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359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360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361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362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363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364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365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366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367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368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369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370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371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372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373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374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375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376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377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378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379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380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381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382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383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384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385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386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387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388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389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390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391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392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393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394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395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396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397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398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399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400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401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402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403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404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405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406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407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408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409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410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411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412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413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414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415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416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417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418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419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420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421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422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423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424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425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426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427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428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429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430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431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432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433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434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435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436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437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438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439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440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441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442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443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444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445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446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447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448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449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450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451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452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453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454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455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456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457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458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459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460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461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462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463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464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465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466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467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468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469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470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471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472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473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474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475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476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477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478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479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480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481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482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483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484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485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486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487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488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489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490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491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492.xml" ContentType="application/vnd.openxmlformats-officedocument.drawingml.chart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charts/chart493.xml" ContentType="application/vnd.openxmlformats-officedocument.drawingml.chart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charts/chart494.xml" ContentType="application/vnd.openxmlformats-officedocument.drawingml.chart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charts/chart495.xml" ContentType="application/vnd.openxmlformats-officedocument.drawingml.chart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charts/chart496.xml" ContentType="application/vnd.openxmlformats-officedocument.drawingml.chart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charts/chart497.xml" ContentType="application/vnd.openxmlformats-officedocument.drawingml.chart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charts/chart498.xml" ContentType="application/vnd.openxmlformats-officedocument.drawingml.chart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charts/chart499.xml" ContentType="application/vnd.openxmlformats-officedocument.drawingml.chart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charts/chart500.xml" ContentType="application/vnd.openxmlformats-officedocument.drawingml.chart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charts/chart501.xml" ContentType="application/vnd.openxmlformats-officedocument.drawingml.chart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charts/chart502.xml" ContentType="application/vnd.openxmlformats-officedocument.drawingml.chart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charts/chart503.xml" ContentType="application/vnd.openxmlformats-officedocument.drawingml.chart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charts/chart504.xml" ContentType="application/vnd.openxmlformats-officedocument.drawingml.chart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charts/chart505.xml" ContentType="application/vnd.openxmlformats-officedocument.drawingml.chart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charts/chart506.xml" ContentType="application/vnd.openxmlformats-officedocument.drawingml.chart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charts/chart507.xml" ContentType="application/vnd.openxmlformats-officedocument.drawingml.chart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charts/chart508.xml" ContentType="application/vnd.openxmlformats-officedocument.drawingml.chart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charts/chart509.xml" ContentType="application/vnd.openxmlformats-officedocument.drawingml.chart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charts/chart510.xml" ContentType="application/vnd.openxmlformats-officedocument.drawingml.chart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charts/chart511.xml" ContentType="application/vnd.openxmlformats-officedocument.drawingml.chart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charts/chart512.xml" ContentType="application/vnd.openxmlformats-officedocument.drawingml.chart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charts/chart513.xml" ContentType="application/vnd.openxmlformats-officedocument.drawingml.chart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charts/chart514.xml" ContentType="application/vnd.openxmlformats-officedocument.drawingml.chart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charts/chart515.xml" ContentType="application/vnd.openxmlformats-officedocument.drawingml.chart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charts/chart516.xml" ContentType="application/vnd.openxmlformats-officedocument.drawingml.chart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charts/chart517.xml" ContentType="application/vnd.openxmlformats-officedocument.drawingml.chart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charts/chart518.xml" ContentType="application/vnd.openxmlformats-officedocument.drawingml.chart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charts/chart519.xml" ContentType="application/vnd.openxmlformats-officedocument.drawingml.chart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charts/chart520.xml" ContentType="application/vnd.openxmlformats-officedocument.drawingml.chart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charts/chart521.xml" ContentType="application/vnd.openxmlformats-officedocument.drawingml.chart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charts/chart522.xml" ContentType="application/vnd.openxmlformats-officedocument.drawingml.chart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charts/chart523.xml" ContentType="application/vnd.openxmlformats-officedocument.drawingml.chart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charts/chart524.xml" ContentType="application/vnd.openxmlformats-officedocument.drawingml.chart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charts/chart525.xml" ContentType="application/vnd.openxmlformats-officedocument.drawingml.chart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charts/chart526.xml" ContentType="application/vnd.openxmlformats-officedocument.drawingml.chart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charts/chart527.xml" ContentType="application/vnd.openxmlformats-officedocument.drawingml.chart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charts/chart528.xml" ContentType="application/vnd.openxmlformats-officedocument.drawingml.chart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charts/chart529.xml" ContentType="application/vnd.openxmlformats-officedocument.drawingml.chart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charts/chart530.xml" ContentType="application/vnd.openxmlformats-officedocument.drawingml.chart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charts/chart531.xml" ContentType="application/vnd.openxmlformats-officedocument.drawingml.chart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charts/chart532.xml" ContentType="application/vnd.openxmlformats-officedocument.drawingml.chart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charts/chart533.xml" ContentType="application/vnd.openxmlformats-officedocument.drawingml.chart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charts/chart534.xml" ContentType="application/vnd.openxmlformats-officedocument.drawingml.chart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charts/chart535.xml" ContentType="application/vnd.openxmlformats-officedocument.drawingml.chart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charts/chart536.xml" ContentType="application/vnd.openxmlformats-officedocument.drawingml.chart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charts/chart537.xml" ContentType="application/vnd.openxmlformats-officedocument.drawingml.chart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charts/chart538.xml" ContentType="application/vnd.openxmlformats-officedocument.drawingml.chart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charts/chart539.xml" ContentType="application/vnd.openxmlformats-officedocument.drawingml.chart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charts/chart540.xml" ContentType="application/vnd.openxmlformats-officedocument.drawingml.chart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charts/chart541.xml" ContentType="application/vnd.openxmlformats-officedocument.drawingml.chart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charts/chart542.xml" ContentType="application/vnd.openxmlformats-officedocument.drawingml.chart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charts/chart543.xml" ContentType="application/vnd.openxmlformats-officedocument.drawingml.chart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charts/chart544.xml" ContentType="application/vnd.openxmlformats-officedocument.drawingml.chart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charts/chart545.xml" ContentType="application/vnd.openxmlformats-officedocument.drawingml.chart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charts/chart546.xml" ContentType="application/vnd.openxmlformats-officedocument.drawingml.chart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charts/chart547.xml" ContentType="application/vnd.openxmlformats-officedocument.drawingml.chart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charts/chart548.xml" ContentType="application/vnd.openxmlformats-officedocument.drawingml.chart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charts/chart549.xml" ContentType="application/vnd.openxmlformats-officedocument.drawingml.chart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charts/chart550.xml" ContentType="application/vnd.openxmlformats-officedocument.drawingml.chart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charts/chart551.xml" ContentType="application/vnd.openxmlformats-officedocument.drawingml.chart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charts/chart552.xml" ContentType="application/vnd.openxmlformats-officedocument.drawingml.chart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charts/chart553.xml" ContentType="application/vnd.openxmlformats-officedocument.drawingml.chart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charts/chart554.xml" ContentType="application/vnd.openxmlformats-officedocument.drawingml.chart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charts/chart555.xml" ContentType="application/vnd.openxmlformats-officedocument.drawingml.chart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charts/chart556.xml" ContentType="application/vnd.openxmlformats-officedocument.drawingml.chart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charts/chart557.xml" ContentType="application/vnd.openxmlformats-officedocument.drawingml.chart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charts/chart558.xml" ContentType="application/vnd.openxmlformats-officedocument.drawingml.chart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charts/chart559.xml" ContentType="application/vnd.openxmlformats-officedocument.drawingml.chart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charts/chart560.xml" ContentType="application/vnd.openxmlformats-officedocument.drawingml.chart+xml"/>
  <Override PartName="/ppt/slideMasters/slideMaster204.xml" ContentType="application/vnd.openxmlformats-officedocument.presentationml.slideMaster+xml"/>
  <Override PartName="/ppt/slides/slide204.xml" ContentType="application/vnd.openxmlformats-officedocument.presentationml.slide+xml"/>
  <Override PartName="/ppt/charts/chart561.xml" ContentType="application/vnd.openxmlformats-officedocument.drawingml.chart+xml"/>
  <Override PartName="/ppt/slideMasters/slideMaster205.xml" ContentType="application/vnd.openxmlformats-officedocument.presentationml.slideMaster+xml"/>
  <Override PartName="/ppt/slides/slide205.xml" ContentType="application/vnd.openxmlformats-officedocument.presentationml.slide+xml"/>
  <Override PartName="/ppt/charts/chart562.xml" ContentType="application/vnd.openxmlformats-officedocument.drawingml.chart+xml"/>
  <Override PartName="/ppt/slideMasters/slideMaster206.xml" ContentType="application/vnd.openxmlformats-officedocument.presentationml.slideMaster+xml"/>
  <Override PartName="/ppt/slides/slide206.xml" ContentType="application/vnd.openxmlformats-officedocument.presentationml.slide+xml"/>
  <Override PartName="/ppt/charts/chart563.xml" ContentType="application/vnd.openxmlformats-officedocument.drawingml.chart+xml"/>
  <Override PartName="/ppt/slideMasters/slideMaster207.xml" ContentType="application/vnd.openxmlformats-officedocument.presentationml.slideMaster+xml"/>
  <Override PartName="/ppt/slides/slide207.xml" ContentType="application/vnd.openxmlformats-officedocument.presentationml.slide+xml"/>
  <Override PartName="/ppt/charts/chart564.xml" ContentType="application/vnd.openxmlformats-officedocument.drawingml.chart+xml"/>
  <Override PartName="/ppt/slideMasters/slideMaster208.xml" ContentType="application/vnd.openxmlformats-officedocument.presentationml.slideMaster+xml"/>
  <Override PartName="/ppt/slides/slide208.xml" ContentType="application/vnd.openxmlformats-officedocument.presentationml.slide+xml"/>
  <Override PartName="/ppt/charts/chart565.xml" ContentType="application/vnd.openxmlformats-officedocument.drawingml.chart+xml"/>
  <Override PartName="/ppt/slideMasters/slideMaster209.xml" ContentType="application/vnd.openxmlformats-officedocument.presentationml.slideMaster+xml"/>
  <Override PartName="/ppt/slides/slide209.xml" ContentType="application/vnd.openxmlformats-officedocument.presentationml.slide+xml"/>
  <Override PartName="/ppt/charts/chart566.xml" ContentType="application/vnd.openxmlformats-officedocument.drawingml.chart+xml"/>
  <Override PartName="/ppt/slideMasters/slideMaster210.xml" ContentType="application/vnd.openxmlformats-officedocument.presentationml.slideMaster+xml"/>
  <Override PartName="/ppt/slides/slide210.xml" ContentType="application/vnd.openxmlformats-officedocument.presentationml.slide+xml"/>
  <Override PartName="/ppt/charts/chart567.xml" ContentType="application/vnd.openxmlformats-officedocument.drawingml.chart+xml"/>
  <Override PartName="/ppt/slideMasters/slideMaster211.xml" ContentType="application/vnd.openxmlformats-officedocument.presentationml.slideMaster+xml"/>
  <Override PartName="/ppt/slides/slide211.xml" ContentType="application/vnd.openxmlformats-officedocument.presentationml.slide+xml"/>
  <Override PartName="/ppt/charts/chart568.xml" ContentType="application/vnd.openxmlformats-officedocument.drawingml.chart+xml"/>
  <Override PartName="/ppt/slideMasters/slideMaster212.xml" ContentType="application/vnd.openxmlformats-officedocument.presentationml.slideMaster+xml"/>
  <Override PartName="/ppt/slides/slide212.xml" ContentType="application/vnd.openxmlformats-officedocument.presentationml.slide+xml"/>
  <Override PartName="/ppt/charts/chart569.xml" ContentType="application/vnd.openxmlformats-officedocument.drawingml.chart+xml"/>
  <Override PartName="/ppt/slideMasters/slideMaster213.xml" ContentType="application/vnd.openxmlformats-officedocument.presentationml.slideMaster+xml"/>
  <Override PartName="/ppt/slides/slide213.xml" ContentType="application/vnd.openxmlformats-officedocument.presentationml.slide+xml"/>
  <Override PartName="/ppt/charts/chart570.xml" ContentType="application/vnd.openxmlformats-officedocument.drawingml.chart+xml"/>
  <Override PartName="/ppt/slideMasters/slideMaster214.xml" ContentType="application/vnd.openxmlformats-officedocument.presentationml.slideMaster+xml"/>
  <Override PartName="/ppt/slides/slide214.xml" ContentType="application/vnd.openxmlformats-officedocument.presentationml.slide+xml"/>
  <Override PartName="/ppt/charts/chart571.xml" ContentType="application/vnd.openxmlformats-officedocument.drawingml.chart+xml"/>
  <Override PartName="/ppt/slideMasters/slideMaster215.xml" ContentType="application/vnd.openxmlformats-officedocument.presentationml.slideMaster+xml"/>
  <Override PartName="/ppt/slides/slide215.xml" ContentType="application/vnd.openxmlformats-officedocument.presentationml.slide+xml"/>
  <Override PartName="/ppt/charts/chart572.xml" ContentType="application/vnd.openxmlformats-officedocument.drawingml.chart+xml"/>
  <Override PartName="/ppt/slideMasters/slideMaster216.xml" ContentType="application/vnd.openxmlformats-officedocument.presentationml.slideMaster+xml"/>
  <Override PartName="/ppt/slides/slide216.xml" ContentType="application/vnd.openxmlformats-officedocument.presentationml.slide+xml"/>
  <Override PartName="/ppt/charts/chart573.xml" ContentType="application/vnd.openxmlformats-officedocument.drawingml.chart+xml"/>
  <Override PartName="/ppt/slideMasters/slideMaster217.xml" ContentType="application/vnd.openxmlformats-officedocument.presentationml.slideMaster+xml"/>
  <Override PartName="/ppt/slides/slide217.xml" ContentType="application/vnd.openxmlformats-officedocument.presentationml.slide+xml"/>
  <Override PartName="/ppt/charts/chart574.xml" ContentType="application/vnd.openxmlformats-officedocument.drawingml.chart+xml"/>
  <Override PartName="/ppt/slideMasters/slideMaster218.xml" ContentType="application/vnd.openxmlformats-officedocument.presentationml.slideMaster+xml"/>
  <Override PartName="/ppt/slides/slide218.xml" ContentType="application/vnd.openxmlformats-officedocument.presentationml.slide+xml"/>
  <Override PartName="/ppt/charts/chart575.xml" ContentType="application/vnd.openxmlformats-officedocument.drawingml.chart+xml"/>
  <Override PartName="/ppt/slideMasters/slideMaster219.xml" ContentType="application/vnd.openxmlformats-officedocument.presentationml.slideMaster+xml"/>
  <Override PartName="/ppt/slides/slide219.xml" ContentType="application/vnd.openxmlformats-officedocument.presentationml.slide+xml"/>
  <Override PartName="/ppt/charts/chart576.xml" ContentType="application/vnd.openxmlformats-officedocument.drawingml.chart+xml"/>
  <Override PartName="/ppt/slideMasters/slideMaster220.xml" ContentType="application/vnd.openxmlformats-officedocument.presentationml.slideMaster+xml"/>
  <Override PartName="/ppt/slides/slide220.xml" ContentType="application/vnd.openxmlformats-officedocument.presentationml.slide+xml"/>
  <Override PartName="/ppt/charts/chart577.xml" ContentType="application/vnd.openxmlformats-officedocument.drawingml.chart+xml"/>
  <Override PartName="/ppt/slideMasters/slideMaster221.xml" ContentType="application/vnd.openxmlformats-officedocument.presentationml.slideMaster+xml"/>
  <Override PartName="/ppt/slides/slide221.xml" ContentType="application/vnd.openxmlformats-officedocument.presentationml.slide+xml"/>
  <Override PartName="/ppt/charts/chart578.xml" ContentType="application/vnd.openxmlformats-officedocument.drawingml.chart+xml"/>
  <Override PartName="/ppt/slideMasters/slideMaster222.xml" ContentType="application/vnd.openxmlformats-officedocument.presentationml.slideMaster+xml"/>
  <Override PartName="/ppt/slides/slide222.xml" ContentType="application/vnd.openxmlformats-officedocument.presentationml.slide+xml"/>
  <Override PartName="/ppt/charts/chart579.xml" ContentType="application/vnd.openxmlformats-officedocument.drawingml.chart+xml"/>
  <Override PartName="/ppt/slideMasters/slideMaster223.xml" ContentType="application/vnd.openxmlformats-officedocument.presentationml.slideMaster+xml"/>
  <Override PartName="/ppt/slides/slide223.xml" ContentType="application/vnd.openxmlformats-officedocument.presentationml.slide+xml"/>
  <Override PartName="/ppt/charts/chart580.xml" ContentType="application/vnd.openxmlformats-officedocument.drawingml.chart+xml"/>
  <Override PartName="/ppt/slideMasters/slideMaster224.xml" ContentType="application/vnd.openxmlformats-officedocument.presentationml.slideMaster+xml"/>
  <Override PartName="/ppt/slides/slide224.xml" ContentType="application/vnd.openxmlformats-officedocument.presentationml.slide+xml"/>
  <Override PartName="/ppt/charts/chart581.xml" ContentType="application/vnd.openxmlformats-officedocument.drawingml.chart+xml"/>
  <Override PartName="/ppt/slideMasters/slideMaster225.xml" ContentType="application/vnd.openxmlformats-officedocument.presentationml.slideMaster+xml"/>
  <Override PartName="/ppt/slides/slide225.xml" ContentType="application/vnd.openxmlformats-officedocument.presentationml.slide+xml"/>
  <Override PartName="/ppt/charts/chart582.xml" ContentType="application/vnd.openxmlformats-officedocument.drawingml.chart+xml"/>
  <Override PartName="/ppt/slideMasters/slideMaster226.xml" ContentType="application/vnd.openxmlformats-officedocument.presentationml.slideMaster+xml"/>
  <Override PartName="/ppt/slides/slide226.xml" ContentType="application/vnd.openxmlformats-officedocument.presentationml.slide+xml"/>
  <Override PartName="/ppt/charts/chart583.xml" ContentType="application/vnd.openxmlformats-officedocument.drawingml.chart+xml"/>
  <Override PartName="/ppt/slideMasters/slideMaster227.xml" ContentType="application/vnd.openxmlformats-officedocument.presentationml.slideMaster+xml"/>
  <Override PartName="/ppt/slides/slide227.xml" ContentType="application/vnd.openxmlformats-officedocument.presentationml.slide+xml"/>
  <Override PartName="/ppt/charts/chart584.xml" ContentType="application/vnd.openxmlformats-officedocument.drawingml.chart+xml"/>
  <Override PartName="/ppt/slideMasters/slideMaster228.xml" ContentType="application/vnd.openxmlformats-officedocument.presentationml.slideMaster+xml"/>
  <Override PartName="/ppt/slides/slide228.xml" ContentType="application/vnd.openxmlformats-officedocument.presentationml.slide+xml"/>
  <Override PartName="/ppt/charts/chart585.xml" ContentType="application/vnd.openxmlformats-officedocument.drawingml.chart+xml"/>
  <Override PartName="/ppt/slideMasters/slideMaster229.xml" ContentType="application/vnd.openxmlformats-officedocument.presentationml.slideMaster+xml"/>
  <Override PartName="/ppt/slides/slide229.xml" ContentType="application/vnd.openxmlformats-officedocument.presentationml.slide+xml"/>
  <Override PartName="/ppt/charts/chart586.xml" ContentType="application/vnd.openxmlformats-officedocument.drawingml.chart+xml"/>
  <Override PartName="/ppt/slideMasters/slideMaster230.xml" ContentType="application/vnd.openxmlformats-officedocument.presentationml.slideMaster+xml"/>
  <Override PartName="/ppt/slides/slide230.xml" ContentType="application/vnd.openxmlformats-officedocument.presentationml.slide+xml"/>
  <Override PartName="/ppt/charts/chart587.xml" ContentType="application/vnd.openxmlformats-officedocument.drawingml.chart+xml"/>
  <Override PartName="/ppt/slideMasters/slideMaster231.xml" ContentType="application/vnd.openxmlformats-officedocument.presentationml.slideMaster+xml"/>
  <Override PartName="/ppt/slides/slide231.xml" ContentType="application/vnd.openxmlformats-officedocument.presentationml.slide+xml"/>
  <Override PartName="/ppt/charts/chart588.xml" ContentType="application/vnd.openxmlformats-officedocument.drawingml.chart+xml"/>
  <Override PartName="/ppt/slideMasters/slideMaster232.xml" ContentType="application/vnd.openxmlformats-officedocument.presentationml.slideMaster+xml"/>
  <Override PartName="/ppt/slides/slide232.xml" ContentType="application/vnd.openxmlformats-officedocument.presentationml.slide+xml"/>
  <Override PartName="/ppt/charts/chart589.xml" ContentType="application/vnd.openxmlformats-officedocument.drawingml.chart+xml"/>
  <Override PartName="/ppt/slideMasters/slideMaster233.xml" ContentType="application/vnd.openxmlformats-officedocument.presentationml.slideMaster+xml"/>
  <Override PartName="/ppt/slides/slide233.xml" ContentType="application/vnd.openxmlformats-officedocument.presentationml.slide+xml"/>
  <Override PartName="/ppt/charts/chart590.xml" ContentType="application/vnd.openxmlformats-officedocument.drawingml.chart+xml"/>
  <Override PartName="/ppt/slideMasters/slideMaster234.xml" ContentType="application/vnd.openxmlformats-officedocument.presentationml.slideMaster+xml"/>
  <Override PartName="/ppt/slides/slide234.xml" ContentType="application/vnd.openxmlformats-officedocument.presentationml.slide+xml"/>
  <Override PartName="/ppt/charts/chart591.xml" ContentType="application/vnd.openxmlformats-officedocument.drawingml.chart+xml"/>
  <Override PartName="/ppt/slideMasters/slideMaster235.xml" ContentType="application/vnd.openxmlformats-officedocument.presentationml.slideMaster+xml"/>
  <Override PartName="/ppt/slides/slide235.xml" ContentType="application/vnd.openxmlformats-officedocument.presentationml.slide+xml"/>
  <Override PartName="/ppt/charts/chart592.xml" ContentType="application/vnd.openxmlformats-officedocument.drawingml.chart+xml"/>
  <Override PartName="/ppt/slideMasters/slideMaster236.xml" ContentType="application/vnd.openxmlformats-officedocument.presentationml.slideMaster+xml"/>
  <Override PartName="/ppt/slides/slide236.xml" ContentType="application/vnd.openxmlformats-officedocument.presentationml.slide+xml"/>
  <Override PartName="/ppt/charts/chart593.xml" ContentType="application/vnd.openxmlformats-officedocument.drawingml.chart+xml"/>
  <Override PartName="/ppt/slideMasters/slideMaster237.xml" ContentType="application/vnd.openxmlformats-officedocument.presentationml.slideMaster+xml"/>
  <Override PartName="/ppt/slides/slide237.xml" ContentType="application/vnd.openxmlformats-officedocument.presentationml.slide+xml"/>
  <Override PartName="/ppt/charts/chart594.xml" ContentType="application/vnd.openxmlformats-officedocument.drawingml.chart+xml"/>
  <Override PartName="/ppt/slideMasters/slideMaster238.xml" ContentType="application/vnd.openxmlformats-officedocument.presentationml.slideMaster+xml"/>
  <Override PartName="/ppt/slides/slide238.xml" ContentType="application/vnd.openxmlformats-officedocument.presentationml.slide+xml"/>
  <Override PartName="/ppt/charts/chart595.xml" ContentType="application/vnd.openxmlformats-officedocument.drawingml.chart+xml"/>
  <Override PartName="/ppt/slideMasters/slideMaster239.xml" ContentType="application/vnd.openxmlformats-officedocument.presentationml.slideMaster+xml"/>
  <Override PartName="/ppt/slides/slide239.xml" ContentType="application/vnd.openxmlformats-officedocument.presentationml.slide+xml"/>
  <Override PartName="/ppt/charts/chart596.xml" ContentType="application/vnd.openxmlformats-officedocument.drawingml.chart+xml"/>
  <Override PartName="/ppt/slideMasters/slideMaster240.xml" ContentType="application/vnd.openxmlformats-officedocument.presentationml.slideMaster+xml"/>
  <Override PartName="/ppt/slides/slide240.xml" ContentType="application/vnd.openxmlformats-officedocument.presentationml.slide+xml"/>
  <Override PartName="/ppt/charts/chart597.xml" ContentType="application/vnd.openxmlformats-officedocument.drawingml.chart+xml"/>
  <Override PartName="/ppt/slideMasters/slideMaster241.xml" ContentType="application/vnd.openxmlformats-officedocument.presentationml.slideMaster+xml"/>
  <Override PartName="/ppt/slides/slide241.xml" ContentType="application/vnd.openxmlformats-officedocument.presentationml.slide+xml"/>
  <Override PartName="/ppt/charts/chart598.xml" ContentType="application/vnd.openxmlformats-officedocument.drawingml.chart+xml"/>
  <Override PartName="/ppt/slideMasters/slideMaster242.xml" ContentType="application/vnd.openxmlformats-officedocument.presentationml.slideMaster+xml"/>
  <Override PartName="/ppt/slides/slide242.xml" ContentType="application/vnd.openxmlformats-officedocument.presentationml.slide+xml"/>
  <Override PartName="/ppt/charts/chart599.xml" ContentType="application/vnd.openxmlformats-officedocument.drawingml.chart+xml"/>
  <Override PartName="/ppt/slideMasters/slideMaster243.xml" ContentType="application/vnd.openxmlformats-officedocument.presentationml.slideMaster+xml"/>
  <Override PartName="/ppt/slides/slide243.xml" ContentType="application/vnd.openxmlformats-officedocument.presentationml.slide+xml"/>
  <Override PartName="/ppt/charts/chart600.xml" ContentType="application/vnd.openxmlformats-officedocument.drawingml.chart+xml"/>
  <Override PartName="/ppt/slideMasters/slideMaster244.xml" ContentType="application/vnd.openxmlformats-officedocument.presentationml.slideMaster+xml"/>
  <Override PartName="/ppt/slides/slide244.xml" ContentType="application/vnd.openxmlformats-officedocument.presentationml.slide+xml"/>
  <Override PartName="/ppt/charts/chart601.xml" ContentType="application/vnd.openxmlformats-officedocument.drawingml.chart+xml"/>
  <Override PartName="/ppt/slideMasters/slideMaster245.xml" ContentType="application/vnd.openxmlformats-officedocument.presentationml.slideMaster+xml"/>
  <Override PartName="/ppt/slides/slide245.xml" ContentType="application/vnd.openxmlformats-officedocument.presentationml.slide+xml"/>
  <Override PartName="/ppt/charts/chart602.xml" ContentType="application/vnd.openxmlformats-officedocument.drawingml.chart+xml"/>
  <Override PartName="/ppt/slideMasters/slideMaster246.xml" ContentType="application/vnd.openxmlformats-officedocument.presentationml.slideMaster+xml"/>
  <Override PartName="/ppt/slides/slide246.xml" ContentType="application/vnd.openxmlformats-officedocument.presentationml.slide+xml"/>
  <Override PartName="/ppt/charts/chart603.xml" ContentType="application/vnd.openxmlformats-officedocument.drawingml.chart+xml"/>
  <Override PartName="/ppt/slideMasters/slideMaster247.xml" ContentType="application/vnd.openxmlformats-officedocument.presentationml.slideMaster+xml"/>
  <Override PartName="/ppt/slides/slide247.xml" ContentType="application/vnd.openxmlformats-officedocument.presentationml.slide+xml"/>
  <Override PartName="/ppt/charts/chart604.xml" ContentType="application/vnd.openxmlformats-officedocument.drawingml.chart+xml"/>
  <Override PartName="/ppt/slideMasters/slideMaster248.xml" ContentType="application/vnd.openxmlformats-officedocument.presentationml.slideMaster+xml"/>
  <Override PartName="/ppt/slides/slide248.xml" ContentType="application/vnd.openxmlformats-officedocument.presentationml.slide+xml"/>
  <Override PartName="/ppt/charts/chart605.xml" ContentType="application/vnd.openxmlformats-officedocument.drawingml.chart+xml"/>
  <Override PartName="/ppt/slideMasters/slideMaster249.xml" ContentType="application/vnd.openxmlformats-officedocument.presentationml.slideMaster+xml"/>
  <Override PartName="/ppt/slides/slide249.xml" ContentType="application/vnd.openxmlformats-officedocument.presentationml.slide+xml"/>
  <Override PartName="/ppt/charts/chart606.xml" ContentType="application/vnd.openxmlformats-officedocument.drawingml.chart+xml"/>
  <Override PartName="/ppt/slideMasters/slideMaster250.xml" ContentType="application/vnd.openxmlformats-officedocument.presentationml.slideMaster+xml"/>
  <Override PartName="/ppt/slides/slide250.xml" ContentType="application/vnd.openxmlformats-officedocument.presentationml.slide+xml"/>
  <Override PartName="/ppt/charts/chart607.xml" ContentType="application/vnd.openxmlformats-officedocument.drawingml.chart+xml"/>
  <Override PartName="/ppt/slideMasters/slideMaster251.xml" ContentType="application/vnd.openxmlformats-officedocument.presentationml.slideMaster+xml"/>
  <Override PartName="/ppt/slides/slide251.xml" ContentType="application/vnd.openxmlformats-officedocument.presentationml.slide+xml"/>
  <Override PartName="/ppt/charts/chart608.xml" ContentType="application/vnd.openxmlformats-officedocument.drawingml.chart+xml"/>
  <Override PartName="/ppt/slideMasters/slideMaster252.xml" ContentType="application/vnd.openxmlformats-officedocument.presentationml.slideMaster+xml"/>
  <Override PartName="/ppt/slides/slide252.xml" ContentType="application/vnd.openxmlformats-officedocument.presentationml.slide+xml"/>
  <Override PartName="/ppt/charts/chart609.xml" ContentType="application/vnd.openxmlformats-officedocument.drawingml.chart+xml"/>
  <Override PartName="/ppt/slideMasters/slideMaster253.xml" ContentType="application/vnd.openxmlformats-officedocument.presentationml.slideMaster+xml"/>
  <Override PartName="/ppt/slides/slide253.xml" ContentType="application/vnd.openxmlformats-officedocument.presentationml.slide+xml"/>
  <Override PartName="/ppt/charts/chart610.xml" ContentType="application/vnd.openxmlformats-officedocument.drawingml.chart+xml"/>
  <Override PartName="/ppt/slideMasters/slideMaster254.xml" ContentType="application/vnd.openxmlformats-officedocument.presentationml.slideMaster+xml"/>
  <Override PartName="/ppt/slides/slide254.xml" ContentType="application/vnd.openxmlformats-officedocument.presentationml.slide+xml"/>
  <Override PartName="/ppt/charts/chart611.xml" ContentType="application/vnd.openxmlformats-officedocument.drawingml.chart+xml"/>
  <Override PartName="/ppt/slideMasters/slideMaster255.xml" ContentType="application/vnd.openxmlformats-officedocument.presentationml.slideMaster+xml"/>
  <Override PartName="/ppt/slides/slide255.xml" ContentType="application/vnd.openxmlformats-officedocument.presentationml.slide+xml"/>
  <Override PartName="/ppt/charts/chart612.xml" ContentType="application/vnd.openxmlformats-officedocument.drawingml.chart+xml"/>
  <Override PartName="/ppt/slideMasters/slideMaster256.xml" ContentType="application/vnd.openxmlformats-officedocument.presentationml.slideMaster+xml"/>
  <Override PartName="/ppt/slides/slide256.xml" ContentType="application/vnd.openxmlformats-officedocument.presentationml.slide+xml"/>
  <Override PartName="/ppt/charts/chart613.xml" ContentType="application/vnd.openxmlformats-officedocument.drawingml.chart+xml"/>
  <Override PartName="/ppt/slideMasters/slideMaster257.xml" ContentType="application/vnd.openxmlformats-officedocument.presentationml.slideMaster+xml"/>
  <Override PartName="/ppt/slides/slide257.xml" ContentType="application/vnd.openxmlformats-officedocument.presentationml.slide+xml"/>
  <Override PartName="/ppt/charts/chart614.xml" ContentType="application/vnd.openxmlformats-officedocument.drawingml.chart+xml"/>
  <Override PartName="/ppt/slideMasters/slideMaster258.xml" ContentType="application/vnd.openxmlformats-officedocument.presentationml.slideMaster+xml"/>
  <Override PartName="/ppt/slides/slide258.xml" ContentType="application/vnd.openxmlformats-officedocument.presentationml.slide+xml"/>
  <Override PartName="/ppt/charts/chart615.xml" ContentType="application/vnd.openxmlformats-officedocument.drawingml.chart+xml"/>
  <Override PartName="/ppt/slideMasters/slideMaster259.xml" ContentType="application/vnd.openxmlformats-officedocument.presentationml.slideMaster+xml"/>
  <Override PartName="/ppt/slides/slide259.xml" ContentType="application/vnd.openxmlformats-officedocument.presentationml.slide+xml"/>
  <Override PartName="/ppt/charts/chart616.xml" ContentType="application/vnd.openxmlformats-officedocument.drawingml.chart+xml"/>
  <Override PartName="/ppt/slideMasters/slideMaster260.xml" ContentType="application/vnd.openxmlformats-officedocument.presentationml.slideMaster+xml"/>
  <Override PartName="/ppt/slides/slide260.xml" ContentType="application/vnd.openxmlformats-officedocument.presentationml.slide+xml"/>
  <Override PartName="/ppt/charts/chart617.xml" ContentType="application/vnd.openxmlformats-officedocument.drawingml.chart+xml"/>
  <Override PartName="/ppt/slideMasters/slideMaster261.xml" ContentType="application/vnd.openxmlformats-officedocument.presentationml.slideMaster+xml"/>
  <Override PartName="/ppt/slides/slide261.xml" ContentType="application/vnd.openxmlformats-officedocument.presentationml.slide+xml"/>
  <Override PartName="/ppt/charts/chart618.xml" ContentType="application/vnd.openxmlformats-officedocument.drawingml.chart+xml"/>
  <Override PartName="/ppt/slideMasters/slideMaster262.xml" ContentType="application/vnd.openxmlformats-officedocument.presentationml.slideMaster+xml"/>
  <Override PartName="/ppt/slides/slide262.xml" ContentType="application/vnd.openxmlformats-officedocument.presentationml.slide+xml"/>
  <Override PartName="/ppt/charts/chart619.xml" ContentType="application/vnd.openxmlformats-officedocument.drawingml.chart+xml"/>
  <Override PartName="/ppt/slideMasters/slideMaster263.xml" ContentType="application/vnd.openxmlformats-officedocument.presentationml.slideMaster+xml"/>
  <Override PartName="/ppt/slides/slide263.xml" ContentType="application/vnd.openxmlformats-officedocument.presentationml.slide+xml"/>
  <Override PartName="/ppt/charts/chart620.xml" ContentType="application/vnd.openxmlformats-officedocument.drawingml.chart+xml"/>
  <Override PartName="/ppt/slideMasters/slideMaster264.xml" ContentType="application/vnd.openxmlformats-officedocument.presentationml.slideMaster+xml"/>
  <Override PartName="/ppt/slides/slide264.xml" ContentType="application/vnd.openxmlformats-officedocument.presentationml.slide+xml"/>
  <Override PartName="/ppt/charts/chart621.xml" ContentType="application/vnd.openxmlformats-officedocument.drawingml.chart+xml"/>
  <Override PartName="/ppt/slideMasters/slideMaster265.xml" ContentType="application/vnd.openxmlformats-officedocument.presentationml.slideMaster+xml"/>
  <Override PartName="/ppt/slides/slide265.xml" ContentType="application/vnd.openxmlformats-officedocument.presentationml.slide+xml"/>
  <Override PartName="/ppt/charts/chart622.xml" ContentType="application/vnd.openxmlformats-officedocument.drawingml.chart+xml"/>
  <Override PartName="/ppt/slideMasters/slideMaster266.xml" ContentType="application/vnd.openxmlformats-officedocument.presentationml.slideMaster+xml"/>
  <Override PartName="/ppt/slides/slide266.xml" ContentType="application/vnd.openxmlformats-officedocument.presentationml.slide+xml"/>
  <Override PartName="/ppt/charts/chart623.xml" ContentType="application/vnd.openxmlformats-officedocument.drawingml.chart+xml"/>
  <Override PartName="/ppt/slideMasters/slideMaster267.xml" ContentType="application/vnd.openxmlformats-officedocument.presentationml.slideMaster+xml"/>
  <Override PartName="/ppt/slides/slide267.xml" ContentType="application/vnd.openxmlformats-officedocument.presentationml.slide+xml"/>
  <Override PartName="/ppt/charts/chart624.xml" ContentType="application/vnd.openxmlformats-officedocument.drawingml.chart+xml"/>
  <Override PartName="/ppt/slideMasters/slideMaster268.xml" ContentType="application/vnd.openxmlformats-officedocument.presentationml.slideMaster+xml"/>
  <Override PartName="/ppt/slides/slide268.xml" ContentType="application/vnd.openxmlformats-officedocument.presentationml.slide+xml"/>
  <Override PartName="/ppt/charts/chart625.xml" ContentType="application/vnd.openxmlformats-officedocument.drawingml.chart+xml"/>
  <Override PartName="/ppt/slideMasters/slideMaster269.xml" ContentType="application/vnd.openxmlformats-officedocument.presentationml.slideMaster+xml"/>
  <Override PartName="/ppt/slides/slide269.xml" ContentType="application/vnd.openxmlformats-officedocument.presentationml.slide+xml"/>
  <Override PartName="/ppt/charts/chart626.xml" ContentType="application/vnd.openxmlformats-officedocument.drawingml.chart+xml"/>
  <Override PartName="/ppt/slideMasters/slideMaster270.xml" ContentType="application/vnd.openxmlformats-officedocument.presentationml.slideMaster+xml"/>
  <Override PartName="/ppt/slides/slide270.xml" ContentType="application/vnd.openxmlformats-officedocument.presentationml.slide+xml"/>
  <Override PartName="/ppt/charts/chart627.xml" ContentType="application/vnd.openxmlformats-officedocument.drawingml.chart+xml"/>
  <Override PartName="/ppt/slideMasters/slideMaster271.xml" ContentType="application/vnd.openxmlformats-officedocument.presentationml.slideMaster+xml"/>
  <Override PartName="/ppt/slides/slide271.xml" ContentType="application/vnd.openxmlformats-officedocument.presentationml.slide+xml"/>
  <Override PartName="/ppt/charts/chart628.xml" ContentType="application/vnd.openxmlformats-officedocument.drawingml.chart+xml"/>
  <Override PartName="/ppt/slideMasters/slideMaster272.xml" ContentType="application/vnd.openxmlformats-officedocument.presentationml.slideMaster+xml"/>
  <Override PartName="/ppt/slides/slide272.xml" ContentType="application/vnd.openxmlformats-officedocument.presentationml.slide+xml"/>
  <Override PartName="/ppt/charts/chart629.xml" ContentType="application/vnd.openxmlformats-officedocument.drawingml.chart+xml"/>
  <Override PartName="/ppt/slideMasters/slideMaster273.xml" ContentType="application/vnd.openxmlformats-officedocument.presentationml.slideMaster+xml"/>
  <Override PartName="/ppt/slides/slide273.xml" ContentType="application/vnd.openxmlformats-officedocument.presentationml.slide+xml"/>
  <Override PartName="/ppt/charts/chart630.xml" ContentType="application/vnd.openxmlformats-officedocument.drawingml.chart+xml"/>
  <Override PartName="/ppt/slideMasters/slideMaster274.xml" ContentType="application/vnd.openxmlformats-officedocument.presentationml.slideMaster+xml"/>
  <Override PartName="/ppt/slides/slide274.xml" ContentType="application/vnd.openxmlformats-officedocument.presentationml.slide+xml"/>
  <Override PartName="/ppt/charts/chart631.xml" ContentType="application/vnd.openxmlformats-officedocument.drawingml.chart+xml"/>
  <Override PartName="/ppt/slideMasters/slideMaster275.xml" ContentType="application/vnd.openxmlformats-officedocument.presentationml.slideMaster+xml"/>
  <Override PartName="/ppt/slides/slide275.xml" ContentType="application/vnd.openxmlformats-officedocument.presentationml.slide+xml"/>
  <Override PartName="/ppt/charts/chart632.xml" ContentType="application/vnd.openxmlformats-officedocument.drawingml.chart+xml"/>
  <Override PartName="/ppt/slideMasters/slideMaster276.xml" ContentType="application/vnd.openxmlformats-officedocument.presentationml.slideMaster+xml"/>
  <Override PartName="/ppt/slides/slide276.xml" ContentType="application/vnd.openxmlformats-officedocument.presentationml.slide+xml"/>
  <Override PartName="/ppt/charts/chart633.xml" ContentType="application/vnd.openxmlformats-officedocument.drawingml.chart+xml"/>
  <Override PartName="/ppt/slideMasters/slideMaster277.xml" ContentType="application/vnd.openxmlformats-officedocument.presentationml.slideMaster+xml"/>
  <Override PartName="/ppt/slides/slide277.xml" ContentType="application/vnd.openxmlformats-officedocument.presentationml.slide+xml"/>
  <Override PartName="/ppt/charts/chart634.xml" ContentType="application/vnd.openxmlformats-officedocument.drawingml.chart+xml"/>
  <Override PartName="/ppt/slideMasters/slideMaster278.xml" ContentType="application/vnd.openxmlformats-officedocument.presentationml.slideMaster+xml"/>
  <Override PartName="/ppt/slides/slide278.xml" ContentType="application/vnd.openxmlformats-officedocument.presentationml.slide+xml"/>
  <Override PartName="/ppt/charts/chart635.xml" ContentType="application/vnd.openxmlformats-officedocument.drawingml.chart+xml"/>
  <Override PartName="/ppt/slideMasters/slideMaster279.xml" ContentType="application/vnd.openxmlformats-officedocument.presentationml.slideMaster+xml"/>
  <Override PartName="/ppt/slides/slide279.xml" ContentType="application/vnd.openxmlformats-officedocument.presentationml.slide+xml"/>
  <Override PartName="/ppt/charts/chart636.xml" ContentType="application/vnd.openxmlformats-officedocument.drawingml.chart+xml"/>
  <Override PartName="/ppt/slideMasters/slideMaster280.xml" ContentType="application/vnd.openxmlformats-officedocument.presentationml.slideMaster+xml"/>
  <Override PartName="/ppt/slides/slide280.xml" ContentType="application/vnd.openxmlformats-officedocument.presentationml.slide+xml"/>
  <Override PartName="/ppt/charts/chart637.xml" ContentType="application/vnd.openxmlformats-officedocument.drawingml.chart+xml"/>
  <Override PartName="/ppt/slideMasters/slideMaster281.xml" ContentType="application/vnd.openxmlformats-officedocument.presentationml.slideMaster+xml"/>
  <Override PartName="/ppt/slides/slide281.xml" ContentType="application/vnd.openxmlformats-officedocument.presentationml.slide+xml"/>
  <Override PartName="/ppt/charts/chart638.xml" ContentType="application/vnd.openxmlformats-officedocument.drawingml.chart+xml"/>
  <Override PartName="/ppt/slideMasters/slideMaster282.xml" ContentType="application/vnd.openxmlformats-officedocument.presentationml.slideMaster+xml"/>
  <Override PartName="/ppt/slides/slide282.xml" ContentType="application/vnd.openxmlformats-officedocument.presentationml.slide+xml"/>
  <Override PartName="/ppt/charts/chart639.xml" ContentType="application/vnd.openxmlformats-officedocument.drawingml.chart+xml"/>
  <Override PartName="/ppt/slideMasters/slideMaster283.xml" ContentType="application/vnd.openxmlformats-officedocument.presentationml.slideMaster+xml"/>
  <Override PartName="/ppt/slides/slide283.xml" ContentType="application/vnd.openxmlformats-officedocument.presentationml.slide+xml"/>
  <Override PartName="/ppt/charts/chart640.xml" ContentType="application/vnd.openxmlformats-officedocument.drawingml.chart+xml"/>
  <Override PartName="/ppt/slideMasters/slideMaster284.xml" ContentType="application/vnd.openxmlformats-officedocument.presentationml.slideMaster+xml"/>
  <Override PartName="/ppt/slides/slide284.xml" ContentType="application/vnd.openxmlformats-officedocument.presentationml.slide+xml"/>
  <Override PartName="/ppt/charts/chart641.xml" ContentType="application/vnd.openxmlformats-officedocument.drawingml.chart+xml"/>
  <Override PartName="/ppt/slideMasters/slideMaster285.xml" ContentType="application/vnd.openxmlformats-officedocument.presentationml.slideMaster+xml"/>
  <Override PartName="/ppt/slides/slide285.xml" ContentType="application/vnd.openxmlformats-officedocument.presentationml.slide+xml"/>
  <Override PartName="/ppt/charts/chart642.xml" ContentType="application/vnd.openxmlformats-officedocument.drawingml.chart+xml"/>
  <Override PartName="/ppt/slideMasters/slideMaster286.xml" ContentType="application/vnd.openxmlformats-officedocument.presentationml.slideMaster+xml"/>
  <Override PartName="/ppt/slides/slide286.xml" ContentType="application/vnd.openxmlformats-officedocument.presentationml.slide+xml"/>
  <Override PartName="/ppt/charts/chart643.xml" ContentType="application/vnd.openxmlformats-officedocument.drawingml.chart+xml"/>
  <Override PartName="/ppt/slideMasters/slideMaster287.xml" ContentType="application/vnd.openxmlformats-officedocument.presentationml.slideMaster+xml"/>
  <Override PartName="/ppt/slides/slide287.xml" ContentType="application/vnd.openxmlformats-officedocument.presentationml.slide+xml"/>
  <Override PartName="/ppt/charts/chart644.xml" ContentType="application/vnd.openxmlformats-officedocument.drawingml.chart+xml"/>
  <Override PartName="/ppt/slideMasters/slideMaster288.xml" ContentType="application/vnd.openxmlformats-officedocument.presentationml.slideMaster+xml"/>
  <Override PartName="/ppt/slides/slide288.xml" ContentType="application/vnd.openxmlformats-officedocument.presentationml.slide+xml"/>
  <Override PartName="/ppt/charts/chart645.xml" ContentType="application/vnd.openxmlformats-officedocument.drawingml.chart+xml"/>
  <Override PartName="/ppt/slideMasters/slideMaster289.xml" ContentType="application/vnd.openxmlformats-officedocument.presentationml.slideMaster+xml"/>
  <Override PartName="/ppt/slides/slide289.xml" ContentType="application/vnd.openxmlformats-officedocument.presentationml.slide+xml"/>
  <Override PartName="/ppt/charts/chart646.xml" ContentType="application/vnd.openxmlformats-officedocument.drawingml.chart+xml"/>
  <Override PartName="/ppt/slideMasters/slideMaster290.xml" ContentType="application/vnd.openxmlformats-officedocument.presentationml.slideMaster+xml"/>
  <Override PartName="/ppt/slides/slide290.xml" ContentType="application/vnd.openxmlformats-officedocument.presentationml.slide+xml"/>
  <Override PartName="/ppt/charts/chart647.xml" ContentType="application/vnd.openxmlformats-officedocument.drawingml.chart+xml"/>
  <Override PartName="/ppt/slideMasters/slideMaster291.xml" ContentType="application/vnd.openxmlformats-officedocument.presentationml.slideMaster+xml"/>
  <Override PartName="/ppt/slides/slide291.xml" ContentType="application/vnd.openxmlformats-officedocument.presentationml.slide+xml"/>
  <Override PartName="/ppt/charts/chart648.xml" ContentType="application/vnd.openxmlformats-officedocument.drawingml.chart+xml"/>
  <Override PartName="/ppt/slideMasters/slideMaster292.xml" ContentType="application/vnd.openxmlformats-officedocument.presentationml.slideMaster+xml"/>
  <Override PartName="/ppt/slides/slide292.xml" ContentType="application/vnd.openxmlformats-officedocument.presentationml.slide+xml"/>
  <Override PartName="/ppt/charts/chart649.xml" ContentType="application/vnd.openxmlformats-officedocument.drawingml.chart+xml"/>
  <Override PartName="/ppt/slideMasters/slideMaster293.xml" ContentType="application/vnd.openxmlformats-officedocument.presentationml.slideMaster+xml"/>
  <Override PartName="/ppt/slides/slide293.xml" ContentType="application/vnd.openxmlformats-officedocument.presentationml.slide+xml"/>
  <Override PartName="/ppt/charts/chart650.xml" ContentType="application/vnd.openxmlformats-officedocument.drawingml.chart+xml"/>
  <Override PartName="/ppt/slideMasters/slideMaster294.xml" ContentType="application/vnd.openxmlformats-officedocument.presentationml.slideMaster+xml"/>
  <Override PartName="/ppt/slides/slide294.xml" ContentType="application/vnd.openxmlformats-officedocument.presentationml.slide+xml"/>
  <Override PartName="/ppt/charts/chart651.xml" ContentType="application/vnd.openxmlformats-officedocument.drawingml.chart+xml"/>
  <Override PartName="/ppt/slideMasters/slideMaster295.xml" ContentType="application/vnd.openxmlformats-officedocument.presentationml.slideMaster+xml"/>
  <Override PartName="/ppt/slides/slide295.xml" ContentType="application/vnd.openxmlformats-officedocument.presentationml.slide+xml"/>
  <Override PartName="/ppt/charts/chart652.xml" ContentType="application/vnd.openxmlformats-officedocument.drawingml.chart+xml"/>
  <Override PartName="/ppt/slideMasters/slideMaster296.xml" ContentType="application/vnd.openxmlformats-officedocument.presentationml.slideMaster+xml"/>
  <Override PartName="/ppt/slides/slide296.xml" ContentType="application/vnd.openxmlformats-officedocument.presentationml.slide+xml"/>
  <Override PartName="/ppt/charts/chart653.xml" ContentType="application/vnd.openxmlformats-officedocument.drawingml.chart+xml"/>
  <Override PartName="/ppt/slideMasters/slideMaster297.xml" ContentType="application/vnd.openxmlformats-officedocument.presentationml.slideMaster+xml"/>
  <Override PartName="/ppt/slides/slide297.xml" ContentType="application/vnd.openxmlformats-officedocument.presentationml.slide+xml"/>
  <Override PartName="/ppt/charts/chart654.xml" ContentType="application/vnd.openxmlformats-officedocument.drawingml.chart+xml"/>
  <Override PartName="/ppt/slideMasters/slideMaster298.xml" ContentType="application/vnd.openxmlformats-officedocument.presentationml.slideMaster+xml"/>
  <Override PartName="/ppt/slides/slide298.xml" ContentType="application/vnd.openxmlformats-officedocument.presentationml.slide+xml"/>
  <Override PartName="/ppt/charts/chart655.xml" ContentType="application/vnd.openxmlformats-officedocument.drawingml.chart+xml"/>
  <Override PartName="/ppt/slideMasters/slideMaster299.xml" ContentType="application/vnd.openxmlformats-officedocument.presentationml.slideMaster+xml"/>
  <Override PartName="/ppt/slides/slide299.xml" ContentType="application/vnd.openxmlformats-officedocument.presentationml.slide+xml"/>
  <Override PartName="/ppt/charts/chart656.xml" ContentType="application/vnd.openxmlformats-officedocument.drawingml.chart+xml"/>
  <Override PartName="/ppt/slideMasters/slideMaster300.xml" ContentType="application/vnd.openxmlformats-officedocument.presentationml.slideMaster+xml"/>
  <Override PartName="/ppt/slides/slide300.xml" ContentType="application/vnd.openxmlformats-officedocument.presentationml.slide+xml"/>
  <Override PartName="/ppt/charts/chart657.xml" ContentType="application/vnd.openxmlformats-officedocument.drawingml.chart+xml"/>
  <Override PartName="/ppt/slideMasters/slideMaster301.xml" ContentType="application/vnd.openxmlformats-officedocument.presentationml.slideMaster+xml"/>
  <Override PartName="/ppt/slides/slide301.xml" ContentType="application/vnd.openxmlformats-officedocument.presentationml.slide+xml"/>
  <Override PartName="/ppt/charts/chart658.xml" ContentType="application/vnd.openxmlformats-officedocument.drawingml.chart+xml"/>
  <Override PartName="/ppt/slideMasters/slideMaster302.xml" ContentType="application/vnd.openxmlformats-officedocument.presentationml.slideMaster+xml"/>
  <Override PartName="/ppt/slides/slide302.xml" ContentType="application/vnd.openxmlformats-officedocument.presentationml.slide+xml"/>
  <Override PartName="/ppt/charts/chart659.xml" ContentType="application/vnd.openxmlformats-officedocument.drawingml.chart+xml"/>
  <Override PartName="/ppt/slideMasters/slideMaster303.xml" ContentType="application/vnd.openxmlformats-officedocument.presentationml.slideMaster+xml"/>
  <Override PartName="/ppt/slides/slide303.xml" ContentType="application/vnd.openxmlformats-officedocument.presentationml.slide+xml"/>
  <Override PartName="/ppt/charts/chart660.xml" ContentType="application/vnd.openxmlformats-officedocument.drawingml.chart+xml"/>
  <Override PartName="/ppt/slideMasters/slideMaster304.xml" ContentType="application/vnd.openxmlformats-officedocument.presentationml.slideMaster+xml"/>
  <Override PartName="/ppt/slides/slide304.xml" ContentType="application/vnd.openxmlformats-officedocument.presentationml.slide+xml"/>
  <Override PartName="/ppt/charts/chart661.xml" ContentType="application/vnd.openxmlformats-officedocument.drawingml.chart+xml"/>
  <Override PartName="/ppt/slideMasters/slideMaster305.xml" ContentType="application/vnd.openxmlformats-officedocument.presentationml.slideMaster+xml"/>
  <Override PartName="/ppt/slides/slide305.xml" ContentType="application/vnd.openxmlformats-officedocument.presentationml.slide+xml"/>
  <Override PartName="/ppt/charts/chart662.xml" ContentType="application/vnd.openxmlformats-officedocument.drawingml.chart+xml"/>
  <Override PartName="/ppt/slideMasters/slideMaster306.xml" ContentType="application/vnd.openxmlformats-officedocument.presentationml.slideMaster+xml"/>
  <Override PartName="/ppt/slides/slide306.xml" ContentType="application/vnd.openxmlformats-officedocument.presentationml.slide+xml"/>
  <Override PartName="/ppt/charts/chart663.xml" ContentType="application/vnd.openxmlformats-officedocument.drawingml.chart+xml"/>
  <Override PartName="/ppt/slideMasters/slideMaster307.xml" ContentType="application/vnd.openxmlformats-officedocument.presentationml.slideMaster+xml"/>
  <Override PartName="/ppt/slides/slide307.xml" ContentType="application/vnd.openxmlformats-officedocument.presentationml.slide+xml"/>
  <Override PartName="/ppt/charts/chart664.xml" ContentType="application/vnd.openxmlformats-officedocument.drawingml.chart+xml"/>
  <Override PartName="/ppt/slideMasters/slideMaster308.xml" ContentType="application/vnd.openxmlformats-officedocument.presentationml.slideMaster+xml"/>
  <Override PartName="/ppt/slides/slide308.xml" ContentType="application/vnd.openxmlformats-officedocument.presentationml.slide+xml"/>
  <Override PartName="/ppt/charts/chart665.xml" ContentType="application/vnd.openxmlformats-officedocument.drawingml.chart+xml"/>
  <Override PartName="/ppt/slideMasters/slideMaster309.xml" ContentType="application/vnd.openxmlformats-officedocument.presentationml.slideMaster+xml"/>
  <Override PartName="/ppt/slides/slide309.xml" ContentType="application/vnd.openxmlformats-officedocument.presentationml.slide+xml"/>
  <Override PartName="/ppt/charts/chart666.xml" ContentType="application/vnd.openxmlformats-officedocument.drawingml.chart+xml"/>
  <Override PartName="/ppt/slideMasters/slideMaster310.xml" ContentType="application/vnd.openxmlformats-officedocument.presentationml.slideMaster+xml"/>
  <Override PartName="/ppt/slides/slide310.xml" ContentType="application/vnd.openxmlformats-officedocument.presentationml.slide+xml"/>
  <Override PartName="/ppt/charts/chart667.xml" ContentType="application/vnd.openxmlformats-officedocument.drawingml.chart+xml"/>
  <Override PartName="/ppt/slideMasters/slideMaster311.xml" ContentType="application/vnd.openxmlformats-officedocument.presentationml.slideMaster+xml"/>
  <Override PartName="/ppt/slides/slide311.xml" ContentType="application/vnd.openxmlformats-officedocument.presentationml.slide+xml"/>
  <Override PartName="/ppt/charts/chart668.xml" ContentType="application/vnd.openxmlformats-officedocument.drawingml.chart+xml"/>
  <Override PartName="/ppt/slideMasters/slideMaster312.xml" ContentType="application/vnd.openxmlformats-officedocument.presentationml.slideMaster+xml"/>
  <Override PartName="/ppt/slides/slide312.xml" ContentType="application/vnd.openxmlformats-officedocument.presentationml.slide+xml"/>
  <Override PartName="/ppt/charts/chart669.xml" ContentType="application/vnd.openxmlformats-officedocument.drawingml.chart+xml"/>
  <Override PartName="/ppt/slideMasters/slideMaster313.xml" ContentType="application/vnd.openxmlformats-officedocument.presentationml.slideMaster+xml"/>
  <Override PartName="/ppt/slides/slide313.xml" ContentType="application/vnd.openxmlformats-officedocument.presentationml.slide+xml"/>
  <Override PartName="/ppt/charts/chart670.xml" ContentType="application/vnd.openxmlformats-officedocument.drawingml.chart+xml"/>
  <Override PartName="/ppt/slideMasters/slideMaster314.xml" ContentType="application/vnd.openxmlformats-officedocument.presentationml.slideMaster+xml"/>
  <Override PartName="/ppt/slides/slide314.xml" ContentType="application/vnd.openxmlformats-officedocument.presentationml.slide+xml"/>
  <Override PartName="/ppt/charts/chart671.xml" ContentType="application/vnd.openxmlformats-officedocument.drawingml.chart+xml"/>
  <Override PartName="/ppt/slideMasters/slideMaster315.xml" ContentType="application/vnd.openxmlformats-officedocument.presentationml.slideMaster+xml"/>
  <Override PartName="/ppt/slides/slide315.xml" ContentType="application/vnd.openxmlformats-officedocument.presentationml.slide+xml"/>
  <Override PartName="/ppt/charts/chart672.xml" ContentType="application/vnd.openxmlformats-officedocument.drawingml.chart+xml"/>
  <Override PartName="/ppt/slideMasters/slideMaster316.xml" ContentType="application/vnd.openxmlformats-officedocument.presentationml.slideMaster+xml"/>
  <Override PartName="/ppt/slides/slide316.xml" ContentType="application/vnd.openxmlformats-officedocument.presentationml.slide+xml"/>
  <Override PartName="/ppt/charts/chart673.xml" ContentType="application/vnd.openxmlformats-officedocument.drawingml.chart+xml"/>
  <Override PartName="/ppt/slideMasters/slideMaster317.xml" ContentType="application/vnd.openxmlformats-officedocument.presentationml.slideMaster+xml"/>
  <Override PartName="/ppt/slides/slide317.xml" ContentType="application/vnd.openxmlformats-officedocument.presentationml.slide+xml"/>
  <Override PartName="/ppt/charts/chart674.xml" ContentType="application/vnd.openxmlformats-officedocument.drawingml.chart+xml"/>
  <Override PartName="/ppt/slideMasters/slideMaster318.xml" ContentType="application/vnd.openxmlformats-officedocument.presentationml.slideMaster+xml"/>
  <Override PartName="/ppt/slides/slide318.xml" ContentType="application/vnd.openxmlformats-officedocument.presentationml.slide+xml"/>
  <Override PartName="/ppt/charts/chart675.xml" ContentType="application/vnd.openxmlformats-officedocument.drawingml.chart+xml"/>
  <Override PartName="/ppt/slideMasters/slideMaster319.xml" ContentType="application/vnd.openxmlformats-officedocument.presentationml.slideMaster+xml"/>
  <Override PartName="/ppt/slides/slide319.xml" ContentType="application/vnd.openxmlformats-officedocument.presentationml.slide+xml"/>
  <Override PartName="/ppt/charts/chart676.xml" ContentType="application/vnd.openxmlformats-officedocument.drawingml.chart+xml"/>
  <Override PartName="/ppt/slideMasters/slideMaster320.xml" ContentType="application/vnd.openxmlformats-officedocument.presentationml.slideMaster+xml"/>
  <Override PartName="/ppt/slides/slide320.xml" ContentType="application/vnd.openxmlformats-officedocument.presentationml.slide+xml"/>
  <Override PartName="/ppt/charts/chart677.xml" ContentType="application/vnd.openxmlformats-officedocument.drawingml.chart+xml"/>
  <Override PartName="/ppt/slideMasters/slideMaster321.xml" ContentType="application/vnd.openxmlformats-officedocument.presentationml.slideMaster+xml"/>
  <Override PartName="/ppt/slides/slide321.xml" ContentType="application/vnd.openxmlformats-officedocument.presentationml.slide+xml"/>
  <Override PartName="/ppt/charts/chart678.xml" ContentType="application/vnd.openxmlformats-officedocument.drawingml.chart+xml"/>
  <Override PartName="/ppt/slideMasters/slideMaster322.xml" ContentType="application/vnd.openxmlformats-officedocument.presentationml.slideMaster+xml"/>
  <Override PartName="/ppt/slides/slide322.xml" ContentType="application/vnd.openxmlformats-officedocument.presentationml.slide+xml"/>
  <Override PartName="/ppt/charts/chart679.xml" ContentType="application/vnd.openxmlformats-officedocument.drawingml.chart+xml"/>
  <Override PartName="/ppt/slideMasters/slideMaster323.xml" ContentType="application/vnd.openxmlformats-officedocument.presentationml.slideMaster+xml"/>
  <Override PartName="/ppt/slides/slide323.xml" ContentType="application/vnd.openxmlformats-officedocument.presentationml.slide+xml"/>
  <Override PartName="/ppt/charts/chart680.xml" ContentType="application/vnd.openxmlformats-officedocument.drawingml.chart+xml"/>
  <Override PartName="/ppt/slideMasters/slideMaster324.xml" ContentType="application/vnd.openxmlformats-officedocument.presentationml.slideMaster+xml"/>
  <Override PartName="/ppt/slides/slide324.xml" ContentType="application/vnd.openxmlformats-officedocument.presentationml.slide+xml"/>
  <Override PartName="/ppt/charts/chart681.xml" ContentType="application/vnd.openxmlformats-officedocument.drawingml.chart+xml"/>
  <Override PartName="/ppt/slideMasters/slideMaster325.xml" ContentType="application/vnd.openxmlformats-officedocument.presentationml.slideMaster+xml"/>
  <Override PartName="/ppt/slides/slide325.xml" ContentType="application/vnd.openxmlformats-officedocument.presentationml.slide+xml"/>
  <Override PartName="/ppt/charts/chart682.xml" ContentType="application/vnd.openxmlformats-officedocument.drawingml.chart+xml"/>
  <Override PartName="/ppt/slideMasters/slideMaster326.xml" ContentType="application/vnd.openxmlformats-officedocument.presentationml.slideMaster+xml"/>
  <Override PartName="/ppt/slides/slide326.xml" ContentType="application/vnd.openxmlformats-officedocument.presentationml.slide+xml"/>
  <Override PartName="/ppt/charts/chart683.xml" ContentType="application/vnd.openxmlformats-officedocument.drawingml.chart+xml"/>
  <Override PartName="/ppt/slideMasters/slideMaster327.xml" ContentType="application/vnd.openxmlformats-officedocument.presentationml.slideMaster+xml"/>
  <Override PartName="/ppt/slides/slide327.xml" ContentType="application/vnd.openxmlformats-officedocument.presentationml.slide+xml"/>
  <Override PartName="/ppt/charts/chart684.xml" ContentType="application/vnd.openxmlformats-officedocument.drawingml.chart+xml"/>
  <Override PartName="/ppt/slideMasters/slideMaster328.xml" ContentType="application/vnd.openxmlformats-officedocument.presentationml.slideMaster+xml"/>
  <Override PartName="/ppt/slides/slide328.xml" ContentType="application/vnd.openxmlformats-officedocument.presentationml.slide+xml"/>
  <Override PartName="/ppt/charts/chart685.xml" ContentType="application/vnd.openxmlformats-officedocument.drawingml.chart+xml"/>
  <Override PartName="/ppt/slideMasters/slideMaster329.xml" ContentType="application/vnd.openxmlformats-officedocument.presentationml.slideMaster+xml"/>
  <Override PartName="/ppt/slides/slide329.xml" ContentType="application/vnd.openxmlformats-officedocument.presentationml.slide+xml"/>
  <Override PartName="/ppt/charts/chart686.xml" ContentType="application/vnd.openxmlformats-officedocument.drawingml.chart+xml"/>
  <Override PartName="/ppt/slideMasters/slideMaster330.xml" ContentType="application/vnd.openxmlformats-officedocument.presentationml.slideMaster+xml"/>
  <Override PartName="/ppt/slides/slide330.xml" ContentType="application/vnd.openxmlformats-officedocument.presentationml.slide+xml"/>
  <Override PartName="/ppt/charts/chart687.xml" ContentType="application/vnd.openxmlformats-officedocument.drawingml.chart+xml"/>
  <Override PartName="/ppt/slideMasters/slideMaster331.xml" ContentType="application/vnd.openxmlformats-officedocument.presentationml.slideMaster+xml"/>
  <Override PartName="/ppt/slides/slide331.xml" ContentType="application/vnd.openxmlformats-officedocument.presentationml.slide+xml"/>
  <Override PartName="/ppt/charts/chart688.xml" ContentType="application/vnd.openxmlformats-officedocument.drawingml.chart+xml"/>
  <Override PartName="/ppt/slideMasters/slideMaster332.xml" ContentType="application/vnd.openxmlformats-officedocument.presentationml.slideMaster+xml"/>
  <Override PartName="/ppt/slides/slide332.xml" ContentType="application/vnd.openxmlformats-officedocument.presentationml.slide+xml"/>
  <Override PartName="/ppt/charts/chart689.xml" ContentType="application/vnd.openxmlformats-officedocument.drawingml.chart+xml"/>
  <Override PartName="/ppt/slideMasters/slideMaster333.xml" ContentType="application/vnd.openxmlformats-officedocument.presentationml.slideMaster+xml"/>
  <Override PartName="/ppt/slides/slide333.xml" ContentType="application/vnd.openxmlformats-officedocument.presentationml.slide+xml"/>
  <Override PartName="/ppt/charts/chart690.xml" ContentType="application/vnd.openxmlformats-officedocument.drawingml.chart+xml"/>
  <Override PartName="/ppt/slideMasters/slideMaster334.xml" ContentType="application/vnd.openxmlformats-officedocument.presentationml.slideMaster+xml"/>
  <Override PartName="/ppt/slides/slide334.xml" ContentType="application/vnd.openxmlformats-officedocument.presentationml.slide+xml"/>
  <Override PartName="/ppt/charts/chart691.xml" ContentType="application/vnd.openxmlformats-officedocument.drawingml.chart+xml"/>
  <Override PartName="/ppt/slideMasters/slideMaster335.xml" ContentType="application/vnd.openxmlformats-officedocument.presentationml.slideMaster+xml"/>
  <Override PartName="/ppt/slides/slide335.xml" ContentType="application/vnd.openxmlformats-officedocument.presentationml.slide+xml"/>
  <Override PartName="/ppt/charts/chart692.xml" ContentType="application/vnd.openxmlformats-officedocument.drawingml.chart+xml"/>
  <Override PartName="/ppt/slideMasters/slideMaster336.xml" ContentType="application/vnd.openxmlformats-officedocument.presentationml.slideMaster+xml"/>
  <Override PartName="/ppt/slides/slide336.xml" ContentType="application/vnd.openxmlformats-officedocument.presentationml.slide+xml"/>
  <Override PartName="/ppt/charts/chart693.xml" ContentType="application/vnd.openxmlformats-officedocument.drawingml.chart+xml"/>
  <Override PartName="/ppt/slideMasters/slideMaster337.xml" ContentType="application/vnd.openxmlformats-officedocument.presentationml.slideMaster+xml"/>
  <Override PartName="/ppt/slides/slide337.xml" ContentType="application/vnd.openxmlformats-officedocument.presentationml.slide+xml"/>
  <Override PartName="/ppt/charts/chart694.xml" ContentType="application/vnd.openxmlformats-officedocument.drawingml.chart+xml"/>
  <Override PartName="/ppt/slideMasters/slideMaster338.xml" ContentType="application/vnd.openxmlformats-officedocument.presentationml.slideMaster+xml"/>
  <Override PartName="/ppt/slides/slide338.xml" ContentType="application/vnd.openxmlformats-officedocument.presentationml.slide+xml"/>
  <Override PartName="/ppt/charts/chart695.xml" ContentType="application/vnd.openxmlformats-officedocument.drawingml.chart+xml"/>
  <Override PartName="/ppt/slideMasters/slideMaster339.xml" ContentType="application/vnd.openxmlformats-officedocument.presentationml.slideMaster+xml"/>
  <Override PartName="/ppt/slides/slide339.xml" ContentType="application/vnd.openxmlformats-officedocument.presentationml.slide+xml"/>
  <Override PartName="/ppt/charts/chart696.xml" ContentType="application/vnd.openxmlformats-officedocument.drawingml.chart+xml"/>
  <Override PartName="/ppt/slideMasters/slideMaster340.xml" ContentType="application/vnd.openxmlformats-officedocument.presentationml.slideMaster+xml"/>
  <Override PartName="/ppt/slides/slide340.xml" ContentType="application/vnd.openxmlformats-officedocument.presentationml.slide+xml"/>
  <Override PartName="/ppt/charts/chart697.xml" ContentType="application/vnd.openxmlformats-officedocument.drawingml.chart+xml"/>
  <Override PartName="/ppt/slideMasters/slideMaster341.xml" ContentType="application/vnd.openxmlformats-officedocument.presentationml.slideMaster+xml"/>
  <Override PartName="/ppt/slides/slide341.xml" ContentType="application/vnd.openxmlformats-officedocument.presentationml.slide+xml"/>
  <Override PartName="/ppt/charts/chart698.xml" ContentType="application/vnd.openxmlformats-officedocument.drawingml.chart+xml"/>
  <Override PartName="/ppt/slideMasters/slideMaster342.xml" ContentType="application/vnd.openxmlformats-officedocument.presentationml.slideMaster+xml"/>
  <Override PartName="/ppt/slides/slide342.xml" ContentType="application/vnd.openxmlformats-officedocument.presentationml.slide+xml"/>
  <Override PartName="/ppt/charts/chart699.xml" ContentType="application/vnd.openxmlformats-officedocument.drawingml.chart+xml"/>
  <Override PartName="/ppt/slideMasters/slideMaster343.xml" ContentType="application/vnd.openxmlformats-officedocument.presentationml.slideMaster+xml"/>
  <Override PartName="/ppt/slides/slide343.xml" ContentType="application/vnd.openxmlformats-officedocument.presentationml.slide+xml"/>
  <Override PartName="/ppt/charts/chart700.xml" ContentType="application/vnd.openxmlformats-officedocument.drawingml.chart+xml"/>
  <Override PartName="/ppt/slideMasters/slideMaster344.xml" ContentType="application/vnd.openxmlformats-officedocument.presentationml.slideMaster+xml"/>
  <Override PartName="/ppt/slides/slide344.xml" ContentType="application/vnd.openxmlformats-officedocument.presentationml.slide+xml"/>
  <Override PartName="/ppt/charts/chart701.xml" ContentType="application/vnd.openxmlformats-officedocument.drawingml.chart+xml"/>
  <Override PartName="/ppt/slideMasters/slideMaster345.xml" ContentType="application/vnd.openxmlformats-officedocument.presentationml.slideMaster+xml"/>
  <Override PartName="/ppt/slides/slide345.xml" ContentType="application/vnd.openxmlformats-officedocument.presentationml.slide+xml"/>
  <Override PartName="/ppt/charts/chart702.xml" ContentType="application/vnd.openxmlformats-officedocument.drawingml.chart+xml"/>
  <Override PartName="/ppt/slideMasters/slideMaster346.xml" ContentType="application/vnd.openxmlformats-officedocument.presentationml.slideMaster+xml"/>
  <Override PartName="/ppt/slides/slide346.xml" ContentType="application/vnd.openxmlformats-officedocument.presentationml.slide+xml"/>
  <Override PartName="/ppt/charts/chart703.xml" ContentType="application/vnd.openxmlformats-officedocument.drawingml.chart+xml"/>
  <Override PartName="/ppt/slideMasters/slideMaster347.xml" ContentType="application/vnd.openxmlformats-officedocument.presentationml.slideMaster+xml"/>
  <Override PartName="/ppt/slides/slide347.xml" ContentType="application/vnd.openxmlformats-officedocument.presentationml.slide+xml"/>
  <Override PartName="/ppt/charts/chart704.xml" ContentType="application/vnd.openxmlformats-officedocument.drawingml.chart+xml"/>
  <Override PartName="/ppt/slideMasters/slideMaster348.xml" ContentType="application/vnd.openxmlformats-officedocument.presentationml.slideMaster+xml"/>
  <Override PartName="/ppt/slides/slide348.xml" ContentType="application/vnd.openxmlformats-officedocument.presentationml.slide+xml"/>
  <Override PartName="/ppt/charts/chart705.xml" ContentType="application/vnd.openxmlformats-officedocument.drawingml.chart+xml"/>
  <Override PartName="/ppt/slideMasters/slideMaster349.xml" ContentType="application/vnd.openxmlformats-officedocument.presentationml.slideMaster+xml"/>
  <Override PartName="/ppt/slides/slide349.xml" ContentType="application/vnd.openxmlformats-officedocument.presentationml.slide+xml"/>
  <Override PartName="/ppt/charts/chart706.xml" ContentType="application/vnd.openxmlformats-officedocument.drawingml.chart+xml"/>
  <Override PartName="/ppt/slideMasters/slideMaster350.xml" ContentType="application/vnd.openxmlformats-officedocument.presentationml.slideMaster+xml"/>
  <Override PartName="/ppt/slides/slide350.xml" ContentType="application/vnd.openxmlformats-officedocument.presentationml.slide+xml"/>
  <Override PartName="/ppt/charts/chart707.xml" ContentType="application/vnd.openxmlformats-officedocument.drawingml.chart+xml"/>
  <Override PartName="/ppt/slideMasters/slideMaster351.xml" ContentType="application/vnd.openxmlformats-officedocument.presentationml.slideMaster+xml"/>
  <Override PartName="/ppt/slides/slide351.xml" ContentType="application/vnd.openxmlformats-officedocument.presentationml.slide+xml"/>
  <Override PartName="/ppt/charts/chart708.xml" ContentType="application/vnd.openxmlformats-officedocument.drawingml.chart+xml"/>
  <Override PartName="/ppt/slideMasters/slideMaster352.xml" ContentType="application/vnd.openxmlformats-officedocument.presentationml.slideMaster+xml"/>
  <Override PartName="/ppt/slides/slide352.xml" ContentType="application/vnd.openxmlformats-officedocument.presentationml.slide+xml"/>
  <Override PartName="/ppt/charts/chart709.xml" ContentType="application/vnd.openxmlformats-officedocument.drawingml.chart+xml"/>
  <Override PartName="/ppt/slideMasters/slideMaster353.xml" ContentType="application/vnd.openxmlformats-officedocument.presentationml.slideMaster+xml"/>
  <Override PartName="/ppt/slides/slide353.xml" ContentType="application/vnd.openxmlformats-officedocument.presentationml.slide+xml"/>
  <Override PartName="/ppt/charts/chart710.xml" ContentType="application/vnd.openxmlformats-officedocument.drawingml.chart+xml"/>
  <Override PartName="/ppt/slideMasters/slideMaster354.xml" ContentType="application/vnd.openxmlformats-officedocument.presentationml.slideMaster+xml"/>
  <Override PartName="/ppt/slides/slide354.xml" ContentType="application/vnd.openxmlformats-officedocument.presentationml.slide+xml"/>
  <Override PartName="/ppt/charts/chart711.xml" ContentType="application/vnd.openxmlformats-officedocument.drawingml.chart+xml"/>
  <Override PartName="/ppt/slideMasters/slideMaster355.xml" ContentType="application/vnd.openxmlformats-officedocument.presentationml.slideMaster+xml"/>
  <Override PartName="/ppt/slides/slide355.xml" ContentType="application/vnd.openxmlformats-officedocument.presentationml.slide+xml"/>
  <Override PartName="/ppt/charts/chart712.xml" ContentType="application/vnd.openxmlformats-officedocument.drawingml.chart+xml"/>
  <Override PartName="/ppt/slideMasters/slideMaster356.xml" ContentType="application/vnd.openxmlformats-officedocument.presentationml.slideMaster+xml"/>
  <Override PartName="/ppt/slides/slide356.xml" ContentType="application/vnd.openxmlformats-officedocument.presentationml.slide+xml"/>
  <Override PartName="/ppt/charts/chart713.xml" ContentType="application/vnd.openxmlformats-officedocument.drawingml.chart+xml"/>
  <Override PartName="/ppt/slideMasters/slideMaster357.xml" ContentType="application/vnd.openxmlformats-officedocument.presentationml.slideMaster+xml"/>
  <Override PartName="/ppt/slides/slide357.xml" ContentType="application/vnd.openxmlformats-officedocument.presentationml.slide+xml"/>
  <Override PartName="/ppt/charts/chart714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ppt/notesSlides/notesSlide246.xml" ContentType="application/vnd.openxmlformats-officedocument.presentationml.notesSlide+xml"/>
  <Override PartName="/ppt/notesSlides/notesSlide247.xml" ContentType="application/vnd.openxmlformats-officedocument.presentationml.notesSlide+xml"/>
  <Override PartName="/ppt/notesSlides/notesSlide248.xml" ContentType="application/vnd.openxmlformats-officedocument.presentationml.notesSlide+xml"/>
  <Override PartName="/ppt/notesSlides/notesSlide249.xml" ContentType="application/vnd.openxmlformats-officedocument.presentationml.notesSlide+xml"/>
  <Override PartName="/ppt/notesSlides/notesSlide250.xml" ContentType="application/vnd.openxmlformats-officedocument.presentationml.notesSlide+xml"/>
  <Override PartName="/ppt/notesSlides/notesSlide251.xml" ContentType="application/vnd.openxmlformats-officedocument.presentationml.notesSlide+xml"/>
  <Override PartName="/ppt/notesSlides/notesSlide252.xml" ContentType="application/vnd.openxmlformats-officedocument.presentationml.notesSlide+xml"/>
  <Override PartName="/ppt/notesSlides/notesSlide253.xml" ContentType="application/vnd.openxmlformats-officedocument.presentationml.notesSlide+xml"/>
  <Override PartName="/ppt/notesSlides/notesSlide254.xml" ContentType="application/vnd.openxmlformats-officedocument.presentationml.notesSlide+xml"/>
  <Override PartName="/ppt/notesSlides/notesSlide255.xml" ContentType="application/vnd.openxmlformats-officedocument.presentationml.notesSlide+xml"/>
  <Override PartName="/ppt/notesSlides/notesSlide256.xml" ContentType="application/vnd.openxmlformats-officedocument.presentationml.notesSlide+xml"/>
  <Override PartName="/ppt/notesSlides/notesSlide257.xml" ContentType="application/vnd.openxmlformats-officedocument.presentationml.notesSlide+xml"/>
  <Override PartName="/ppt/notesSlides/notesSlide258.xml" ContentType="application/vnd.openxmlformats-officedocument.presentationml.notesSlide+xml"/>
  <Override PartName="/ppt/notesSlides/notesSlide259.xml" ContentType="application/vnd.openxmlformats-officedocument.presentationml.notesSlide+xml"/>
  <Override PartName="/ppt/notesSlides/notesSlide260.xml" ContentType="application/vnd.openxmlformats-officedocument.presentationml.notesSlide+xml"/>
  <Override PartName="/ppt/notesSlides/notesSlide261.xml" ContentType="application/vnd.openxmlformats-officedocument.presentationml.notesSlide+xml"/>
  <Override PartName="/ppt/notesSlides/notesSlide262.xml" ContentType="application/vnd.openxmlformats-officedocument.presentationml.notesSlide+xml"/>
  <Override PartName="/ppt/notesSlides/notesSlide263.xml" ContentType="application/vnd.openxmlformats-officedocument.presentationml.notesSlide+xml"/>
  <Override PartName="/ppt/notesSlides/notesSlide264.xml" ContentType="application/vnd.openxmlformats-officedocument.presentationml.notesSlide+xml"/>
  <Override PartName="/ppt/notesSlides/notesSlide265.xml" ContentType="application/vnd.openxmlformats-officedocument.presentationml.notesSlide+xml"/>
  <Override PartName="/ppt/notesSlides/notesSlide266.xml" ContentType="application/vnd.openxmlformats-officedocument.presentationml.notesSlide+xml"/>
  <Override PartName="/ppt/notesSlides/notesSlide267.xml" ContentType="application/vnd.openxmlformats-officedocument.presentationml.notesSlide+xml"/>
  <Override PartName="/ppt/notesSlides/notesSlide268.xml" ContentType="application/vnd.openxmlformats-officedocument.presentationml.notesSlide+xml"/>
  <Override PartName="/ppt/notesSlides/notesSlide269.xml" ContentType="application/vnd.openxmlformats-officedocument.presentationml.notesSlide+xml"/>
  <Override PartName="/ppt/notesSlides/notesSlide270.xml" ContentType="application/vnd.openxmlformats-officedocument.presentationml.notesSlide+xml"/>
  <Override PartName="/ppt/notesSlides/notesSlide271.xml" ContentType="application/vnd.openxmlformats-officedocument.presentationml.notesSlide+xml"/>
  <Override PartName="/ppt/notesSlides/notesSlide272.xml" ContentType="application/vnd.openxmlformats-officedocument.presentationml.notesSlide+xml"/>
  <Override PartName="/ppt/notesSlides/notesSlide273.xml" ContentType="application/vnd.openxmlformats-officedocument.presentationml.notesSlide+xml"/>
  <Override PartName="/ppt/notesSlides/notesSlide274.xml" ContentType="application/vnd.openxmlformats-officedocument.presentationml.notesSlide+xml"/>
  <Override PartName="/ppt/notesSlides/notesSlide275.xml" ContentType="application/vnd.openxmlformats-officedocument.presentationml.notesSlide+xml"/>
  <Override PartName="/ppt/notesSlides/notesSlide276.xml" ContentType="application/vnd.openxmlformats-officedocument.presentationml.notesSlide+xml"/>
  <Override PartName="/ppt/notesSlides/notesSlide277.xml" ContentType="application/vnd.openxmlformats-officedocument.presentationml.notesSlide+xml"/>
  <Override PartName="/ppt/notesSlides/notesSlide278.xml" ContentType="application/vnd.openxmlformats-officedocument.presentationml.notesSlide+xml"/>
  <Override PartName="/ppt/notesSlides/notesSlide279.xml" ContentType="application/vnd.openxmlformats-officedocument.presentationml.notesSlide+xml"/>
  <Override PartName="/ppt/notesSlides/notesSlide280.xml" ContentType="application/vnd.openxmlformats-officedocument.presentationml.notesSlide+xml"/>
  <Override PartName="/ppt/notesSlides/notesSlide281.xml" ContentType="application/vnd.openxmlformats-officedocument.presentationml.notesSlide+xml"/>
  <Override PartName="/ppt/notesSlides/notesSlide282.xml" ContentType="application/vnd.openxmlformats-officedocument.presentationml.notesSlide+xml"/>
  <Override PartName="/ppt/notesSlides/notesSlide283.xml" ContentType="application/vnd.openxmlformats-officedocument.presentationml.notesSlide+xml"/>
  <Override PartName="/ppt/notesSlides/notesSlide284.xml" ContentType="application/vnd.openxmlformats-officedocument.presentationml.notesSlide+xml"/>
  <Override PartName="/ppt/notesSlides/notesSlide285.xml" ContentType="application/vnd.openxmlformats-officedocument.presentationml.notesSlide+xml"/>
  <Override PartName="/ppt/notesSlides/notesSlide286.xml" ContentType="application/vnd.openxmlformats-officedocument.presentationml.notesSlide+xml"/>
  <Override PartName="/ppt/notesSlides/notesSlide287.xml" ContentType="application/vnd.openxmlformats-officedocument.presentationml.notesSlide+xml"/>
  <Override PartName="/ppt/notesSlides/notesSlide288.xml" ContentType="application/vnd.openxmlformats-officedocument.presentationml.notesSlide+xml"/>
  <Override PartName="/ppt/notesSlides/notesSlide289.xml" ContentType="application/vnd.openxmlformats-officedocument.presentationml.notesSlide+xml"/>
  <Override PartName="/ppt/notesSlides/notesSlide290.xml" ContentType="application/vnd.openxmlformats-officedocument.presentationml.notesSlide+xml"/>
  <Override PartName="/ppt/notesSlides/notesSlide291.xml" ContentType="application/vnd.openxmlformats-officedocument.presentationml.notesSlide+xml"/>
  <Override PartName="/ppt/notesSlides/notesSlide292.xml" ContentType="application/vnd.openxmlformats-officedocument.presentationml.notesSlide+xml"/>
  <Override PartName="/ppt/notesSlides/notesSlide293.xml" ContentType="application/vnd.openxmlformats-officedocument.presentationml.notesSlide+xml"/>
  <Override PartName="/ppt/notesSlides/notesSlide294.xml" ContentType="application/vnd.openxmlformats-officedocument.presentationml.notesSlide+xml"/>
  <Override PartName="/ppt/notesSlides/notesSlide295.xml" ContentType="application/vnd.openxmlformats-officedocument.presentationml.notesSlide+xml"/>
  <Override PartName="/ppt/notesSlides/notesSlide296.xml" ContentType="application/vnd.openxmlformats-officedocument.presentationml.notesSlide+xml"/>
  <Override PartName="/ppt/notesSlides/notesSlide297.xml" ContentType="application/vnd.openxmlformats-officedocument.presentationml.notesSlide+xml"/>
  <Override PartName="/ppt/notesSlides/notesSlide298.xml" ContentType="application/vnd.openxmlformats-officedocument.presentationml.notesSlide+xml"/>
  <Override PartName="/ppt/notesSlides/notesSlide299.xml" ContentType="application/vnd.openxmlformats-officedocument.presentationml.notesSlide+xml"/>
  <Override PartName="/ppt/notesSlides/notesSlide300.xml" ContentType="application/vnd.openxmlformats-officedocument.presentationml.notesSlide+xml"/>
  <Override PartName="/ppt/notesSlides/notesSlide301.xml" ContentType="application/vnd.openxmlformats-officedocument.presentationml.notesSlide+xml"/>
  <Override PartName="/ppt/notesSlides/notesSlide302.xml" ContentType="application/vnd.openxmlformats-officedocument.presentationml.notesSlide+xml"/>
  <Override PartName="/ppt/notesSlides/notesSlide303.xml" ContentType="application/vnd.openxmlformats-officedocument.presentationml.notesSlide+xml"/>
  <Override PartName="/ppt/notesSlides/notesSlide304.xml" ContentType="application/vnd.openxmlformats-officedocument.presentationml.notesSlide+xml"/>
  <Override PartName="/ppt/notesSlides/notesSlide305.xml" ContentType="application/vnd.openxmlformats-officedocument.presentationml.notesSlide+xml"/>
  <Override PartName="/ppt/notesSlides/notesSlide306.xml" ContentType="application/vnd.openxmlformats-officedocument.presentationml.notesSlide+xml"/>
  <Override PartName="/ppt/notesSlides/notesSlide307.xml" ContentType="application/vnd.openxmlformats-officedocument.presentationml.notesSlide+xml"/>
  <Override PartName="/ppt/notesSlides/notesSlide308.xml" ContentType="application/vnd.openxmlformats-officedocument.presentationml.notesSlide+xml"/>
  <Override PartName="/ppt/notesSlides/notesSlide309.xml" ContentType="application/vnd.openxmlformats-officedocument.presentationml.notesSlide+xml"/>
  <Override PartName="/ppt/notesSlides/notesSlide310.xml" ContentType="application/vnd.openxmlformats-officedocument.presentationml.notesSlide+xml"/>
  <Override PartName="/ppt/notesSlides/notesSlide311.xml" ContentType="application/vnd.openxmlformats-officedocument.presentationml.notesSlide+xml"/>
  <Override PartName="/ppt/notesSlides/notesSlide312.xml" ContentType="application/vnd.openxmlformats-officedocument.presentationml.notesSlide+xml"/>
  <Override PartName="/ppt/notesSlides/notesSlide313.xml" ContentType="application/vnd.openxmlformats-officedocument.presentationml.notesSlide+xml"/>
  <Override PartName="/ppt/notesSlides/notesSlide314.xml" ContentType="application/vnd.openxmlformats-officedocument.presentationml.notesSlide+xml"/>
  <Override PartName="/ppt/notesSlides/notesSlide315.xml" ContentType="application/vnd.openxmlformats-officedocument.presentationml.notesSlide+xml"/>
  <Override PartName="/ppt/notesSlides/notesSlide316.xml" ContentType="application/vnd.openxmlformats-officedocument.presentationml.notesSlide+xml"/>
  <Override PartName="/ppt/notesSlides/notesSlide317.xml" ContentType="application/vnd.openxmlformats-officedocument.presentationml.notesSlide+xml"/>
  <Override PartName="/ppt/notesSlides/notesSlide318.xml" ContentType="application/vnd.openxmlformats-officedocument.presentationml.notesSlide+xml"/>
  <Override PartName="/ppt/notesSlides/notesSlide319.xml" ContentType="application/vnd.openxmlformats-officedocument.presentationml.notesSlide+xml"/>
  <Override PartName="/ppt/notesSlides/notesSlide320.xml" ContentType="application/vnd.openxmlformats-officedocument.presentationml.notesSlide+xml"/>
  <Override PartName="/ppt/notesSlides/notesSlide321.xml" ContentType="application/vnd.openxmlformats-officedocument.presentationml.notesSlide+xml"/>
  <Override PartName="/ppt/notesSlides/notesSlide322.xml" ContentType="application/vnd.openxmlformats-officedocument.presentationml.notesSlide+xml"/>
  <Override PartName="/ppt/notesSlides/notesSlide323.xml" ContentType="application/vnd.openxmlformats-officedocument.presentationml.notesSlide+xml"/>
  <Override PartName="/ppt/notesSlides/notesSlide324.xml" ContentType="application/vnd.openxmlformats-officedocument.presentationml.notesSlide+xml"/>
  <Override PartName="/ppt/notesSlides/notesSlide325.xml" ContentType="application/vnd.openxmlformats-officedocument.presentationml.notesSlide+xml"/>
  <Override PartName="/ppt/notesSlides/notesSlide326.xml" ContentType="application/vnd.openxmlformats-officedocument.presentationml.notesSlide+xml"/>
  <Override PartName="/ppt/notesSlides/notesSlide327.xml" ContentType="application/vnd.openxmlformats-officedocument.presentationml.notesSlide+xml"/>
  <Override PartName="/ppt/notesSlides/notesSlide328.xml" ContentType="application/vnd.openxmlformats-officedocument.presentationml.notesSlide+xml"/>
  <Override PartName="/ppt/notesSlides/notesSlide329.xml" ContentType="application/vnd.openxmlformats-officedocument.presentationml.notesSlide+xml"/>
  <Override PartName="/ppt/notesSlides/notesSlide330.xml" ContentType="application/vnd.openxmlformats-officedocument.presentationml.notesSlide+xml"/>
  <Override PartName="/ppt/notesSlides/notesSlide331.xml" ContentType="application/vnd.openxmlformats-officedocument.presentationml.notesSlide+xml"/>
  <Override PartName="/ppt/notesSlides/notesSlide332.xml" ContentType="application/vnd.openxmlformats-officedocument.presentationml.notesSlide+xml"/>
  <Override PartName="/ppt/notesSlides/notesSlide333.xml" ContentType="application/vnd.openxmlformats-officedocument.presentationml.notesSlide+xml"/>
  <Override PartName="/ppt/notesSlides/notesSlide334.xml" ContentType="application/vnd.openxmlformats-officedocument.presentationml.notesSlide+xml"/>
  <Override PartName="/ppt/notesSlides/notesSlide335.xml" ContentType="application/vnd.openxmlformats-officedocument.presentationml.notesSlide+xml"/>
  <Override PartName="/ppt/notesSlides/notesSlide336.xml" ContentType="application/vnd.openxmlformats-officedocument.presentationml.notesSlide+xml"/>
  <Override PartName="/ppt/notesSlides/notesSlide337.xml" ContentType="application/vnd.openxmlformats-officedocument.presentationml.notesSlide+xml"/>
  <Override PartName="/ppt/notesSlides/notesSlide338.xml" ContentType="application/vnd.openxmlformats-officedocument.presentationml.notesSlide+xml"/>
  <Override PartName="/ppt/notesSlides/notesSlide339.xml" ContentType="application/vnd.openxmlformats-officedocument.presentationml.notesSlide+xml"/>
  <Override PartName="/ppt/notesSlides/notesSlide340.xml" ContentType="application/vnd.openxmlformats-officedocument.presentationml.notesSlide+xml"/>
  <Override PartName="/ppt/notesSlides/notesSlide341.xml" ContentType="application/vnd.openxmlformats-officedocument.presentationml.notesSlide+xml"/>
  <Override PartName="/ppt/notesSlides/notesSlide342.xml" ContentType="application/vnd.openxmlformats-officedocument.presentationml.notesSlide+xml"/>
  <Override PartName="/ppt/notesSlides/notesSlide343.xml" ContentType="application/vnd.openxmlformats-officedocument.presentationml.notesSlide+xml"/>
  <Override PartName="/ppt/notesSlides/notesSlide344.xml" ContentType="application/vnd.openxmlformats-officedocument.presentationml.notesSlide+xml"/>
  <Override PartName="/ppt/notesSlides/notesSlide345.xml" ContentType="application/vnd.openxmlformats-officedocument.presentationml.notesSlide+xml"/>
  <Override PartName="/ppt/notesSlides/notesSlide346.xml" ContentType="application/vnd.openxmlformats-officedocument.presentationml.notesSlide+xml"/>
  <Override PartName="/ppt/notesSlides/notesSlide347.xml" ContentType="application/vnd.openxmlformats-officedocument.presentationml.notesSlide+xml"/>
  <Override PartName="/ppt/notesSlides/notesSlide348.xml" ContentType="application/vnd.openxmlformats-officedocument.presentationml.notesSlide+xml"/>
  <Override PartName="/ppt/notesSlides/notesSlide349.xml" ContentType="application/vnd.openxmlformats-officedocument.presentationml.notesSlide+xml"/>
  <Override PartName="/ppt/notesSlides/notesSlide350.xml" ContentType="application/vnd.openxmlformats-officedocument.presentationml.notesSlide+xml"/>
  <Override PartName="/ppt/notesSlides/notesSlide351.xml" ContentType="application/vnd.openxmlformats-officedocument.presentationml.notesSlide+xml"/>
  <Override PartName="/ppt/notesSlides/notesSlide352.xml" ContentType="application/vnd.openxmlformats-officedocument.presentationml.notesSlide+xml"/>
  <Override PartName="/ppt/notesSlides/notesSlide353.xml" ContentType="application/vnd.openxmlformats-officedocument.presentationml.notesSlide+xml"/>
  <Override PartName="/ppt/notesSlides/notesSlide354.xml" ContentType="application/vnd.openxmlformats-officedocument.presentationml.notesSlide+xml"/>
  <Override PartName="/ppt/notesSlides/notesSlide355.xml" ContentType="application/vnd.openxmlformats-officedocument.presentationml.notesSlide+xml"/>
  <Override PartName="/ppt/notesSlides/notesSlide356.xml" ContentType="application/vnd.openxmlformats-officedocument.presentationml.notesSlide+xml"/>
  <Override PartName="/ppt/notesSlides/notesSlide35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  <p:sldId id="501" r:id="rId247"/>
    <p:sldId id="502" r:id="rId248"/>
    <p:sldId id="503" r:id="rId249"/>
    <p:sldId id="504" r:id="rId250"/>
    <p:sldId id="505" r:id="rId251"/>
    <p:sldId id="506" r:id="rId252"/>
    <p:sldId id="507" r:id="rId253"/>
    <p:sldId id="508" r:id="rId254"/>
    <p:sldId id="509" r:id="rId255"/>
    <p:sldId id="510" r:id="rId256"/>
    <p:sldId id="511" r:id="rId257"/>
    <p:sldId id="512" r:id="rId258"/>
    <p:sldId id="513" r:id="rId259"/>
    <p:sldId id="514" r:id="rId260"/>
    <p:sldId id="515" r:id="rId261"/>
    <p:sldId id="516" r:id="rId262"/>
    <p:sldId id="517" r:id="rId263"/>
    <p:sldId id="518" r:id="rId264"/>
    <p:sldId id="519" r:id="rId265"/>
    <p:sldId id="520" r:id="rId266"/>
    <p:sldId id="521" r:id="rId267"/>
    <p:sldId id="522" r:id="rId268"/>
    <p:sldId id="523" r:id="rId269"/>
    <p:sldId id="524" r:id="rId270"/>
    <p:sldId id="525" r:id="rId271"/>
    <p:sldId id="526" r:id="rId272"/>
    <p:sldId id="527" r:id="rId273"/>
    <p:sldId id="528" r:id="rId274"/>
    <p:sldId id="529" r:id="rId275"/>
    <p:sldId id="530" r:id="rId276"/>
    <p:sldId id="531" r:id="rId277"/>
    <p:sldId id="532" r:id="rId278"/>
    <p:sldId id="533" r:id="rId279"/>
    <p:sldId id="534" r:id="rId280"/>
    <p:sldId id="535" r:id="rId281"/>
    <p:sldId id="536" r:id="rId282"/>
    <p:sldId id="537" r:id="rId283"/>
    <p:sldId id="538" r:id="rId284"/>
    <p:sldId id="539" r:id="rId285"/>
    <p:sldId id="540" r:id="rId286"/>
    <p:sldId id="541" r:id="rId287"/>
    <p:sldId id="542" r:id="rId288"/>
    <p:sldId id="543" r:id="rId289"/>
    <p:sldId id="544" r:id="rId290"/>
    <p:sldId id="545" r:id="rId291"/>
    <p:sldId id="546" r:id="rId292"/>
    <p:sldId id="547" r:id="rId293"/>
    <p:sldId id="548" r:id="rId294"/>
    <p:sldId id="549" r:id="rId295"/>
    <p:sldId id="550" r:id="rId296"/>
    <p:sldId id="551" r:id="rId297"/>
    <p:sldId id="552" r:id="rId298"/>
    <p:sldId id="553" r:id="rId299"/>
    <p:sldId id="554" r:id="rId300"/>
    <p:sldId id="555" r:id="rId301"/>
    <p:sldId id="556" r:id="rId302"/>
    <p:sldId id="557" r:id="rId303"/>
    <p:sldId id="558" r:id="rId304"/>
    <p:sldId id="559" r:id="rId305"/>
    <p:sldId id="560" r:id="rId306"/>
    <p:sldId id="561" r:id="rId307"/>
    <p:sldId id="562" r:id="rId308"/>
    <p:sldId id="563" r:id="rId309"/>
    <p:sldId id="564" r:id="rId310"/>
    <p:sldId id="565" r:id="rId311"/>
    <p:sldId id="566" r:id="rId312"/>
    <p:sldId id="567" r:id="rId313"/>
    <p:sldId id="568" r:id="rId314"/>
    <p:sldId id="569" r:id="rId315"/>
    <p:sldId id="570" r:id="rId316"/>
    <p:sldId id="571" r:id="rId317"/>
    <p:sldId id="572" r:id="rId318"/>
    <p:sldId id="573" r:id="rId319"/>
    <p:sldId id="574" r:id="rId320"/>
    <p:sldId id="575" r:id="rId321"/>
    <p:sldId id="576" r:id="rId322"/>
    <p:sldId id="577" r:id="rId323"/>
    <p:sldId id="578" r:id="rId324"/>
    <p:sldId id="579" r:id="rId325"/>
    <p:sldId id="580" r:id="rId326"/>
    <p:sldId id="581" r:id="rId327"/>
    <p:sldId id="582" r:id="rId328"/>
    <p:sldId id="583" r:id="rId329"/>
    <p:sldId id="584" r:id="rId330"/>
    <p:sldId id="585" r:id="rId331"/>
    <p:sldId id="586" r:id="rId332"/>
    <p:sldId id="587" r:id="rId333"/>
    <p:sldId id="588" r:id="rId334"/>
    <p:sldId id="589" r:id="rId335"/>
    <p:sldId id="590" r:id="rId336"/>
    <p:sldId id="591" r:id="rId337"/>
    <p:sldId id="592" r:id="rId338"/>
    <p:sldId id="593" r:id="rId339"/>
    <p:sldId id="594" r:id="rId340"/>
    <p:sldId id="595" r:id="rId341"/>
    <p:sldId id="596" r:id="rId342"/>
    <p:sldId id="597" r:id="rId343"/>
    <p:sldId id="598" r:id="rId344"/>
    <p:sldId id="599" r:id="rId345"/>
    <p:sldId id="600" r:id="rId346"/>
    <p:sldId id="601" r:id="rId347"/>
    <p:sldId id="602" r:id="rId348"/>
    <p:sldId id="603" r:id="rId349"/>
    <p:sldId id="604" r:id="rId350"/>
    <p:sldId id="605" r:id="rId351"/>
    <p:sldId id="606" r:id="rId352"/>
    <p:sldId id="607" r:id="rId353"/>
    <p:sldId id="608" r:id="rId354"/>
    <p:sldId id="609" r:id="rId355"/>
    <p:sldId id="610" r:id="rId356"/>
    <p:sldId id="611" r:id="rId357"/>
    <p:sldId id="612" r:id="rId358"/>
  </p:sldIdLst>
  <p:notesMasterIdLst>
    <p:notesMasterId r:id="rId359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BCG散点图" id="{3096bf91-753c-c30a-f543-259153030eb8}">
          <p14:sldIdLst>
            <p14:sldId id="257"/>
            <p14:sldId id="258"/>
          </p14:sldIdLst>
        </p14:section>
        <p14:section name="院内专科梯队表格" id="{48ffa5c7-6394-4db7-71ff-d1e1fba0506b}">
          <p14:sldIdLst/>
        </p14:section>
        <p14:section name="院内专科维度对比雷达图" id="{9835a2f0-2ab5-8b2e-d6ff-6fabc78fe0c7}">
          <p14:sldIdLst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</p14:sldIdLst>
        </p14:section>
        <p14:section name="院内专科维度评分雷达图" id="{169851cc-9530-ccb0-8557-30992ef97d13}">
          <p14:sldIdLst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</p14:sldIdLst>
        </p14:section>
        <p14:section name="院内专科指标简单排序" id="{b0c43aaa-da5f-fdeb-014c-84a452a82841}">
          <p14:sldIdLst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507"/>
            <p14:sldId id="508"/>
            <p14:sldId id="509"/>
            <p14:sldId id="510"/>
            <p14:sldId id="511"/>
            <p14:sldId id="512"/>
            <p14:sldId id="513"/>
            <p14:sldId id="514"/>
            <p14:sldId id="515"/>
            <p14:sldId id="516"/>
            <p14:sldId id="517"/>
            <p14:sldId id="518"/>
            <p14:sldId id="519"/>
            <p14:sldId id="520"/>
            <p14:sldId id="521"/>
            <p14:sldId id="522"/>
            <p14:sldId id="523"/>
            <p14:sldId id="524"/>
            <p14:sldId id="525"/>
            <p14:sldId id="526"/>
          </p14:sldIdLst>
        </p14:section>
        <p14:section name="院内专科指标评分排序" id="{b2e8ef54-ee7d-0e55-9cab-5e5964c92d8f}">
          <p14:sldIdLst>
            <p14:sldId id="527"/>
            <p14:sldId id="528"/>
            <p14:sldId id="529"/>
            <p14:sldId id="530"/>
            <p14:sldId id="531"/>
            <p14:sldId id="532"/>
            <p14:sldId id="533"/>
            <p14:sldId id="534"/>
            <p14:sldId id="535"/>
            <p14:sldId id="536"/>
            <p14:sldId id="537"/>
            <p14:sldId id="538"/>
            <p14:sldId id="539"/>
            <p14:sldId id="540"/>
            <p14:sldId id="541"/>
            <p14:sldId id="542"/>
            <p14:sldId id="543"/>
            <p14:sldId id="544"/>
            <p14:sldId id="545"/>
            <p14:sldId id="546"/>
            <p14:sldId id="547"/>
            <p14:sldId id="548"/>
            <p14:sldId id="549"/>
            <p14:sldId id="550"/>
            <p14:sldId id="551"/>
            <p14:sldId id="552"/>
            <p14:sldId id="553"/>
            <p14:sldId id="554"/>
            <p14:sldId id="555"/>
            <p14:sldId id="556"/>
            <p14:sldId id="557"/>
            <p14:sldId id="558"/>
            <p14:sldId id="559"/>
            <p14:sldId id="560"/>
            <p14:sldId id="561"/>
            <p14:sldId id="562"/>
            <p14:sldId id="563"/>
            <p14:sldId id="564"/>
            <p14:sldId id="565"/>
            <p14:sldId id="566"/>
            <p14:sldId id="567"/>
            <p14:sldId id="568"/>
            <p14:sldId id="569"/>
            <p14:sldId id="570"/>
            <p14:sldId id="571"/>
            <p14:sldId id="572"/>
            <p14:sldId id="573"/>
            <p14:sldId id="574"/>
            <p14:sldId id="575"/>
            <p14:sldId id="576"/>
            <p14:sldId id="577"/>
            <p14:sldId id="578"/>
            <p14:sldId id="579"/>
            <p14:sldId id="580"/>
            <p14:sldId id="581"/>
            <p14:sldId id="582"/>
            <p14:sldId id="583"/>
            <p14:sldId id="584"/>
            <p14:sldId id="585"/>
            <p14:sldId id="586"/>
            <p14:sldId id="587"/>
            <p14:sldId id="588"/>
            <p14:sldId id="589"/>
            <p14:sldId id="590"/>
            <p14:sldId id="591"/>
            <p14:sldId id="592"/>
            <p14:sldId id="593"/>
            <p14:sldId id="594"/>
            <p14:sldId id="595"/>
            <p14:sldId id="596"/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607"/>
            <p14:sldId id="608"/>
            <p14:sldId id="609"/>
            <p14:sldId id="610"/>
            <p14:sldId id="611"/>
            <p14:sldId id="61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260" Type="http://schemas.openxmlformats.org/officeDocument/2006/relationships/slide" Target="slides/slide259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270" Type="http://schemas.openxmlformats.org/officeDocument/2006/relationships/slide" Target="slides/slide269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280" Type="http://schemas.openxmlformats.org/officeDocument/2006/relationships/slide" Target="slides/slide279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slide" Target="slides/slide286.xml"/><Relationship Id="rId288" Type="http://schemas.openxmlformats.org/officeDocument/2006/relationships/slide" Target="slides/slide287.xml"/><Relationship Id="rId289" Type="http://schemas.openxmlformats.org/officeDocument/2006/relationships/slide" Target="slides/slide288.xml"/><Relationship Id="rId290" Type="http://schemas.openxmlformats.org/officeDocument/2006/relationships/slide" Target="slides/slide289.xml"/><Relationship Id="rId291" Type="http://schemas.openxmlformats.org/officeDocument/2006/relationships/slide" Target="slides/slide290.xml"/><Relationship Id="rId292" Type="http://schemas.openxmlformats.org/officeDocument/2006/relationships/slide" Target="slides/slide291.xml"/><Relationship Id="rId293" Type="http://schemas.openxmlformats.org/officeDocument/2006/relationships/slide" Target="slides/slide292.xml"/><Relationship Id="rId294" Type="http://schemas.openxmlformats.org/officeDocument/2006/relationships/slide" Target="slides/slide293.xml"/><Relationship Id="rId295" Type="http://schemas.openxmlformats.org/officeDocument/2006/relationships/slide" Target="slides/slide294.xml"/><Relationship Id="rId296" Type="http://schemas.openxmlformats.org/officeDocument/2006/relationships/slide" Target="slides/slide295.xml"/><Relationship Id="rId297" Type="http://schemas.openxmlformats.org/officeDocument/2006/relationships/slide" Target="slides/slide296.xml"/><Relationship Id="rId298" Type="http://schemas.openxmlformats.org/officeDocument/2006/relationships/slide" Target="slides/slide297.xml"/><Relationship Id="rId299" Type="http://schemas.openxmlformats.org/officeDocument/2006/relationships/slide" Target="slides/slide298.xml"/><Relationship Id="rId300" Type="http://schemas.openxmlformats.org/officeDocument/2006/relationships/slide" Target="slides/slide299.xml"/><Relationship Id="rId301" Type="http://schemas.openxmlformats.org/officeDocument/2006/relationships/slide" Target="slides/slide300.xml"/><Relationship Id="rId302" Type="http://schemas.openxmlformats.org/officeDocument/2006/relationships/slide" Target="slides/slide301.xml"/><Relationship Id="rId303" Type="http://schemas.openxmlformats.org/officeDocument/2006/relationships/slide" Target="slides/slide302.xml"/><Relationship Id="rId304" Type="http://schemas.openxmlformats.org/officeDocument/2006/relationships/slide" Target="slides/slide303.xml"/><Relationship Id="rId305" Type="http://schemas.openxmlformats.org/officeDocument/2006/relationships/slide" Target="slides/slide304.xml"/><Relationship Id="rId306" Type="http://schemas.openxmlformats.org/officeDocument/2006/relationships/slide" Target="slides/slide305.xml"/><Relationship Id="rId307" Type="http://schemas.openxmlformats.org/officeDocument/2006/relationships/slide" Target="slides/slide306.xml"/><Relationship Id="rId308" Type="http://schemas.openxmlformats.org/officeDocument/2006/relationships/slide" Target="slides/slide307.xml"/><Relationship Id="rId309" Type="http://schemas.openxmlformats.org/officeDocument/2006/relationships/slide" Target="slides/slide308.xml"/><Relationship Id="rId310" Type="http://schemas.openxmlformats.org/officeDocument/2006/relationships/slide" Target="slides/slide309.xml"/><Relationship Id="rId311" Type="http://schemas.openxmlformats.org/officeDocument/2006/relationships/slide" Target="slides/slide310.xml"/><Relationship Id="rId312" Type="http://schemas.openxmlformats.org/officeDocument/2006/relationships/slide" Target="slides/slide311.xml"/><Relationship Id="rId313" Type="http://schemas.openxmlformats.org/officeDocument/2006/relationships/slide" Target="slides/slide312.xml"/><Relationship Id="rId314" Type="http://schemas.openxmlformats.org/officeDocument/2006/relationships/slide" Target="slides/slide313.xml"/><Relationship Id="rId315" Type="http://schemas.openxmlformats.org/officeDocument/2006/relationships/slide" Target="slides/slide314.xml"/><Relationship Id="rId316" Type="http://schemas.openxmlformats.org/officeDocument/2006/relationships/slide" Target="slides/slide315.xml"/><Relationship Id="rId317" Type="http://schemas.openxmlformats.org/officeDocument/2006/relationships/slide" Target="slides/slide316.xml"/><Relationship Id="rId318" Type="http://schemas.openxmlformats.org/officeDocument/2006/relationships/slide" Target="slides/slide317.xml"/><Relationship Id="rId319" Type="http://schemas.openxmlformats.org/officeDocument/2006/relationships/slide" Target="slides/slide318.xml"/><Relationship Id="rId320" Type="http://schemas.openxmlformats.org/officeDocument/2006/relationships/slide" Target="slides/slide319.xml"/><Relationship Id="rId321" Type="http://schemas.openxmlformats.org/officeDocument/2006/relationships/slide" Target="slides/slide320.xml"/><Relationship Id="rId322" Type="http://schemas.openxmlformats.org/officeDocument/2006/relationships/slide" Target="slides/slide321.xml"/><Relationship Id="rId323" Type="http://schemas.openxmlformats.org/officeDocument/2006/relationships/slide" Target="slides/slide322.xml"/><Relationship Id="rId324" Type="http://schemas.openxmlformats.org/officeDocument/2006/relationships/slide" Target="slides/slide323.xml"/><Relationship Id="rId325" Type="http://schemas.openxmlformats.org/officeDocument/2006/relationships/slide" Target="slides/slide324.xml"/><Relationship Id="rId326" Type="http://schemas.openxmlformats.org/officeDocument/2006/relationships/slide" Target="slides/slide325.xml"/><Relationship Id="rId327" Type="http://schemas.openxmlformats.org/officeDocument/2006/relationships/slide" Target="slides/slide326.xml"/><Relationship Id="rId328" Type="http://schemas.openxmlformats.org/officeDocument/2006/relationships/slide" Target="slides/slide327.xml"/><Relationship Id="rId329" Type="http://schemas.openxmlformats.org/officeDocument/2006/relationships/slide" Target="slides/slide328.xml"/><Relationship Id="rId330" Type="http://schemas.openxmlformats.org/officeDocument/2006/relationships/slide" Target="slides/slide329.xml"/><Relationship Id="rId331" Type="http://schemas.openxmlformats.org/officeDocument/2006/relationships/slide" Target="slides/slide330.xml"/><Relationship Id="rId332" Type="http://schemas.openxmlformats.org/officeDocument/2006/relationships/slide" Target="slides/slide331.xml"/><Relationship Id="rId333" Type="http://schemas.openxmlformats.org/officeDocument/2006/relationships/slide" Target="slides/slide332.xml"/><Relationship Id="rId334" Type="http://schemas.openxmlformats.org/officeDocument/2006/relationships/slide" Target="slides/slide333.xml"/><Relationship Id="rId335" Type="http://schemas.openxmlformats.org/officeDocument/2006/relationships/slide" Target="slides/slide334.xml"/><Relationship Id="rId336" Type="http://schemas.openxmlformats.org/officeDocument/2006/relationships/slide" Target="slides/slide335.xml"/><Relationship Id="rId337" Type="http://schemas.openxmlformats.org/officeDocument/2006/relationships/slide" Target="slides/slide336.xml"/><Relationship Id="rId338" Type="http://schemas.openxmlformats.org/officeDocument/2006/relationships/slide" Target="slides/slide337.xml"/><Relationship Id="rId339" Type="http://schemas.openxmlformats.org/officeDocument/2006/relationships/slide" Target="slides/slide338.xml"/><Relationship Id="rId340" Type="http://schemas.openxmlformats.org/officeDocument/2006/relationships/slide" Target="slides/slide339.xml"/><Relationship Id="rId341" Type="http://schemas.openxmlformats.org/officeDocument/2006/relationships/slide" Target="slides/slide340.xml"/><Relationship Id="rId342" Type="http://schemas.openxmlformats.org/officeDocument/2006/relationships/slide" Target="slides/slide341.xml"/><Relationship Id="rId343" Type="http://schemas.openxmlformats.org/officeDocument/2006/relationships/slide" Target="slides/slide342.xml"/><Relationship Id="rId344" Type="http://schemas.openxmlformats.org/officeDocument/2006/relationships/slide" Target="slides/slide343.xml"/><Relationship Id="rId345" Type="http://schemas.openxmlformats.org/officeDocument/2006/relationships/slide" Target="slides/slide344.xml"/><Relationship Id="rId346" Type="http://schemas.openxmlformats.org/officeDocument/2006/relationships/slide" Target="slides/slide345.xml"/><Relationship Id="rId347" Type="http://schemas.openxmlformats.org/officeDocument/2006/relationships/slide" Target="slides/slide346.xml"/><Relationship Id="rId348" Type="http://schemas.openxmlformats.org/officeDocument/2006/relationships/slide" Target="slides/slide347.xml"/><Relationship Id="rId349" Type="http://schemas.openxmlformats.org/officeDocument/2006/relationships/slide" Target="slides/slide348.xml"/><Relationship Id="rId350" Type="http://schemas.openxmlformats.org/officeDocument/2006/relationships/slide" Target="slides/slide349.xml"/><Relationship Id="rId351" Type="http://schemas.openxmlformats.org/officeDocument/2006/relationships/slide" Target="slides/slide350.xml"/><Relationship Id="rId352" Type="http://schemas.openxmlformats.org/officeDocument/2006/relationships/slide" Target="slides/slide351.xml"/><Relationship Id="rId353" Type="http://schemas.openxmlformats.org/officeDocument/2006/relationships/slide" Target="slides/slide352.xml"/><Relationship Id="rId354" Type="http://schemas.openxmlformats.org/officeDocument/2006/relationships/slide" Target="slides/slide353.xml"/><Relationship Id="rId355" Type="http://schemas.openxmlformats.org/officeDocument/2006/relationships/slide" Target="slides/slide354.xml"/><Relationship Id="rId356" Type="http://schemas.openxmlformats.org/officeDocument/2006/relationships/slide" Target="slides/slide355.xml"/><Relationship Id="rId357" Type="http://schemas.openxmlformats.org/officeDocument/2006/relationships/slide" Target="slides/slide356.xml"/><Relationship Id="rId358" Type="http://schemas.openxmlformats.org/officeDocument/2006/relationships/slide" Target="slides/slide357.xml"/><Relationship Id="rId359" Type="http://schemas.openxmlformats.org/officeDocument/2006/relationships/notesMaster" Target="notesMasters/notesMaster1.xml"/><Relationship Id="rId360" Type="http://schemas.openxmlformats.org/officeDocument/2006/relationships/presProps" Target="presProps.xml"/><Relationship Id="rId361" Type="http://schemas.openxmlformats.org/officeDocument/2006/relationships/viewProps" Target="viewProps.xml"/><Relationship Id="rId362" Type="http://schemas.openxmlformats.org/officeDocument/2006/relationships/theme" Target="theme/theme1.xml"/><Relationship Id="rId363" Type="http://schemas.openxmlformats.org/officeDocument/2006/relationships/tableStyles" Target="tableStyles.xml"/></Relationships>
</file>

<file path=ppt/charts/_rels/chart3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9.xlsx"/></Relationships>
</file>

<file path=ppt/charts/_rels/chart3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0.xlsx"/></Relationships>
</file>

<file path=ppt/charts/_rels/chart3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1.xlsx"/></Relationships>
</file>

<file path=ppt/charts/_rels/chart3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2.xlsx"/></Relationships>
</file>

<file path=ppt/charts/_rels/chart3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3.xlsx"/></Relationships>
</file>

<file path=ppt/charts/_rels/chart3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4.xlsx"/></Relationships>
</file>

<file path=ppt/charts/_rels/chart3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5.xlsx"/></Relationships>
</file>

<file path=ppt/charts/_rels/chart3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6.xlsx"/></Relationships>
</file>

<file path=ppt/charts/_rels/chart3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7.xlsx"/></Relationships>
</file>

<file path=ppt/charts/_rels/chart3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8.xlsx"/></Relationships>
</file>

<file path=ppt/charts/_rels/chart3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9.xlsx"/></Relationships>
</file>

<file path=ppt/charts/_rels/chart3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0.xlsx"/></Relationships>
</file>

<file path=ppt/charts/_rels/chart3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1.xlsx"/></Relationships>
</file>

<file path=ppt/charts/_rels/chart3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2.xlsx"/></Relationships>
</file>

<file path=ppt/charts/_rels/chart3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3.xlsx"/></Relationships>
</file>

<file path=ppt/charts/_rels/chart3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4.xlsx"/></Relationships>
</file>

<file path=ppt/charts/_rels/chart3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5.xlsx"/></Relationships>
</file>

<file path=ppt/charts/_rels/chart3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6.xlsx"/></Relationships>
</file>

<file path=ppt/charts/_rels/chart3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7.xlsx"/></Relationships>
</file>

<file path=ppt/charts/_rels/chart3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8.xlsx"/></Relationships>
</file>

<file path=ppt/charts/_rels/chart3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9.xlsx"/></Relationships>
</file>

<file path=ppt/charts/_rels/chart3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0.xlsx"/></Relationships>
</file>

<file path=ppt/charts/_rels/chart3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1.xlsx"/></Relationships>
</file>

<file path=ppt/charts/_rels/chart3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2.xlsx"/></Relationships>
</file>

<file path=ppt/charts/_rels/chart3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3.xlsx"/></Relationships>
</file>

<file path=ppt/charts/_rels/chart3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4.xlsx"/></Relationships>
</file>

<file path=ppt/charts/_rels/chart3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5.xlsx"/></Relationships>
</file>

<file path=ppt/charts/_rels/chart3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6.xlsx"/></Relationships>
</file>

<file path=ppt/charts/_rels/chart3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7.xlsx"/></Relationships>
</file>

<file path=ppt/charts/_rels/chart3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8.xlsx"/></Relationships>
</file>

<file path=ppt/charts/_rels/chart3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9.xlsx"/></Relationships>
</file>

<file path=ppt/charts/_rels/chart3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0.xlsx"/></Relationships>
</file>

<file path=ppt/charts/_rels/chart3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1.xlsx"/></Relationships>
</file>

<file path=ppt/charts/_rels/chart3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2.xlsx"/></Relationships>
</file>

<file path=ppt/charts/_rels/chart3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3.xlsx"/></Relationships>
</file>

<file path=ppt/charts/_rels/chart3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4.xlsx"/></Relationships>
</file>

<file path=ppt/charts/_rels/chart3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5.xlsx"/></Relationships>
</file>

<file path=ppt/charts/_rels/chart3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6.xlsx"/></Relationships>
</file>

<file path=ppt/charts/_rels/chart3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7.xlsx"/></Relationships>
</file>

<file path=ppt/charts/_rels/chart3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8.xlsx"/></Relationships>
</file>

<file path=ppt/charts/_rels/chart3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9.xlsx"/></Relationships>
</file>

<file path=ppt/charts/_rels/chart4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0.xlsx"/></Relationships>
</file>

<file path=ppt/charts/_rels/chart4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1.xlsx"/></Relationships>
</file>

<file path=ppt/charts/_rels/chart4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2.xlsx"/></Relationships>
</file>

<file path=ppt/charts/_rels/chart4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3.xlsx"/></Relationships>
</file>

<file path=ppt/charts/_rels/chart4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4.xlsx"/></Relationships>
</file>

<file path=ppt/charts/_rels/chart4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5.xlsx"/></Relationships>
</file>

<file path=ppt/charts/_rels/chart4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6.xlsx"/></Relationships>
</file>

<file path=ppt/charts/_rels/chart4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7.xlsx"/></Relationships>
</file>

<file path=ppt/charts/_rels/chart4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8.xlsx"/></Relationships>
</file>

<file path=ppt/charts/_rels/chart4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9.xlsx"/></Relationships>
</file>

<file path=ppt/charts/_rels/chart4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0.xlsx"/></Relationships>
</file>

<file path=ppt/charts/_rels/chart4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1.xlsx"/></Relationships>
</file>

<file path=ppt/charts/_rels/chart4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2.xlsx"/></Relationships>
</file>

<file path=ppt/charts/_rels/chart4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3.xlsx"/></Relationships>
</file>

<file path=ppt/charts/_rels/chart4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4.xlsx"/></Relationships>
</file>

<file path=ppt/charts/_rels/chart4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5.xlsx"/></Relationships>
</file>

<file path=ppt/charts/_rels/chart4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6.xlsx"/></Relationships>
</file>

<file path=ppt/charts/_rels/chart4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7.xlsx"/></Relationships>
</file>

<file path=ppt/charts/_rels/chart4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8.xlsx"/></Relationships>
</file>

<file path=ppt/charts/_rels/chart4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9.xlsx"/></Relationships>
</file>

<file path=ppt/charts/_rels/chart4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0.xlsx"/></Relationships>
</file>

<file path=ppt/charts/_rels/chart4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1.xlsx"/></Relationships>
</file>

<file path=ppt/charts/_rels/chart4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2.xlsx"/></Relationships>
</file>

<file path=ppt/charts/_rels/chart4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3.xlsx"/></Relationships>
</file>

<file path=ppt/charts/_rels/chart4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4.xlsx"/></Relationships>
</file>

<file path=ppt/charts/_rels/chart4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5.xlsx"/></Relationships>
</file>

<file path=ppt/charts/_rels/chart4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6.xlsx"/></Relationships>
</file>

<file path=ppt/charts/_rels/chart4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7.xlsx"/></Relationships>
</file>

<file path=ppt/charts/_rels/chart4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8.xlsx"/></Relationships>
</file>

<file path=ppt/charts/_rels/chart4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9.xlsx"/></Relationships>
</file>

<file path=ppt/charts/_rels/chart4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0.xlsx"/></Relationships>
</file>

<file path=ppt/charts/_rels/chart4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1.xlsx"/></Relationships>
</file>

<file path=ppt/charts/_rels/chart4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2.xlsx"/></Relationships>
</file>

<file path=ppt/charts/_rels/chart4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3.xlsx"/></Relationships>
</file>

<file path=ppt/charts/_rels/chart4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4.xlsx"/></Relationships>
</file>

<file path=ppt/charts/_rels/chart4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5.xlsx"/></Relationships>
</file>

<file path=ppt/charts/_rels/chart4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6.xlsx"/></Relationships>
</file>

<file path=ppt/charts/_rels/chart4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7.xlsx"/></Relationships>
</file>

<file path=ppt/charts/_rels/chart4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8.xlsx"/></Relationships>
</file>

<file path=ppt/charts/_rels/chart4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9.xlsx"/></Relationships>
</file>

<file path=ppt/charts/_rels/chart4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0.xlsx"/></Relationships>
</file>

<file path=ppt/charts/_rels/chart4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1.xlsx"/></Relationships>
</file>

<file path=ppt/charts/_rels/chart4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2.xlsx"/></Relationships>
</file>

<file path=ppt/charts/_rels/chart4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3.xlsx"/></Relationships>
</file>

<file path=ppt/charts/_rels/chart4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4.xlsx"/></Relationships>
</file>

<file path=ppt/charts/_rels/chart4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5.xlsx"/></Relationships>
</file>

<file path=ppt/charts/_rels/chart4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6.xlsx"/></Relationships>
</file>

<file path=ppt/charts/_rels/chart4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7.xlsx"/></Relationships>
</file>

<file path=ppt/charts/_rels/chart4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8.xlsx"/></Relationships>
</file>

<file path=ppt/charts/_rels/chart4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9.xlsx"/></Relationships>
</file>

<file path=ppt/charts/_rels/chart4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0.xlsx"/></Relationships>
</file>

<file path=ppt/charts/_rels/chart4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1.xlsx"/></Relationships>
</file>

<file path=ppt/charts/_rels/chart4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2.xlsx"/></Relationships>
</file>

<file path=ppt/charts/_rels/chart4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3.xlsx"/></Relationships>
</file>

<file path=ppt/charts/_rels/chart4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4.xlsx"/></Relationships>
</file>

<file path=ppt/charts/_rels/chart4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5.xlsx"/></Relationships>
</file>

<file path=ppt/charts/_rels/chart4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6.xlsx"/></Relationships>
</file>

<file path=ppt/charts/_rels/chart4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7.xlsx"/></Relationships>
</file>

<file path=ppt/charts/_rels/chart4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8.xlsx"/></Relationships>
</file>

<file path=ppt/charts/_rels/chart4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9.xlsx"/></Relationships>
</file>

<file path=ppt/charts/_rels/chart4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0.xlsx"/></Relationships>
</file>

<file path=ppt/charts/_rels/chart4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1.xlsx"/></Relationships>
</file>

<file path=ppt/charts/_rels/chart4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2.xlsx"/></Relationships>
</file>

<file path=ppt/charts/_rels/chart4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3.xlsx"/></Relationships>
</file>

<file path=ppt/charts/_rels/chart4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4.xlsx"/></Relationships>
</file>

<file path=ppt/charts/_rels/chart4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5.xlsx"/></Relationships>
</file>

<file path=ppt/charts/_rels/chart4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6.xlsx"/></Relationships>
</file>

<file path=ppt/charts/_rels/chart4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7.xlsx"/></Relationships>
</file>

<file path=ppt/charts/_rels/chart4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8.xlsx"/></Relationships>
</file>

<file path=ppt/charts/_rels/chart4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9.xlsx"/></Relationships>
</file>

<file path=ppt/charts/_rels/chart4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0.xlsx"/></Relationships>
</file>

<file path=ppt/charts/_rels/chart4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1.xlsx"/></Relationships>
</file>

<file path=ppt/charts/_rels/chart4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2.xlsx"/></Relationships>
</file>

<file path=ppt/charts/_rels/chart4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3.xlsx"/></Relationships>
</file>

<file path=ppt/charts/_rels/chart4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4.xlsx"/></Relationships>
</file>

<file path=ppt/charts/_rels/chart4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5.xlsx"/></Relationships>
</file>

<file path=ppt/charts/_rels/chart4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6.xlsx"/></Relationships>
</file>

<file path=ppt/charts/_rels/chart4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7.xlsx"/></Relationships>
</file>

<file path=ppt/charts/_rels/chart4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8.xlsx"/></Relationships>
</file>

<file path=ppt/charts/_rels/chart4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9.xlsx"/></Relationships>
</file>

<file path=ppt/charts/_rels/chart4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0.xlsx"/></Relationships>
</file>

<file path=ppt/charts/_rels/chart4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1.xlsx"/></Relationships>
</file>

<file path=ppt/charts/_rels/chart4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2.xlsx"/></Relationships>
</file>

<file path=ppt/charts/_rels/chart4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3.xlsx"/></Relationships>
</file>

<file path=ppt/charts/_rels/chart4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4.xlsx"/></Relationships>
</file>

<file path=ppt/charts/_rels/chart4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5.xlsx"/></Relationships>
</file>

<file path=ppt/charts/_rels/chart4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6.xlsx"/></Relationships>
</file>

<file path=ppt/charts/_rels/chart4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7.xlsx"/></Relationships>
</file>

<file path=ppt/charts/_rels/chart4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8.xlsx"/></Relationships>
</file>

<file path=ppt/charts/_rels/chart4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9.xlsx"/></Relationships>
</file>

<file path=ppt/charts/_rels/chart4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0.xlsx"/></Relationships>
</file>

<file path=ppt/charts/_rels/chart4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1.xlsx"/></Relationships>
</file>

<file path=ppt/charts/_rels/chart4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2.xlsx"/></Relationships>
</file>

<file path=ppt/charts/_rels/chart4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3.xlsx"/></Relationships>
</file>

<file path=ppt/charts/_rels/chart4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4.xlsx"/></Relationships>
</file>

<file path=ppt/charts/_rels/chart4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5.xlsx"/></Relationships>
</file>

<file path=ppt/charts/_rels/chart4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6.xlsx"/></Relationships>
</file>

<file path=ppt/charts/_rels/chart4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7.xlsx"/></Relationships>
</file>

<file path=ppt/charts/_rels/chart4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8.xlsx"/></Relationships>
</file>

<file path=ppt/charts/_rels/chart4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9.xlsx"/></Relationships>
</file>

<file path=ppt/charts/_rels/chart5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0.xlsx"/></Relationships>
</file>

<file path=ppt/charts/_rels/chart5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1.xlsx"/></Relationships>
</file>

<file path=ppt/charts/_rels/chart5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2.xlsx"/></Relationships>
</file>

<file path=ppt/charts/_rels/chart5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3.xlsx"/></Relationships>
</file>

<file path=ppt/charts/_rels/chart5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4.xlsx"/></Relationships>
</file>

<file path=ppt/charts/_rels/chart5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5.xlsx"/></Relationships>
</file>

<file path=ppt/charts/_rels/chart5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6.xlsx"/></Relationships>
</file>

<file path=ppt/charts/_rels/chart5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7.xlsx"/></Relationships>
</file>

<file path=ppt/charts/_rels/chart5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8.xlsx"/></Relationships>
</file>

<file path=ppt/charts/_rels/chart5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9.xlsx"/></Relationships>
</file>

<file path=ppt/charts/_rels/chart5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0.xlsx"/></Relationships>
</file>

<file path=ppt/charts/_rels/chart5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1.xlsx"/></Relationships>
</file>

<file path=ppt/charts/_rels/chart5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2.xlsx"/></Relationships>
</file>

<file path=ppt/charts/_rels/chart5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3.xlsx"/></Relationships>
</file>

<file path=ppt/charts/_rels/chart5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4.xlsx"/></Relationships>
</file>

<file path=ppt/charts/_rels/chart5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5.xlsx"/></Relationships>
</file>

<file path=ppt/charts/_rels/chart5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6.xlsx"/></Relationships>
</file>

<file path=ppt/charts/_rels/chart5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7.xlsx"/></Relationships>
</file>

<file path=ppt/charts/_rels/chart5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8.xlsx"/></Relationships>
</file>

<file path=ppt/charts/_rels/chart5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9.xlsx"/></Relationships>
</file>

<file path=ppt/charts/_rels/chart5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0.xlsx"/></Relationships>
</file>

<file path=ppt/charts/_rels/chart5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1.xlsx"/></Relationships>
</file>

<file path=ppt/charts/_rels/chart5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2.xlsx"/></Relationships>
</file>

<file path=ppt/charts/_rels/chart5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3.xlsx"/></Relationships>
</file>

<file path=ppt/charts/_rels/chart5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4.xlsx"/></Relationships>
</file>

<file path=ppt/charts/_rels/chart5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5.xlsx"/></Relationships>
</file>

<file path=ppt/charts/_rels/chart5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6.xlsx"/></Relationships>
</file>

<file path=ppt/charts/_rels/chart5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7.xlsx"/></Relationships>
</file>

<file path=ppt/charts/_rels/chart5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8.xlsx"/></Relationships>
</file>

<file path=ppt/charts/_rels/chart5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9.xlsx"/></Relationships>
</file>

<file path=ppt/charts/_rels/chart5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0.xlsx"/></Relationships>
</file>

<file path=ppt/charts/_rels/chart5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1.xlsx"/></Relationships>
</file>

<file path=ppt/charts/_rels/chart5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2.xlsx"/></Relationships>
</file>

<file path=ppt/charts/_rels/chart5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3.xlsx"/></Relationships>
</file>

<file path=ppt/charts/_rels/chart5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4.xlsx"/></Relationships>
</file>

<file path=ppt/charts/_rels/chart5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5.xlsx"/></Relationships>
</file>

<file path=ppt/charts/_rels/chart5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6.xlsx"/></Relationships>
</file>

<file path=ppt/charts/_rels/chart5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7.xlsx"/></Relationships>
</file>

<file path=ppt/charts/_rels/chart5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8.xlsx"/></Relationships>
</file>

<file path=ppt/charts/_rels/chart5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9.xlsx"/></Relationships>
</file>

<file path=ppt/charts/_rels/chart5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0.xlsx"/></Relationships>
</file>

<file path=ppt/charts/_rels/chart5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1.xlsx"/></Relationships>
</file>

<file path=ppt/charts/_rels/chart5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2.xlsx"/></Relationships>
</file>

<file path=ppt/charts/_rels/chart5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3.xlsx"/></Relationships>
</file>

<file path=ppt/charts/_rels/chart5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4.xlsx"/></Relationships>
</file>

<file path=ppt/charts/_rels/chart5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5.xlsx"/></Relationships>
</file>

<file path=ppt/charts/_rels/chart5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6.xlsx"/></Relationships>
</file>

<file path=ppt/charts/_rels/chart5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7.xlsx"/></Relationships>
</file>

<file path=ppt/charts/_rels/chart5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8.xlsx"/></Relationships>
</file>

<file path=ppt/charts/_rels/chart5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9.xlsx"/></Relationships>
</file>

<file path=ppt/charts/_rels/chart5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0.xlsx"/></Relationships>
</file>

<file path=ppt/charts/_rels/chart5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1.xlsx"/></Relationships>
</file>

<file path=ppt/charts/_rels/chart5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2.xlsx"/></Relationships>
</file>

<file path=ppt/charts/_rels/chart5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3.xlsx"/></Relationships>
</file>

<file path=ppt/charts/_rels/chart5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4.xlsx"/></Relationships>
</file>

<file path=ppt/charts/_rels/chart5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5.xlsx"/></Relationships>
</file>

<file path=ppt/charts/_rels/chart5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6.xlsx"/></Relationships>
</file>

<file path=ppt/charts/_rels/chart5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7.xlsx"/></Relationships>
</file>

<file path=ppt/charts/_rels/chart5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8.xlsx"/></Relationships>
</file>

<file path=ppt/charts/_rels/chart5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9.xlsx"/></Relationships>
</file>

<file path=ppt/charts/_rels/chart5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0.xlsx"/></Relationships>
</file>

<file path=ppt/charts/_rels/chart5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1.xlsx"/></Relationships>
</file>

<file path=ppt/charts/_rels/chart5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2.xlsx"/></Relationships>
</file>

<file path=ppt/charts/_rels/chart5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3.xlsx"/></Relationships>
</file>

<file path=ppt/charts/_rels/chart5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4.xlsx"/></Relationships>
</file>

<file path=ppt/charts/_rels/chart5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5.xlsx"/></Relationships>
</file>

<file path=ppt/charts/_rels/chart5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6.xlsx"/></Relationships>
</file>

<file path=ppt/charts/_rels/chart5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7.xlsx"/></Relationships>
</file>

<file path=ppt/charts/_rels/chart5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8.xlsx"/></Relationships>
</file>

<file path=ppt/charts/_rels/chart5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9.xlsx"/></Relationships>
</file>

<file path=ppt/charts/_rels/chart5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0.xlsx"/></Relationships>
</file>

<file path=ppt/charts/_rels/chart5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1.xlsx"/></Relationships>
</file>

<file path=ppt/charts/_rels/chart5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2.xlsx"/></Relationships>
</file>

<file path=ppt/charts/_rels/chart5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3.xlsx"/></Relationships>
</file>

<file path=ppt/charts/_rels/chart5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4.xlsx"/></Relationships>
</file>

<file path=ppt/charts/_rels/chart5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5.xlsx"/></Relationships>
</file>

<file path=ppt/charts/_rels/chart5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6.xlsx"/></Relationships>
</file>

<file path=ppt/charts/_rels/chart5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7.xlsx"/></Relationships>
</file>

<file path=ppt/charts/_rels/chart5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8.xlsx"/></Relationships>
</file>

<file path=ppt/charts/_rels/chart5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9.xlsx"/></Relationships>
</file>

<file path=ppt/charts/_rels/chart5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0.xlsx"/></Relationships>
</file>

<file path=ppt/charts/_rels/chart5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1.xlsx"/></Relationships>
</file>

<file path=ppt/charts/_rels/chart5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2.xlsx"/></Relationships>
</file>

<file path=ppt/charts/_rels/chart5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3.xlsx"/></Relationships>
</file>

<file path=ppt/charts/_rels/chart5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4.xlsx"/></Relationships>
</file>

<file path=ppt/charts/_rels/chart5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5.xlsx"/></Relationships>
</file>

<file path=ppt/charts/_rels/chart5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6.xlsx"/></Relationships>
</file>

<file path=ppt/charts/_rels/chart5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7.xlsx"/></Relationships>
</file>

<file path=ppt/charts/_rels/chart5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8.xlsx"/></Relationships>
</file>

<file path=ppt/charts/_rels/chart5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9.xlsx"/></Relationships>
</file>

<file path=ppt/charts/_rels/chart5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0.xlsx"/></Relationships>
</file>

<file path=ppt/charts/_rels/chart5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1.xlsx"/></Relationships>
</file>

<file path=ppt/charts/_rels/chart5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2.xlsx"/></Relationships>
</file>

<file path=ppt/charts/_rels/chart5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3.xlsx"/></Relationships>
</file>

<file path=ppt/charts/_rels/chart5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4.xlsx"/></Relationships>
</file>

<file path=ppt/charts/_rels/chart5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5.xlsx"/></Relationships>
</file>

<file path=ppt/charts/_rels/chart5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6.xlsx"/></Relationships>
</file>

<file path=ppt/charts/_rels/chart5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7.xlsx"/></Relationships>
</file>

<file path=ppt/charts/_rels/chart5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8.xlsx"/></Relationships>
</file>

<file path=ppt/charts/_rels/chart5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9.xlsx"/></Relationships>
</file>

<file path=ppt/charts/_rels/chart6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0.xlsx"/></Relationships>
</file>

<file path=ppt/charts/_rels/chart6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1.xlsx"/></Relationships>
</file>

<file path=ppt/charts/_rels/chart6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2.xlsx"/></Relationships>
</file>

<file path=ppt/charts/_rels/chart6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3.xlsx"/></Relationships>
</file>

<file path=ppt/charts/_rels/chart6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4.xlsx"/></Relationships>
</file>

<file path=ppt/charts/_rels/chart6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5.xlsx"/></Relationships>
</file>

<file path=ppt/charts/_rels/chart6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6.xlsx"/></Relationships>
</file>

<file path=ppt/charts/_rels/chart6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7.xlsx"/></Relationships>
</file>

<file path=ppt/charts/_rels/chart6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8.xlsx"/></Relationships>
</file>

<file path=ppt/charts/_rels/chart6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9.xlsx"/></Relationships>
</file>

<file path=ppt/charts/_rels/chart6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0.xlsx"/></Relationships>
</file>

<file path=ppt/charts/_rels/chart6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1.xlsx"/></Relationships>
</file>

<file path=ppt/charts/_rels/chart6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2.xlsx"/></Relationships>
</file>

<file path=ppt/charts/_rels/chart6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3.xlsx"/></Relationships>
</file>

<file path=ppt/charts/_rels/chart6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4.xlsx"/></Relationships>
</file>

<file path=ppt/charts/_rels/chart6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5.xlsx"/></Relationships>
</file>

<file path=ppt/charts/_rels/chart6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6.xlsx"/></Relationships>
</file>

<file path=ppt/charts/_rels/chart6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7.xlsx"/></Relationships>
</file>

<file path=ppt/charts/_rels/chart6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8.xlsx"/></Relationships>
</file>

<file path=ppt/charts/_rels/chart6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9.xlsx"/></Relationships>
</file>

<file path=ppt/charts/_rels/chart6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0.xlsx"/></Relationships>
</file>

<file path=ppt/charts/_rels/chart6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1.xlsx"/></Relationships>
</file>

<file path=ppt/charts/_rels/chart6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2.xlsx"/></Relationships>
</file>

<file path=ppt/charts/_rels/chart6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3.xlsx"/></Relationships>
</file>

<file path=ppt/charts/_rels/chart6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4.xlsx"/></Relationships>
</file>

<file path=ppt/charts/_rels/chart6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5.xlsx"/></Relationships>
</file>

<file path=ppt/charts/_rels/chart6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6.xlsx"/></Relationships>
</file>

<file path=ppt/charts/_rels/chart6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7.xlsx"/></Relationships>
</file>

<file path=ppt/charts/_rels/chart6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8.xlsx"/></Relationships>
</file>

<file path=ppt/charts/_rels/chart6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9.xlsx"/></Relationships>
</file>

<file path=ppt/charts/_rels/chart6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0.xlsx"/></Relationships>
</file>

<file path=ppt/charts/_rels/chart6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1.xlsx"/></Relationships>
</file>

<file path=ppt/charts/_rels/chart6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2.xlsx"/></Relationships>
</file>

<file path=ppt/charts/_rels/chart6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3.xlsx"/></Relationships>
</file>

<file path=ppt/charts/_rels/chart6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4.xlsx"/></Relationships>
</file>

<file path=ppt/charts/_rels/chart6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5.xlsx"/></Relationships>
</file>

<file path=ppt/charts/_rels/chart6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6.xlsx"/></Relationships>
</file>

<file path=ppt/charts/_rels/chart6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7.xlsx"/></Relationships>
</file>

<file path=ppt/charts/_rels/chart6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8.xlsx"/></Relationships>
</file>

<file path=ppt/charts/_rels/chart6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9.xlsx"/></Relationships>
</file>

<file path=ppt/charts/_rels/chart6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0.xlsx"/></Relationships>
</file>

<file path=ppt/charts/_rels/chart6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1.xlsx"/></Relationships>
</file>

<file path=ppt/charts/_rels/chart6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2.xlsx"/></Relationships>
</file>

<file path=ppt/charts/_rels/chart6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3.xlsx"/></Relationships>
</file>

<file path=ppt/charts/_rels/chart6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4.xlsx"/></Relationships>
</file>

<file path=ppt/charts/_rels/chart6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5.xlsx"/></Relationships>
</file>

<file path=ppt/charts/_rels/chart6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6.xlsx"/></Relationships>
</file>

<file path=ppt/charts/_rels/chart6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7.xlsx"/></Relationships>
</file>

<file path=ppt/charts/_rels/chart6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8.xlsx"/></Relationships>
</file>

<file path=ppt/charts/_rels/chart6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9.xlsx"/></Relationships>
</file>

<file path=ppt/charts/_rels/chart6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0.xlsx"/></Relationships>
</file>

<file path=ppt/charts/_rels/chart6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1.xlsx"/></Relationships>
</file>

<file path=ppt/charts/_rels/chart6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2.xlsx"/></Relationships>
</file>

<file path=ppt/charts/_rels/chart6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3.xlsx"/></Relationships>
</file>

<file path=ppt/charts/_rels/chart6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4.xlsx"/></Relationships>
</file>

<file path=ppt/charts/_rels/chart6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5.xlsx"/></Relationships>
</file>

<file path=ppt/charts/_rels/chart6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6.xlsx"/></Relationships>
</file>

<file path=ppt/charts/_rels/chart6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7.xlsx"/></Relationships>
</file>

<file path=ppt/charts/_rels/chart6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8.xlsx"/></Relationships>
</file>

<file path=ppt/charts/_rels/chart6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9.xlsx"/></Relationships>
</file>

<file path=ppt/charts/_rels/chart6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0.xlsx"/></Relationships>
</file>

<file path=ppt/charts/_rels/chart6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1.xlsx"/></Relationships>
</file>

<file path=ppt/charts/_rels/chart6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2.xlsx"/></Relationships>
</file>

<file path=ppt/charts/_rels/chart6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3.xlsx"/></Relationships>
</file>

<file path=ppt/charts/_rels/chart6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4.xlsx"/></Relationships>
</file>

<file path=ppt/charts/_rels/chart6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5.xlsx"/></Relationships>
</file>

<file path=ppt/charts/_rels/chart6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6.xlsx"/></Relationships>
</file>

<file path=ppt/charts/_rels/chart6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7.xlsx"/></Relationships>
</file>

<file path=ppt/charts/_rels/chart6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8.xlsx"/></Relationships>
</file>

<file path=ppt/charts/_rels/chart6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9.xlsx"/></Relationships>
</file>

<file path=ppt/charts/_rels/chart6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0.xlsx"/></Relationships>
</file>

<file path=ppt/charts/_rels/chart6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1.xlsx"/></Relationships>
</file>

<file path=ppt/charts/_rels/chart6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2.xlsx"/></Relationships>
</file>

<file path=ppt/charts/_rels/chart6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3.xlsx"/></Relationships>
</file>

<file path=ppt/charts/_rels/chart6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4.xlsx"/></Relationships>
</file>

<file path=ppt/charts/_rels/chart6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5.xlsx"/></Relationships>
</file>

<file path=ppt/charts/_rels/chart6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6.xlsx"/></Relationships>
</file>

<file path=ppt/charts/_rels/chart6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7.xlsx"/></Relationships>
</file>

<file path=ppt/charts/_rels/chart6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8.xlsx"/></Relationships>
</file>

<file path=ppt/charts/_rels/chart6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9.xlsx"/></Relationships>
</file>

<file path=ppt/charts/_rels/chart6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0.xlsx"/></Relationships>
</file>

<file path=ppt/charts/_rels/chart6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1.xlsx"/></Relationships>
</file>

<file path=ppt/charts/_rels/chart6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2.xlsx"/></Relationships>
</file>

<file path=ppt/charts/_rels/chart6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3.xlsx"/></Relationships>
</file>

<file path=ppt/charts/_rels/chart6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4.xlsx"/></Relationships>
</file>

<file path=ppt/charts/_rels/chart6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5.xlsx"/></Relationships>
</file>

<file path=ppt/charts/_rels/chart6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6.xlsx"/></Relationships>
</file>

<file path=ppt/charts/_rels/chart6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7.xlsx"/></Relationships>
</file>

<file path=ppt/charts/_rels/chart6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8.xlsx"/></Relationships>
</file>

<file path=ppt/charts/_rels/chart6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9.xlsx"/></Relationships>
</file>

<file path=ppt/charts/_rels/chart6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0.xlsx"/></Relationships>
</file>

<file path=ppt/charts/_rels/chart6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1.xlsx"/></Relationships>
</file>

<file path=ppt/charts/_rels/chart6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2.xlsx"/></Relationships>
</file>

<file path=ppt/charts/_rels/chart6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3.xlsx"/></Relationships>
</file>

<file path=ppt/charts/_rels/chart6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4.xlsx"/></Relationships>
</file>

<file path=ppt/charts/_rels/chart6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5.xlsx"/></Relationships>
</file>

<file path=ppt/charts/_rels/chart6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6.xlsx"/></Relationships>
</file>

<file path=ppt/charts/_rels/chart6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7.xlsx"/></Relationships>
</file>

<file path=ppt/charts/_rels/chart6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8.xlsx"/></Relationships>
</file>

<file path=ppt/charts/_rels/chart6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9.xlsx"/></Relationships>
</file>

<file path=ppt/charts/_rels/chart7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0.xlsx"/></Relationships>
</file>

<file path=ppt/charts/_rels/chart7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1.xlsx"/></Relationships>
</file>

<file path=ppt/charts/_rels/chart7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2.xlsx"/></Relationships>
</file>

<file path=ppt/charts/_rels/chart7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3.xlsx"/></Relationships>
</file>

<file path=ppt/charts/_rels/chart7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4.xlsx"/></Relationships>
</file>

<file path=ppt/charts/_rels/chart7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5.xlsx"/></Relationships>
</file>

<file path=ppt/charts/_rels/chart7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6.xlsx"/></Relationships>
</file>

<file path=ppt/charts/_rels/chart7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7.xlsx"/></Relationships>
</file>

<file path=ppt/charts/_rels/chart7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8.xlsx"/></Relationships>
</file>

<file path=ppt/charts/_rels/chart7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9.xlsx"/></Relationships>
</file>

<file path=ppt/charts/_rels/chart7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0.xlsx"/></Relationships>
</file>

<file path=ppt/charts/_rels/chart7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1.xlsx"/></Relationships>
</file>

<file path=ppt/charts/_rels/chart7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2.xlsx"/></Relationships>
</file>

<file path=ppt/charts/_rels/chart7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3.xlsx"/></Relationships>
</file>

<file path=ppt/charts/_rels/chart7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4.xlsx"/></Relationships>
</file>

<file path=ppt/charts/chart3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 vs 医疗服务收入占全院比重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7fa-5fee-1203-03312b20d87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7fa-5fee-1203-03312b20d87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7fa-5fee-1203-03312b20d87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7fa-5fee-1203-03312b20d87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7fa-5fee-1203-03312b20d87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7fa-5fee-1203-03312b20d87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7fa-5fee-1203-03312b20d87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7fa-5fee-1203-03312b20d87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7fa-5fee-1203-03312b20d87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7fa-5fee-1203-03312b20d87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7fa-5fee-1203-03312b20d87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7fa-5fee-1203-03312b20d87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7fa-5fee-1203-03312b20d87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7fa-5fee-1203-03312b20d87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7fa-5fee-1203-03312b20d87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7fa-5fee-1203-03312b20d87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7fa-5fee-1203-03312b20d87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7fa-5fee-1203-03312b20d87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7fa-5fee-1203-03312b20d87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7fa-5fee-1203-03312b20d87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0.0008525374924150537</c:v>
                </c:pt>
                <c:pt idx="1">
                  <c:v>0.001183702497525103</c:v>
                </c:pt>
                <c:pt idx="2">
                  <c:v>0.0009540943683688701</c:v>
                </c:pt>
                <c:pt idx="3">
                  <c:v>0.0018729980673258067</c:v>
                </c:pt>
                <c:pt idx="4">
                  <c:v>0.0003111254182653269</c:v>
                </c:pt>
                <c:pt idx="5">
                  <c:v>0.000134956284168531</c:v>
                </c:pt>
                <c:pt idx="6">
                  <c:v>0.0008545375864029675</c:v>
                </c:pt>
                <c:pt idx="7">
                  <c:v>0.00041631167201968577</c:v>
                </c:pt>
                <c:pt idx="8">
                  <c:v>0.001723937820686453</c:v>
                </c:pt>
                <c:pt idx="9">
                  <c:v>0.0007356953585831172</c:v>
                </c:pt>
                <c:pt idx="10">
                  <c:v>0.0019955554184905413</c:v>
                </c:pt>
                <c:pt idx="11">
                  <c:v>0.002354553893229753</c:v>
                </c:pt>
                <c:pt idx="12">
                  <c:v>0.0007470674942008944</c:v>
                </c:pt>
                <c:pt idx="13">
                  <c:v>0.0001400406016450438</c:v>
                </c:pt>
                <c:pt idx="14">
                  <c:v>0.000056999756685732676</c:v>
                </c:pt>
                <c:pt idx="15">
                  <c:v>0.0016466808216552783</c:v>
                </c:pt>
                <c:pt idx="16">
                  <c:v>0.0012372091240714202</c:v>
                </c:pt>
                <c:pt idx="17">
                  <c:v>0.000754844354385846</c:v>
                </c:pt>
                <c:pt idx="18">
                  <c:v>0.00026793134224860024</c:v>
                </c:pt>
                <c:pt idx="19">
                  <c:v>0.000024380896930252553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36.02494154532677</c:v>
                </c:pt>
                <c:pt idx="2">
                  <c:v>34.467520918366006</c:v>
                </c:pt>
                <c:pt idx="3">
                  <c:v>30.554443582025073</c:v>
                </c:pt>
                <c:pt idx="4">
                  <c:v>30.100689303315942</c:v>
                </c:pt>
                <c:pt idx="5">
                  <c:v>29.110933893450415</c:v>
                </c:pt>
                <c:pt idx="6">
                  <c:v>27.99011030620647</c:v>
                </c:pt>
                <c:pt idx="7">
                  <c:v>27.42028019493483</c:v>
                </c:pt>
                <c:pt idx="8">
                  <c:v>26.146883436974512</c:v>
                </c:pt>
                <c:pt idx="9">
                  <c:v>24.81253203134051</c:v>
                </c:pt>
                <c:pt idx="10">
                  <c:v>24.652158707601878</c:v>
                </c:pt>
                <c:pt idx="11">
                  <c:v>24.55119933656375</c:v>
                </c:pt>
                <c:pt idx="12">
                  <c:v>24.33839803586044</c:v>
                </c:pt>
                <c:pt idx="13">
                  <c:v>23.528359453723258</c:v>
                </c:pt>
                <c:pt idx="14">
                  <c:v>21.62219828762068</c:v>
                </c:pt>
                <c:pt idx="15">
                  <c:v>21.16321890815973</c:v>
                </c:pt>
                <c:pt idx="16">
                  <c:v>21.132131450773432</c:v>
                </c:pt>
                <c:pt idx="17">
                  <c:v>19.60158122413626</c:v>
                </c:pt>
                <c:pt idx="18">
                  <c:v>19.255582202648327</c:v>
                </c:pt>
                <c:pt idx="19">
                  <c:v>18.600699235455206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 vs 医疗服务收入三年复合增长率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317-2337-c4f2-fa93c646355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317-2337-c4f2-fa93c646355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317-2337-c4f2-fa93c646355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317-2337-c4f2-fa93c646355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317-2337-c4f2-fa93c646355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317-2337-c4f2-fa93c646355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317-2337-c4f2-fa93c646355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317-2337-c4f2-fa93c646355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317-2337-c4f2-fa93c646355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317-2337-c4f2-fa93c646355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317-2337-c4f2-fa93c646355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317-2337-c4f2-fa93c646355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317-2337-c4f2-fa93c646355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317-2337-c4f2-fa93c646355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317-2337-c4f2-fa93c646355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317-2337-c4f2-fa93c646355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317-2337-c4f2-fa93c646355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317-2337-c4f2-fa93c646355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317-2337-c4f2-fa93c646355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317-2337-c4f2-fa93c646355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13.247071383047453</c:v>
                </c:pt>
                <c:pt idx="1">
                  <c:v>24.55119933656375</c:v>
                </c:pt>
                <c:pt idx="2">
                  <c:v>2.352165024002936</c:v>
                </c:pt>
                <c:pt idx="3">
                  <c:v>11.362197478530483</c:v>
                </c:pt>
                <c:pt idx="4">
                  <c:v>6.448941109826733</c:v>
                </c:pt>
                <c:pt idx="5">
                  <c:v>5.190528491705162</c:v>
                </c:pt>
                <c:pt idx="6">
                  <c:v>24.652158707601878</c:v>
                </c:pt>
                <c:pt idx="7">
                  <c:v>9.75508744752625</c:v>
                </c:pt>
                <c:pt idx="8">
                  <c:v>30.554443582025073</c:v>
                </c:pt>
                <c:pt idx="9">
                  <c:v>2.7095300686284407</c:v>
                </c:pt>
                <c:pt idx="10">
                  <c:v>17.143043915227544</c:v>
                </c:pt>
                <c:pt idx="11">
                  <c:v>26.146883436974512</c:v>
                </c:pt>
                <c:pt idx="12">
                  <c:v>21.16321890815973</c:v>
                </c:pt>
                <c:pt idx="13">
                  <c:v>2.4661013208073346</c:v>
                </c:pt>
                <c:pt idx="14">
                  <c:v>11.235267783898559</c:v>
                </c:pt>
                <c:pt idx="15">
                  <c:v>13.386088498610576</c:v>
                </c:pt>
                <c:pt idx="16">
                  <c:v>11.077421772639251</c:v>
                </c:pt>
                <c:pt idx="17">
                  <c:v>7.667757328726091</c:v>
                </c:pt>
                <c:pt idx="18">
                  <c:v>14.951231318895765</c:v>
                </c:pt>
                <c:pt idx="19">
                  <c:v>10.449310833880183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0.002354553893229753</c:v>
                </c:pt>
                <c:pt idx="2">
                  <c:v>0.002310115867383393</c:v>
                </c:pt>
                <c:pt idx="3">
                  <c:v>0.0023058844987286324</c:v>
                </c:pt>
                <c:pt idx="4">
                  <c:v>0.002133048343740804</c:v>
                </c:pt>
                <c:pt idx="5">
                  <c:v>0.0020006150532617824</c:v>
                </c:pt>
                <c:pt idx="6">
                  <c:v>0.0019955554184905413</c:v>
                </c:pt>
                <c:pt idx="7">
                  <c:v>0.0019309107380196275</c:v>
                </c:pt>
                <c:pt idx="8">
                  <c:v>0.0018729980673258067</c:v>
                </c:pt>
                <c:pt idx="9">
                  <c:v>0.0017636694040505136</c:v>
                </c:pt>
                <c:pt idx="10">
                  <c:v>0.0017334981531247626</c:v>
                </c:pt>
                <c:pt idx="11">
                  <c:v>0.001723937820686453</c:v>
                </c:pt>
                <c:pt idx="12">
                  <c:v>0.0016466808216552783</c:v>
                </c:pt>
                <c:pt idx="13">
                  <c:v>0.001636354227564596</c:v>
                </c:pt>
                <c:pt idx="14">
                  <c:v>0.0016189547115742422</c:v>
                </c:pt>
                <c:pt idx="15">
                  <c:v>0.0016095122701308847</c:v>
                </c:pt>
                <c:pt idx="16">
                  <c:v>0.0015396354729707738</c:v>
                </c:pt>
                <c:pt idx="17">
                  <c:v>0.0015140164748972704</c:v>
                </c:pt>
                <c:pt idx="18">
                  <c:v>0.0014818281843027017</c:v>
                </c:pt>
                <c:pt idx="19">
                  <c:v>0.0013915827819881146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消化内科</c:v>
                </c:pt>
                <c:pt idx="2">
                  <c:v>风湿病科</c:v>
                </c:pt>
                <c:pt idx="3">
                  <c:v>美容皮肤科</c:v>
                </c:pt>
                <c:pt idx="4">
                  <c:v>眼科</c:v>
                </c:pt>
                <c:pt idx="5">
                  <c:v>肾病科</c:v>
                </c:pt>
                <c:pt idx="6">
                  <c:v>乳腺甲状腺外科</c:v>
                </c:pt>
                <c:pt idx="7">
                  <c:v>血液科</c:v>
                </c:pt>
                <c:pt idx="8">
                  <c:v>脾胃科消化科合并</c:v>
                </c:pt>
                <c:pt idx="9">
                  <c:v>综合内科</c:v>
                </c:pt>
                <c:pt idx="10">
                  <c:v>小儿骨科</c:v>
                </c:pt>
                <c:pt idx="11">
                  <c:v>心病一科</c:v>
                </c:pt>
                <c:pt idx="12">
                  <c:v>妇科</c:v>
                </c:pt>
                <c:pt idx="13">
                  <c:v>推拿科</c:v>
                </c:pt>
                <c:pt idx="14">
                  <c:v>中医外治中心</c:v>
                </c:pt>
                <c:pt idx="15">
                  <c:v>肾脏内科</c:v>
                </c:pt>
                <c:pt idx="16">
                  <c:v>骨科</c:v>
                </c:pt>
                <c:pt idx="17">
                  <c:v>小儿推拿科</c:v>
                </c:pt>
                <c:pt idx="18">
                  <c:v>心病二科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47.685253099650005</c:v>
                </c:pt>
                <c:pt idx="1">
                  <c:v>37.776463241683</c:v>
                </c:pt>
                <c:pt idx="2">
                  <c:v>36.953960769331104</c:v>
                </c:pt>
                <c:pt idx="3">
                  <c:v>33.272623017705726</c:v>
                </c:pt>
                <c:pt idx="4">
                  <c:v>32.597019377418356</c:v>
                </c:pt>
                <c:pt idx="5">
                  <c:v>32.496925151285176</c:v>
                </c:pt>
                <c:pt idx="6">
                  <c:v>30.6592427517545</c:v>
                </c:pt>
                <c:pt idx="7">
                  <c:v>29.841721850117633</c:v>
                </c:pt>
                <c:pt idx="8">
                  <c:v>29.668023213286357</c:v>
                </c:pt>
                <c:pt idx="9">
                  <c:v>29.458159662506063</c:v>
                </c:pt>
                <c:pt idx="10">
                  <c:v>29.096359958403497</c:v>
                </c:pt>
                <c:pt idx="11">
                  <c:v>28.741537380586497</c:v>
                </c:pt>
                <c:pt idx="12">
                  <c:v>28.11087719303031</c:v>
                </c:pt>
                <c:pt idx="13">
                  <c:v>27.517179132232943</c:v>
                </c:pt>
                <c:pt idx="14">
                  <c:v>27.51620678221337</c:v>
                </c:pt>
                <c:pt idx="15">
                  <c:v>27.453297599002084</c:v>
                </c:pt>
                <c:pt idx="16">
                  <c:v>26.845404356322465</c:v>
                </c:pt>
                <c:pt idx="17">
                  <c:v>26.602594222074245</c:v>
                </c:pt>
                <c:pt idx="18">
                  <c:v>26.21961224485911</c:v>
                </c:pt>
                <c:pt idx="19">
                  <c:v>25.92079589459813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消化内科</c:v>
                </c:pt>
                <c:pt idx="2">
                  <c:v>风湿病科</c:v>
                </c:pt>
                <c:pt idx="3">
                  <c:v>美容皮肤科</c:v>
                </c:pt>
                <c:pt idx="4">
                  <c:v>眼科</c:v>
                </c:pt>
                <c:pt idx="5">
                  <c:v>肾病科</c:v>
                </c:pt>
                <c:pt idx="6">
                  <c:v>乳腺甲状腺外科</c:v>
                </c:pt>
                <c:pt idx="7">
                  <c:v>血液科</c:v>
                </c:pt>
                <c:pt idx="8">
                  <c:v>脾胃科消化科合并</c:v>
                </c:pt>
                <c:pt idx="9">
                  <c:v>综合内科</c:v>
                </c:pt>
                <c:pt idx="10">
                  <c:v>小儿骨科</c:v>
                </c:pt>
                <c:pt idx="11">
                  <c:v>心病一科</c:v>
                </c:pt>
                <c:pt idx="12">
                  <c:v>妇科</c:v>
                </c:pt>
                <c:pt idx="13">
                  <c:v>推拿科</c:v>
                </c:pt>
                <c:pt idx="14">
                  <c:v>中医外治中心</c:v>
                </c:pt>
                <c:pt idx="15">
                  <c:v>肾脏内科</c:v>
                </c:pt>
                <c:pt idx="16">
                  <c:v>骨科</c:v>
                </c:pt>
                <c:pt idx="17">
                  <c:v>小儿推拿科</c:v>
                </c:pt>
                <c:pt idx="18">
                  <c:v>心病二科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58.20416972194143</c:v>
                </c:pt>
                <c:pt idx="1">
                  <c:v>49.886071332722665</c:v>
                </c:pt>
                <c:pt idx="2">
                  <c:v>39.900390067322924</c:v>
                </c:pt>
                <c:pt idx="3">
                  <c:v>71.56933408587862</c:v>
                </c:pt>
                <c:pt idx="4">
                  <c:v>49.453948046758335</c:v>
                </c:pt>
                <c:pt idx="5">
                  <c:v>53.03508656917459</c:v>
                </c:pt>
                <c:pt idx="6">
                  <c:v>44.76149293060662</c:v>
                </c:pt>
                <c:pt idx="7">
                  <c:v>51.587800956165594</c:v>
                </c:pt>
                <c:pt idx="8">
                  <c:v>42.09511911944599</c:v>
                </c:pt>
                <c:pt idx="9">
                  <c:v>43.76856693188501</c:v>
                </c:pt>
                <c:pt idx="10">
                  <c:v>36.54217222934194</c:v>
                </c:pt>
                <c:pt idx="11">
                  <c:v>50.50960159744473</c:v>
                </c:pt>
                <c:pt idx="12">
                  <c:v>60.6177718293278</c:v>
                </c:pt>
                <c:pt idx="13">
                  <c:v>48.77922072573666</c:v>
                </c:pt>
                <c:pt idx="14">
                  <c:v>55.47004550007859</c:v>
                </c:pt>
                <c:pt idx="15">
                  <c:v>35.37194005835514</c:v>
                </c:pt>
                <c:pt idx="16">
                  <c:v>45.16083232572132</c:v>
                </c:pt>
                <c:pt idx="17">
                  <c:v>47.00505766480931</c:v>
                </c:pt>
                <c:pt idx="18">
                  <c:v>40.10810045709657</c:v>
                </c:pt>
                <c:pt idx="19">
                  <c:v>53.576516814275095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消化内科</c:v>
                </c:pt>
                <c:pt idx="2">
                  <c:v>风湿病科</c:v>
                </c:pt>
                <c:pt idx="3">
                  <c:v>美容皮肤科</c:v>
                </c:pt>
                <c:pt idx="4">
                  <c:v>眼科</c:v>
                </c:pt>
                <c:pt idx="5">
                  <c:v>肾病科</c:v>
                </c:pt>
                <c:pt idx="6">
                  <c:v>乳腺甲状腺外科</c:v>
                </c:pt>
                <c:pt idx="7">
                  <c:v>血液科</c:v>
                </c:pt>
                <c:pt idx="8">
                  <c:v>脾胃科消化科合并</c:v>
                </c:pt>
                <c:pt idx="9">
                  <c:v>综合内科</c:v>
                </c:pt>
                <c:pt idx="10">
                  <c:v>小儿骨科</c:v>
                </c:pt>
                <c:pt idx="11">
                  <c:v>心病一科</c:v>
                </c:pt>
                <c:pt idx="12">
                  <c:v>妇科</c:v>
                </c:pt>
                <c:pt idx="13">
                  <c:v>推拿科</c:v>
                </c:pt>
                <c:pt idx="14">
                  <c:v>中医外治中心</c:v>
                </c:pt>
                <c:pt idx="15">
                  <c:v>肾脏内科</c:v>
                </c:pt>
                <c:pt idx="16">
                  <c:v>骨科</c:v>
                </c:pt>
                <c:pt idx="17">
                  <c:v>小儿推拿科</c:v>
                </c:pt>
                <c:pt idx="18">
                  <c:v>心病二科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47.685253099650005</c:v>
                </c:pt>
                <c:pt idx="1">
                  <c:v>37.776463241683</c:v>
                </c:pt>
                <c:pt idx="2">
                  <c:v>36.953960769331104</c:v>
                </c:pt>
                <c:pt idx="3">
                  <c:v>33.272623017705726</c:v>
                </c:pt>
                <c:pt idx="4">
                  <c:v>32.597019377418356</c:v>
                </c:pt>
                <c:pt idx="5">
                  <c:v>32.496925151285176</c:v>
                </c:pt>
                <c:pt idx="6">
                  <c:v>30.6592427517545</c:v>
                </c:pt>
                <c:pt idx="7">
                  <c:v>29.841721850117633</c:v>
                </c:pt>
                <c:pt idx="8">
                  <c:v>29.668023213286357</c:v>
                </c:pt>
                <c:pt idx="9">
                  <c:v>29.458159662506063</c:v>
                </c:pt>
                <c:pt idx="10">
                  <c:v>29.096359958403497</c:v>
                </c:pt>
                <c:pt idx="11">
                  <c:v>28.741537380586497</c:v>
                </c:pt>
                <c:pt idx="12">
                  <c:v>28.11087719303031</c:v>
                </c:pt>
                <c:pt idx="13">
                  <c:v>27.517179132232943</c:v>
                </c:pt>
                <c:pt idx="14">
                  <c:v>27.51620678221337</c:v>
                </c:pt>
                <c:pt idx="15">
                  <c:v>27.453297599002084</c:v>
                </c:pt>
                <c:pt idx="16">
                  <c:v>26.845404356322465</c:v>
                </c:pt>
                <c:pt idx="17">
                  <c:v>26.602594222074245</c:v>
                </c:pt>
                <c:pt idx="18">
                  <c:v>26.21961224485911</c:v>
                </c:pt>
                <c:pt idx="19">
                  <c:v>25.92079589459813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消化内科</c:v>
                </c:pt>
                <c:pt idx="2">
                  <c:v>风湿病科</c:v>
                </c:pt>
                <c:pt idx="3">
                  <c:v>美容皮肤科</c:v>
                </c:pt>
                <c:pt idx="4">
                  <c:v>眼科</c:v>
                </c:pt>
                <c:pt idx="5">
                  <c:v>肾病科</c:v>
                </c:pt>
                <c:pt idx="6">
                  <c:v>乳腺甲状腺外科</c:v>
                </c:pt>
                <c:pt idx="7">
                  <c:v>血液科</c:v>
                </c:pt>
                <c:pt idx="8">
                  <c:v>脾胃科消化科合并</c:v>
                </c:pt>
                <c:pt idx="9">
                  <c:v>综合内科</c:v>
                </c:pt>
                <c:pt idx="10">
                  <c:v>小儿骨科</c:v>
                </c:pt>
                <c:pt idx="11">
                  <c:v>心病一科</c:v>
                </c:pt>
                <c:pt idx="12">
                  <c:v>妇科</c:v>
                </c:pt>
                <c:pt idx="13">
                  <c:v>推拿科</c:v>
                </c:pt>
                <c:pt idx="14">
                  <c:v>中医外治中心</c:v>
                </c:pt>
                <c:pt idx="15">
                  <c:v>肾脏内科</c:v>
                </c:pt>
                <c:pt idx="16">
                  <c:v>骨科</c:v>
                </c:pt>
                <c:pt idx="17">
                  <c:v>小儿推拿科</c:v>
                </c:pt>
                <c:pt idx="18">
                  <c:v>心病二科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49.33320162444039</c:v>
                </c:pt>
                <c:pt idx="1">
                  <c:v>42.905280510940514</c:v>
                </c:pt>
                <c:pt idx="2">
                  <c:v>51.444833969399085</c:v>
                </c:pt>
                <c:pt idx="3">
                  <c:v>57.71448945231059</c:v>
                </c:pt>
                <c:pt idx="4">
                  <c:v>43.33609970978323</c:v>
                </c:pt>
                <c:pt idx="5">
                  <c:v>45.55561377577906</c:v>
                </c:pt>
                <c:pt idx="6">
                  <c:v>48.82434914575521</c:v>
                </c:pt>
                <c:pt idx="7">
                  <c:v>60.144408439142744</c:v>
                </c:pt>
                <c:pt idx="8">
                  <c:v>50.461516026816476</c:v>
                </c:pt>
                <c:pt idx="9">
                  <c:v>49.05959676702123</c:v>
                </c:pt>
                <c:pt idx="10">
                  <c:v>53.21748428303632</c:v>
                </c:pt>
                <c:pt idx="11">
                  <c:v>35.815361794782376</c:v>
                </c:pt>
                <c:pt idx="12">
                  <c:v>37.23821569199278</c:v>
                </c:pt>
                <c:pt idx="13">
                  <c:v>46.210233831055966</c:v>
                </c:pt>
                <c:pt idx="14">
                  <c:v>51.18013093799854</c:v>
                </c:pt>
                <c:pt idx="15">
                  <c:v>57.161796293594186</c:v>
                </c:pt>
                <c:pt idx="16">
                  <c:v>54.71615164850729</c:v>
                </c:pt>
                <c:pt idx="17">
                  <c:v>45.652988313318126</c:v>
                </c:pt>
                <c:pt idx="18">
                  <c:v>58.98533134059614</c:v>
                </c:pt>
                <c:pt idx="19">
                  <c:v>41.15023150723613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消化内科</c:v>
                </c:pt>
                <c:pt idx="2">
                  <c:v>风湿病科</c:v>
                </c:pt>
                <c:pt idx="3">
                  <c:v>美容皮肤科</c:v>
                </c:pt>
                <c:pt idx="4">
                  <c:v>眼科</c:v>
                </c:pt>
                <c:pt idx="5">
                  <c:v>肾病科</c:v>
                </c:pt>
                <c:pt idx="6">
                  <c:v>乳腺甲状腺外科</c:v>
                </c:pt>
                <c:pt idx="7">
                  <c:v>血液科</c:v>
                </c:pt>
                <c:pt idx="8">
                  <c:v>脾胃科消化科合并</c:v>
                </c:pt>
                <c:pt idx="9">
                  <c:v>综合内科</c:v>
                </c:pt>
                <c:pt idx="10">
                  <c:v>小儿骨科</c:v>
                </c:pt>
                <c:pt idx="11">
                  <c:v>心病一科</c:v>
                </c:pt>
                <c:pt idx="12">
                  <c:v>妇科</c:v>
                </c:pt>
                <c:pt idx="13">
                  <c:v>推拿科</c:v>
                </c:pt>
                <c:pt idx="14">
                  <c:v>中医外治中心</c:v>
                </c:pt>
                <c:pt idx="15">
                  <c:v>肾脏内科</c:v>
                </c:pt>
                <c:pt idx="16">
                  <c:v>骨科</c:v>
                </c:pt>
                <c:pt idx="17">
                  <c:v>小儿推拿科</c:v>
                </c:pt>
                <c:pt idx="18">
                  <c:v>心病二科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47.685253099650005</c:v>
                </c:pt>
                <c:pt idx="1">
                  <c:v>37.776463241683</c:v>
                </c:pt>
                <c:pt idx="2">
                  <c:v>36.953960769331104</c:v>
                </c:pt>
                <c:pt idx="3">
                  <c:v>33.272623017705726</c:v>
                </c:pt>
                <c:pt idx="4">
                  <c:v>32.597019377418356</c:v>
                </c:pt>
                <c:pt idx="5">
                  <c:v>32.496925151285176</c:v>
                </c:pt>
                <c:pt idx="6">
                  <c:v>30.6592427517545</c:v>
                </c:pt>
                <c:pt idx="7">
                  <c:v>29.841721850117633</c:v>
                </c:pt>
                <c:pt idx="8">
                  <c:v>29.668023213286357</c:v>
                </c:pt>
                <c:pt idx="9">
                  <c:v>29.458159662506063</c:v>
                </c:pt>
                <c:pt idx="10">
                  <c:v>29.096359958403497</c:v>
                </c:pt>
                <c:pt idx="11">
                  <c:v>28.741537380586497</c:v>
                </c:pt>
                <c:pt idx="12">
                  <c:v>28.11087719303031</c:v>
                </c:pt>
                <c:pt idx="13">
                  <c:v>27.517179132232943</c:v>
                </c:pt>
                <c:pt idx="14">
                  <c:v>27.51620678221337</c:v>
                </c:pt>
                <c:pt idx="15">
                  <c:v>27.453297599002084</c:v>
                </c:pt>
                <c:pt idx="16">
                  <c:v>26.845404356322465</c:v>
                </c:pt>
                <c:pt idx="17">
                  <c:v>26.602594222074245</c:v>
                </c:pt>
                <c:pt idx="18">
                  <c:v>26.21961224485911</c:v>
                </c:pt>
                <c:pt idx="19">
                  <c:v>25.92079589459813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消化内科</c:v>
                </c:pt>
                <c:pt idx="2">
                  <c:v>风湿病科</c:v>
                </c:pt>
                <c:pt idx="3">
                  <c:v>美容皮肤科</c:v>
                </c:pt>
                <c:pt idx="4">
                  <c:v>眼科</c:v>
                </c:pt>
                <c:pt idx="5">
                  <c:v>肾病科</c:v>
                </c:pt>
                <c:pt idx="6">
                  <c:v>乳腺甲状腺外科</c:v>
                </c:pt>
                <c:pt idx="7">
                  <c:v>血液科</c:v>
                </c:pt>
                <c:pt idx="8">
                  <c:v>脾胃科消化科合并</c:v>
                </c:pt>
                <c:pt idx="9">
                  <c:v>综合内科</c:v>
                </c:pt>
                <c:pt idx="10">
                  <c:v>小儿骨科</c:v>
                </c:pt>
                <c:pt idx="11">
                  <c:v>心病一科</c:v>
                </c:pt>
                <c:pt idx="12">
                  <c:v>妇科</c:v>
                </c:pt>
                <c:pt idx="13">
                  <c:v>推拿科</c:v>
                </c:pt>
                <c:pt idx="14">
                  <c:v>中医外治中心</c:v>
                </c:pt>
                <c:pt idx="15">
                  <c:v>肾脏内科</c:v>
                </c:pt>
                <c:pt idx="16">
                  <c:v>骨科</c:v>
                </c:pt>
                <c:pt idx="17">
                  <c:v>小儿推拿科</c:v>
                </c:pt>
                <c:pt idx="18">
                  <c:v>心病二科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53.87396998826642</c:v>
                </c:pt>
                <c:pt idx="1">
                  <c:v>59.271713614129155</c:v>
                </c:pt>
                <c:pt idx="2">
                  <c:v>57.751443401664844</c:v>
                </c:pt>
                <c:pt idx="3">
                  <c:v>51.05512837706424</c:v>
                </c:pt>
                <c:pt idx="4">
                  <c:v>57.388925592447976</c:v>
                </c:pt>
                <c:pt idx="5">
                  <c:v>46.00023108312023</c:v>
                </c:pt>
                <c:pt idx="6">
                  <c:v>47.948699860071756</c:v>
                </c:pt>
                <c:pt idx="7">
                  <c:v>52.0413456422125</c:v>
                </c:pt>
                <c:pt idx="8">
                  <c:v>42.887089970974685</c:v>
                </c:pt>
                <c:pt idx="9">
                  <c:v>63.667965036112285</c:v>
                </c:pt>
                <c:pt idx="10">
                  <c:v>46.11357520189204</c:v>
                </c:pt>
                <c:pt idx="11">
                  <c:v>40.27090637351141</c:v>
                </c:pt>
                <c:pt idx="12">
                  <c:v>48.48384695434626</c:v>
                </c:pt>
                <c:pt idx="13">
                  <c:v>45.83426285749442</c:v>
                </c:pt>
                <c:pt idx="14">
                  <c:v>42.604310453307534</c:v>
                </c:pt>
                <c:pt idx="15">
                  <c:v>43.07010461397771</c:v>
                </c:pt>
                <c:pt idx="16">
                  <c:v>47.57886713294236</c:v>
                </c:pt>
                <c:pt idx="17">
                  <c:v>44.31384486966354</c:v>
                </c:pt>
                <c:pt idx="18">
                  <c:v>41.42565339974626</c:v>
                </c:pt>
                <c:pt idx="19">
                  <c:v>50.77662521010202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消化内科</c:v>
                </c:pt>
                <c:pt idx="2">
                  <c:v>风湿病科</c:v>
                </c:pt>
                <c:pt idx="3">
                  <c:v>美容皮肤科</c:v>
                </c:pt>
                <c:pt idx="4">
                  <c:v>眼科</c:v>
                </c:pt>
                <c:pt idx="5">
                  <c:v>肾病科</c:v>
                </c:pt>
                <c:pt idx="6">
                  <c:v>乳腺甲状腺外科</c:v>
                </c:pt>
                <c:pt idx="7">
                  <c:v>血液科</c:v>
                </c:pt>
                <c:pt idx="8">
                  <c:v>脾胃科消化科合并</c:v>
                </c:pt>
                <c:pt idx="9">
                  <c:v>综合内科</c:v>
                </c:pt>
                <c:pt idx="10">
                  <c:v>小儿骨科</c:v>
                </c:pt>
                <c:pt idx="11">
                  <c:v>心病一科</c:v>
                </c:pt>
                <c:pt idx="12">
                  <c:v>妇科</c:v>
                </c:pt>
                <c:pt idx="13">
                  <c:v>推拿科</c:v>
                </c:pt>
                <c:pt idx="14">
                  <c:v>中医外治中心</c:v>
                </c:pt>
                <c:pt idx="15">
                  <c:v>肾脏内科</c:v>
                </c:pt>
                <c:pt idx="16">
                  <c:v>骨科</c:v>
                </c:pt>
                <c:pt idx="17">
                  <c:v>小儿推拿科</c:v>
                </c:pt>
                <c:pt idx="18">
                  <c:v>心病二科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47.685253099650005</c:v>
                </c:pt>
                <c:pt idx="1">
                  <c:v>37.776463241683</c:v>
                </c:pt>
                <c:pt idx="2">
                  <c:v>36.953960769331104</c:v>
                </c:pt>
                <c:pt idx="3">
                  <c:v>33.272623017705726</c:v>
                </c:pt>
                <c:pt idx="4">
                  <c:v>32.597019377418356</c:v>
                </c:pt>
                <c:pt idx="5">
                  <c:v>32.496925151285176</c:v>
                </c:pt>
                <c:pt idx="6">
                  <c:v>30.6592427517545</c:v>
                </c:pt>
                <c:pt idx="7">
                  <c:v>29.841721850117633</c:v>
                </c:pt>
                <c:pt idx="8">
                  <c:v>29.668023213286357</c:v>
                </c:pt>
                <c:pt idx="9">
                  <c:v>29.458159662506063</c:v>
                </c:pt>
                <c:pt idx="10">
                  <c:v>29.096359958403497</c:v>
                </c:pt>
                <c:pt idx="11">
                  <c:v>28.741537380586497</c:v>
                </c:pt>
                <c:pt idx="12">
                  <c:v>28.11087719303031</c:v>
                </c:pt>
                <c:pt idx="13">
                  <c:v>27.517179132232943</c:v>
                </c:pt>
                <c:pt idx="14">
                  <c:v>27.51620678221337</c:v>
                </c:pt>
                <c:pt idx="15">
                  <c:v>27.453297599002084</c:v>
                </c:pt>
                <c:pt idx="16">
                  <c:v>26.845404356322465</c:v>
                </c:pt>
                <c:pt idx="17">
                  <c:v>26.602594222074245</c:v>
                </c:pt>
                <c:pt idx="18">
                  <c:v>26.21961224485911</c:v>
                </c:pt>
                <c:pt idx="19">
                  <c:v>25.92079589459813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消化内科</c:v>
                </c:pt>
                <c:pt idx="2">
                  <c:v>风湿病科</c:v>
                </c:pt>
                <c:pt idx="3">
                  <c:v>美容皮肤科</c:v>
                </c:pt>
                <c:pt idx="4">
                  <c:v>眼科</c:v>
                </c:pt>
                <c:pt idx="5">
                  <c:v>肾病科</c:v>
                </c:pt>
                <c:pt idx="6">
                  <c:v>乳腺甲状腺外科</c:v>
                </c:pt>
                <c:pt idx="7">
                  <c:v>血液科</c:v>
                </c:pt>
                <c:pt idx="8">
                  <c:v>脾胃科消化科合并</c:v>
                </c:pt>
                <c:pt idx="9">
                  <c:v>综合内科</c:v>
                </c:pt>
                <c:pt idx="10">
                  <c:v>小儿骨科</c:v>
                </c:pt>
                <c:pt idx="11">
                  <c:v>心病一科</c:v>
                </c:pt>
                <c:pt idx="12">
                  <c:v>妇科</c:v>
                </c:pt>
                <c:pt idx="13">
                  <c:v>推拿科</c:v>
                </c:pt>
                <c:pt idx="14">
                  <c:v>中医外治中心</c:v>
                </c:pt>
                <c:pt idx="15">
                  <c:v>肾脏内科</c:v>
                </c:pt>
                <c:pt idx="16">
                  <c:v>骨科</c:v>
                </c:pt>
                <c:pt idx="17">
                  <c:v>小儿推拿科</c:v>
                </c:pt>
                <c:pt idx="18">
                  <c:v>心病二科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2.503931745853271</c:v>
                </c:pt>
                <c:pt idx="1">
                  <c:v>3.806295314382776</c:v>
                </c:pt>
                <c:pt idx="2">
                  <c:v>10.432699541613845</c:v>
                </c:pt>
                <c:pt idx="3">
                  <c:v>2.3092782701105774</c:v>
                </c:pt>
                <c:pt idx="4">
                  <c:v>6.440662229003127</c:v>
                </c:pt>
                <c:pt idx="5">
                  <c:v>2.442033994223582</c:v>
                </c:pt>
                <c:pt idx="6">
                  <c:v>19.356063072313052</c:v>
                </c:pt>
                <c:pt idx="7">
                  <c:v>19.879464323959592</c:v>
                </c:pt>
                <c:pt idx="8">
                  <c:v>19.25148846260517</c:v>
                </c:pt>
                <c:pt idx="9">
                  <c:v>20.710184497048164</c:v>
                </c:pt>
                <c:pt idx="10">
                  <c:v>6.449096257912902</c:v>
                </c:pt>
                <c:pt idx="11">
                  <c:v>17.92566299385592</c:v>
                </c:pt>
                <c:pt idx="12">
                  <c:v>6.333541384036938</c:v>
                </c:pt>
                <c:pt idx="13">
                  <c:v>5.175802137924529</c:v>
                </c:pt>
                <c:pt idx="14">
                  <c:v>2.413552351907447</c:v>
                </c:pt>
                <c:pt idx="15">
                  <c:v>2.962384373201115</c:v>
                </c:pt>
                <c:pt idx="16">
                  <c:v>5.689385468112363</c:v>
                </c:pt>
                <c:pt idx="17">
                  <c:v>7.3871023200014205</c:v>
                </c:pt>
                <c:pt idx="18">
                  <c:v>4.907394649528483</c:v>
                </c:pt>
                <c:pt idx="19">
                  <c:v>9.462442618855578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消化内科</c:v>
                </c:pt>
                <c:pt idx="2">
                  <c:v>风湿病科</c:v>
                </c:pt>
                <c:pt idx="3">
                  <c:v>美容皮肤科</c:v>
                </c:pt>
                <c:pt idx="4">
                  <c:v>眼科</c:v>
                </c:pt>
                <c:pt idx="5">
                  <c:v>肾病科</c:v>
                </c:pt>
                <c:pt idx="6">
                  <c:v>乳腺甲状腺外科</c:v>
                </c:pt>
                <c:pt idx="7">
                  <c:v>血液科</c:v>
                </c:pt>
                <c:pt idx="8">
                  <c:v>脾胃科消化科合并</c:v>
                </c:pt>
                <c:pt idx="9">
                  <c:v>综合内科</c:v>
                </c:pt>
                <c:pt idx="10">
                  <c:v>小儿骨科</c:v>
                </c:pt>
                <c:pt idx="11">
                  <c:v>心病一科</c:v>
                </c:pt>
                <c:pt idx="12">
                  <c:v>妇科</c:v>
                </c:pt>
                <c:pt idx="13">
                  <c:v>推拿科</c:v>
                </c:pt>
                <c:pt idx="14">
                  <c:v>中医外治中心</c:v>
                </c:pt>
                <c:pt idx="15">
                  <c:v>肾脏内科</c:v>
                </c:pt>
                <c:pt idx="16">
                  <c:v>骨科</c:v>
                </c:pt>
                <c:pt idx="17">
                  <c:v>小儿推拿科</c:v>
                </c:pt>
                <c:pt idx="18">
                  <c:v>心病二科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47.685253099650005</c:v>
                </c:pt>
                <c:pt idx="1">
                  <c:v>37.776463241683</c:v>
                </c:pt>
                <c:pt idx="2">
                  <c:v>36.953960769331104</c:v>
                </c:pt>
                <c:pt idx="3">
                  <c:v>33.272623017705726</c:v>
                </c:pt>
                <c:pt idx="4">
                  <c:v>32.597019377418356</c:v>
                </c:pt>
                <c:pt idx="5">
                  <c:v>32.496925151285176</c:v>
                </c:pt>
                <c:pt idx="6">
                  <c:v>30.6592427517545</c:v>
                </c:pt>
                <c:pt idx="7">
                  <c:v>29.841721850117633</c:v>
                </c:pt>
                <c:pt idx="8">
                  <c:v>29.668023213286357</c:v>
                </c:pt>
                <c:pt idx="9">
                  <c:v>29.458159662506063</c:v>
                </c:pt>
                <c:pt idx="10">
                  <c:v>29.096359958403497</c:v>
                </c:pt>
                <c:pt idx="11">
                  <c:v>28.741537380586497</c:v>
                </c:pt>
                <c:pt idx="12">
                  <c:v>28.11087719303031</c:v>
                </c:pt>
                <c:pt idx="13">
                  <c:v>27.517179132232943</c:v>
                </c:pt>
                <c:pt idx="14">
                  <c:v>27.51620678221337</c:v>
                </c:pt>
                <c:pt idx="15">
                  <c:v>27.453297599002084</c:v>
                </c:pt>
                <c:pt idx="16">
                  <c:v>26.845404356322465</c:v>
                </c:pt>
                <c:pt idx="17">
                  <c:v>26.602594222074245</c:v>
                </c:pt>
                <c:pt idx="18">
                  <c:v>26.21961224485911</c:v>
                </c:pt>
                <c:pt idx="19">
                  <c:v>25.92079589459813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消化内科</c:v>
                </c:pt>
                <c:pt idx="2">
                  <c:v>风湿病科</c:v>
                </c:pt>
                <c:pt idx="3">
                  <c:v>美容皮肤科</c:v>
                </c:pt>
                <c:pt idx="4">
                  <c:v>眼科</c:v>
                </c:pt>
                <c:pt idx="5">
                  <c:v>肾病科</c:v>
                </c:pt>
                <c:pt idx="6">
                  <c:v>乳腺甲状腺外科</c:v>
                </c:pt>
                <c:pt idx="7">
                  <c:v>血液科</c:v>
                </c:pt>
                <c:pt idx="8">
                  <c:v>脾胃科消化科合并</c:v>
                </c:pt>
                <c:pt idx="9">
                  <c:v>综合内科</c:v>
                </c:pt>
                <c:pt idx="10">
                  <c:v>小儿骨科</c:v>
                </c:pt>
                <c:pt idx="11">
                  <c:v>心病一科</c:v>
                </c:pt>
                <c:pt idx="12">
                  <c:v>妇科</c:v>
                </c:pt>
                <c:pt idx="13">
                  <c:v>推拿科</c:v>
                </c:pt>
                <c:pt idx="14">
                  <c:v>中医外治中心</c:v>
                </c:pt>
                <c:pt idx="15">
                  <c:v>肾脏内科</c:v>
                </c:pt>
                <c:pt idx="16">
                  <c:v>骨科</c:v>
                </c:pt>
                <c:pt idx="17">
                  <c:v>小儿推拿科</c:v>
                </c:pt>
                <c:pt idx="18">
                  <c:v>心病二科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61.39970882858723</c:v>
                </c:pt>
                <c:pt idx="1">
                  <c:v>38.894881751190084</c:v>
                </c:pt>
                <c:pt idx="2">
                  <c:v>39.67758551404714</c:v>
                </c:pt>
                <c:pt idx="3">
                  <c:v>41.90292481113024</c:v>
                </c:pt>
                <c:pt idx="4">
                  <c:v>38.974654443580945</c:v>
                </c:pt>
                <c:pt idx="5">
                  <c:v>40.57128136160143</c:v>
                </c:pt>
                <c:pt idx="6">
                  <c:v>47.80107325748791</c:v>
                </c:pt>
                <c:pt idx="7">
                  <c:v>42.27654860758671</c:v>
                </c:pt>
                <c:pt idx="8">
                  <c:v>43.48768523074721</c:v>
                </c:pt>
                <c:pt idx="9">
                  <c:v>29.795999357379774</c:v>
                </c:pt>
                <c:pt idx="10">
                  <c:v>29.871380241704713</c:v>
                </c:pt>
                <c:pt idx="11">
                  <c:v>43.75186588318313</c:v>
                </c:pt>
                <c:pt idx="12">
                  <c:v>49.341166689828285</c:v>
                </c:pt>
                <c:pt idx="13">
                  <c:v>36.98847887074948</c:v>
                </c:pt>
                <c:pt idx="14">
                  <c:v>44.313178137294955</c:v>
                </c:pt>
                <c:pt idx="15">
                  <c:v>43.20415274261157</c:v>
                </c:pt>
                <c:pt idx="16">
                  <c:v>43.39786111864949</c:v>
                </c:pt>
                <c:pt idx="17">
                  <c:v>26.970358992780266</c:v>
                </c:pt>
                <c:pt idx="18">
                  <c:v>63.4695718133193</c:v>
                </c:pt>
                <c:pt idx="19">
                  <c:v>54.68843227880459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消化内科</c:v>
                </c:pt>
                <c:pt idx="2">
                  <c:v>风湿病科</c:v>
                </c:pt>
                <c:pt idx="3">
                  <c:v>美容皮肤科</c:v>
                </c:pt>
                <c:pt idx="4">
                  <c:v>眼科</c:v>
                </c:pt>
                <c:pt idx="5">
                  <c:v>肾病科</c:v>
                </c:pt>
                <c:pt idx="6">
                  <c:v>乳腺甲状腺外科</c:v>
                </c:pt>
                <c:pt idx="7">
                  <c:v>血液科</c:v>
                </c:pt>
                <c:pt idx="8">
                  <c:v>脾胃科消化科合并</c:v>
                </c:pt>
                <c:pt idx="9">
                  <c:v>综合内科</c:v>
                </c:pt>
                <c:pt idx="10">
                  <c:v>小儿骨科</c:v>
                </c:pt>
                <c:pt idx="11">
                  <c:v>心病一科</c:v>
                </c:pt>
                <c:pt idx="12">
                  <c:v>妇科</c:v>
                </c:pt>
                <c:pt idx="13">
                  <c:v>推拿科</c:v>
                </c:pt>
                <c:pt idx="14">
                  <c:v>中医外治中心</c:v>
                </c:pt>
                <c:pt idx="15">
                  <c:v>肾脏内科</c:v>
                </c:pt>
                <c:pt idx="16">
                  <c:v>骨科</c:v>
                </c:pt>
                <c:pt idx="17">
                  <c:v>小儿推拿科</c:v>
                </c:pt>
                <c:pt idx="18">
                  <c:v>心病二科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47.685253099650005</c:v>
                </c:pt>
                <c:pt idx="1">
                  <c:v>37.776463241683</c:v>
                </c:pt>
                <c:pt idx="2">
                  <c:v>36.953960769331104</c:v>
                </c:pt>
                <c:pt idx="3">
                  <c:v>33.272623017705726</c:v>
                </c:pt>
                <c:pt idx="4">
                  <c:v>32.597019377418356</c:v>
                </c:pt>
                <c:pt idx="5">
                  <c:v>32.496925151285176</c:v>
                </c:pt>
                <c:pt idx="6">
                  <c:v>30.6592427517545</c:v>
                </c:pt>
                <c:pt idx="7">
                  <c:v>29.841721850117633</c:v>
                </c:pt>
                <c:pt idx="8">
                  <c:v>29.668023213286357</c:v>
                </c:pt>
                <c:pt idx="9">
                  <c:v>29.458159662506063</c:v>
                </c:pt>
                <c:pt idx="10">
                  <c:v>29.096359958403497</c:v>
                </c:pt>
                <c:pt idx="11">
                  <c:v>28.741537380586497</c:v>
                </c:pt>
                <c:pt idx="12">
                  <c:v>28.11087719303031</c:v>
                </c:pt>
                <c:pt idx="13">
                  <c:v>27.517179132232943</c:v>
                </c:pt>
                <c:pt idx="14">
                  <c:v>27.51620678221337</c:v>
                </c:pt>
                <c:pt idx="15">
                  <c:v>27.453297599002084</c:v>
                </c:pt>
                <c:pt idx="16">
                  <c:v>26.845404356322465</c:v>
                </c:pt>
                <c:pt idx="17">
                  <c:v>26.602594222074245</c:v>
                </c:pt>
                <c:pt idx="18">
                  <c:v>26.21961224485911</c:v>
                </c:pt>
                <c:pt idx="19">
                  <c:v>25.92079589459813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消化内科</c:v>
                </c:pt>
                <c:pt idx="2">
                  <c:v>风湿病科</c:v>
                </c:pt>
                <c:pt idx="3">
                  <c:v>美容皮肤科</c:v>
                </c:pt>
                <c:pt idx="4">
                  <c:v>眼科</c:v>
                </c:pt>
                <c:pt idx="5">
                  <c:v>肾病科</c:v>
                </c:pt>
                <c:pt idx="6">
                  <c:v>乳腺甲状腺外科</c:v>
                </c:pt>
                <c:pt idx="7">
                  <c:v>血液科</c:v>
                </c:pt>
                <c:pt idx="8">
                  <c:v>脾胃科消化科合并</c:v>
                </c:pt>
                <c:pt idx="9">
                  <c:v>综合内科</c:v>
                </c:pt>
                <c:pt idx="10">
                  <c:v>小儿骨科</c:v>
                </c:pt>
                <c:pt idx="11">
                  <c:v>心病一科</c:v>
                </c:pt>
                <c:pt idx="12">
                  <c:v>妇科</c:v>
                </c:pt>
                <c:pt idx="13">
                  <c:v>推拿科</c:v>
                </c:pt>
                <c:pt idx="14">
                  <c:v>中医外治中心</c:v>
                </c:pt>
                <c:pt idx="15">
                  <c:v>肾脏内科</c:v>
                </c:pt>
                <c:pt idx="16">
                  <c:v>骨科</c:v>
                </c:pt>
                <c:pt idx="17">
                  <c:v>小儿推拿科</c:v>
                </c:pt>
                <c:pt idx="18">
                  <c:v>心病二科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41.05932407268152</c:v>
                </c:pt>
                <c:pt idx="1">
                  <c:v>44.85985441454409</c:v>
                </c:pt>
                <c:pt idx="2">
                  <c:v>52.84242258510376</c:v>
                </c:pt>
                <c:pt idx="3">
                  <c:v>62.88771649621147</c:v>
                </c:pt>
                <c:pt idx="4">
                  <c:v>24.392786695310765</c:v>
                </c:pt>
                <c:pt idx="5">
                  <c:v>49.26007009821181</c:v>
                </c:pt>
                <c:pt idx="6">
                  <c:v>21.246932099355348</c:v>
                </c:pt>
                <c:pt idx="7">
                  <c:v>38.01491011900865</c:v>
                </c:pt>
                <c:pt idx="8">
                  <c:v>30.13562616606856</c:v>
                </c:pt>
                <c:pt idx="9">
                  <c:v>24.50684878613399</c:v>
                </c:pt>
                <c:pt idx="10">
                  <c:v>41.283017123200274</c:v>
                </c:pt>
                <c:pt idx="11">
                  <c:v>47.65953097262286</c:v>
                </c:pt>
                <c:pt idx="12">
                  <c:v>24.500018124284313</c:v>
                </c:pt>
                <c:pt idx="13">
                  <c:v>50.20082830005348</c:v>
                </c:pt>
                <c:pt idx="14">
                  <c:v>23.287461115713842</c:v>
                </c:pt>
                <c:pt idx="15">
                  <c:v>34.114246389492635</c:v>
                </c:pt>
                <c:pt idx="16">
                  <c:v>26.114119831274646</c:v>
                </c:pt>
                <c:pt idx="17">
                  <c:v>36.24371044655286</c:v>
                </c:pt>
                <c:pt idx="18">
                  <c:v>64.37899064997924</c:v>
                </c:pt>
                <c:pt idx="19">
                  <c:v>66.20882205664353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消化内科</c:v>
                </c:pt>
                <c:pt idx="2">
                  <c:v>风湿病科</c:v>
                </c:pt>
                <c:pt idx="3">
                  <c:v>美容皮肤科</c:v>
                </c:pt>
                <c:pt idx="4">
                  <c:v>眼科</c:v>
                </c:pt>
                <c:pt idx="5">
                  <c:v>肾病科</c:v>
                </c:pt>
                <c:pt idx="6">
                  <c:v>乳腺甲状腺外科</c:v>
                </c:pt>
                <c:pt idx="7">
                  <c:v>血液科</c:v>
                </c:pt>
                <c:pt idx="8">
                  <c:v>脾胃科消化科合并</c:v>
                </c:pt>
                <c:pt idx="9">
                  <c:v>综合内科</c:v>
                </c:pt>
                <c:pt idx="10">
                  <c:v>小儿骨科</c:v>
                </c:pt>
                <c:pt idx="11">
                  <c:v>心病一科</c:v>
                </c:pt>
                <c:pt idx="12">
                  <c:v>妇科</c:v>
                </c:pt>
                <c:pt idx="13">
                  <c:v>推拿科</c:v>
                </c:pt>
                <c:pt idx="14">
                  <c:v>中医外治中心</c:v>
                </c:pt>
                <c:pt idx="15">
                  <c:v>肾脏内科</c:v>
                </c:pt>
                <c:pt idx="16">
                  <c:v>骨科</c:v>
                </c:pt>
                <c:pt idx="17">
                  <c:v>小儿推拿科</c:v>
                </c:pt>
                <c:pt idx="18">
                  <c:v>心病二科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47.685253099650005</c:v>
                </c:pt>
                <c:pt idx="1">
                  <c:v>37.776463241683</c:v>
                </c:pt>
                <c:pt idx="2">
                  <c:v>36.953960769331104</c:v>
                </c:pt>
                <c:pt idx="3">
                  <c:v>33.272623017705726</c:v>
                </c:pt>
                <c:pt idx="4">
                  <c:v>32.597019377418356</c:v>
                </c:pt>
                <c:pt idx="5">
                  <c:v>32.496925151285176</c:v>
                </c:pt>
                <c:pt idx="6">
                  <c:v>30.6592427517545</c:v>
                </c:pt>
                <c:pt idx="7">
                  <c:v>29.841721850117633</c:v>
                </c:pt>
                <c:pt idx="8">
                  <c:v>29.668023213286357</c:v>
                </c:pt>
                <c:pt idx="9">
                  <c:v>29.458159662506063</c:v>
                </c:pt>
                <c:pt idx="10">
                  <c:v>29.096359958403497</c:v>
                </c:pt>
                <c:pt idx="11">
                  <c:v>28.741537380586497</c:v>
                </c:pt>
                <c:pt idx="12">
                  <c:v>28.11087719303031</c:v>
                </c:pt>
                <c:pt idx="13">
                  <c:v>27.517179132232943</c:v>
                </c:pt>
                <c:pt idx="14">
                  <c:v>27.51620678221337</c:v>
                </c:pt>
                <c:pt idx="15">
                  <c:v>27.453297599002084</c:v>
                </c:pt>
                <c:pt idx="16">
                  <c:v>26.845404356322465</c:v>
                </c:pt>
                <c:pt idx="17">
                  <c:v>26.602594222074245</c:v>
                </c:pt>
                <c:pt idx="18">
                  <c:v>26.21961224485911</c:v>
                </c:pt>
                <c:pt idx="19">
                  <c:v>25.92079589459813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消化内科</c:v>
                </c:pt>
                <c:pt idx="2">
                  <c:v>风湿病科</c:v>
                </c:pt>
                <c:pt idx="3">
                  <c:v>美容皮肤科</c:v>
                </c:pt>
                <c:pt idx="4">
                  <c:v>眼科</c:v>
                </c:pt>
                <c:pt idx="5">
                  <c:v>肾病科</c:v>
                </c:pt>
                <c:pt idx="6">
                  <c:v>乳腺甲状腺外科</c:v>
                </c:pt>
                <c:pt idx="7">
                  <c:v>血液科</c:v>
                </c:pt>
                <c:pt idx="8">
                  <c:v>脾胃科消化科合并</c:v>
                </c:pt>
                <c:pt idx="9">
                  <c:v>综合内科</c:v>
                </c:pt>
                <c:pt idx="10">
                  <c:v>小儿骨科</c:v>
                </c:pt>
                <c:pt idx="11">
                  <c:v>心病一科</c:v>
                </c:pt>
                <c:pt idx="12">
                  <c:v>妇科</c:v>
                </c:pt>
                <c:pt idx="13">
                  <c:v>推拿科</c:v>
                </c:pt>
                <c:pt idx="14">
                  <c:v>中医外治中心</c:v>
                </c:pt>
                <c:pt idx="15">
                  <c:v>肾脏内科</c:v>
                </c:pt>
                <c:pt idx="16">
                  <c:v>骨科</c:v>
                </c:pt>
                <c:pt idx="17">
                  <c:v>小儿推拿科</c:v>
                </c:pt>
                <c:pt idx="18">
                  <c:v>心病二科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28.028489034155392</c:v>
                </c:pt>
                <c:pt idx="1">
                  <c:v>32.92908649424608</c:v>
                </c:pt>
                <c:pt idx="2">
                  <c:v>35.63496155925554</c:v>
                </c:pt>
                <c:pt idx="3">
                  <c:v>39.94106802908416</c:v>
                </c:pt>
                <c:pt idx="4">
                  <c:v>37.45709786176734</c:v>
                </c:pt>
                <c:pt idx="5">
                  <c:v>43.06097378745656</c:v>
                </c:pt>
                <c:pt idx="6">
                  <c:v>27.130904746942903</c:v>
                </c:pt>
                <c:pt idx="7">
                  <c:v>40.36716182180111</c:v>
                </c:pt>
                <c:pt idx="8">
                  <c:v>29.807272592437617</c:v>
                </c:pt>
                <c:pt idx="9">
                  <c:v>36.42999441454717</c:v>
                </c:pt>
                <c:pt idx="10">
                  <c:v>29.700996593200447</c:v>
                </c:pt>
                <c:pt idx="11">
                  <c:v>27.812550608218828</c:v>
                </c:pt>
                <c:pt idx="12">
                  <c:v>38.54295230049725</c:v>
                </c:pt>
                <c:pt idx="13">
                  <c:v>36.389897667673935</c:v>
                </c:pt>
                <c:pt idx="14">
                  <c:v>44.34000276992137</c:v>
                </c:pt>
                <c:pt idx="15">
                  <c:v>36.658090339310135</c:v>
                </c:pt>
                <c:pt idx="16">
                  <c:v>33.03456585724126</c:v>
                </c:pt>
                <c:pt idx="17">
                  <c:v>41.113942013215905</c:v>
                </c:pt>
                <c:pt idx="18">
                  <c:v>30.224443598547087</c:v>
                </c:pt>
                <c:pt idx="19">
                  <c:v>31.340599653037838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消化内科</c:v>
                </c:pt>
                <c:pt idx="2">
                  <c:v>风湿病科</c:v>
                </c:pt>
                <c:pt idx="3">
                  <c:v>美容皮肤科</c:v>
                </c:pt>
                <c:pt idx="4">
                  <c:v>眼科</c:v>
                </c:pt>
                <c:pt idx="5">
                  <c:v>肾病科</c:v>
                </c:pt>
                <c:pt idx="6">
                  <c:v>乳腺甲状腺外科</c:v>
                </c:pt>
                <c:pt idx="7">
                  <c:v>血液科</c:v>
                </c:pt>
                <c:pt idx="8">
                  <c:v>脾胃科消化科合并</c:v>
                </c:pt>
                <c:pt idx="9">
                  <c:v>综合内科</c:v>
                </c:pt>
                <c:pt idx="10">
                  <c:v>小儿骨科</c:v>
                </c:pt>
                <c:pt idx="11">
                  <c:v>心病一科</c:v>
                </c:pt>
                <c:pt idx="12">
                  <c:v>妇科</c:v>
                </c:pt>
                <c:pt idx="13">
                  <c:v>推拿科</c:v>
                </c:pt>
                <c:pt idx="14">
                  <c:v>中医外治中心</c:v>
                </c:pt>
                <c:pt idx="15">
                  <c:v>肾脏内科</c:v>
                </c:pt>
                <c:pt idx="16">
                  <c:v>骨科</c:v>
                </c:pt>
                <c:pt idx="17">
                  <c:v>小儿推拿科</c:v>
                </c:pt>
                <c:pt idx="18">
                  <c:v>心病二科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47.685253099650005</c:v>
                </c:pt>
                <c:pt idx="1">
                  <c:v>37.776463241683</c:v>
                </c:pt>
                <c:pt idx="2">
                  <c:v>36.953960769331104</c:v>
                </c:pt>
                <c:pt idx="3">
                  <c:v>33.272623017705726</c:v>
                </c:pt>
                <c:pt idx="4">
                  <c:v>32.597019377418356</c:v>
                </c:pt>
                <c:pt idx="5">
                  <c:v>32.496925151285176</c:v>
                </c:pt>
                <c:pt idx="6">
                  <c:v>30.6592427517545</c:v>
                </c:pt>
                <c:pt idx="7">
                  <c:v>29.841721850117633</c:v>
                </c:pt>
                <c:pt idx="8">
                  <c:v>29.668023213286357</c:v>
                </c:pt>
                <c:pt idx="9">
                  <c:v>29.458159662506063</c:v>
                </c:pt>
                <c:pt idx="10">
                  <c:v>29.096359958403497</c:v>
                </c:pt>
                <c:pt idx="11">
                  <c:v>28.741537380586497</c:v>
                </c:pt>
                <c:pt idx="12">
                  <c:v>28.11087719303031</c:v>
                </c:pt>
                <c:pt idx="13">
                  <c:v>27.517179132232943</c:v>
                </c:pt>
                <c:pt idx="14">
                  <c:v>27.51620678221337</c:v>
                </c:pt>
                <c:pt idx="15">
                  <c:v>27.453297599002084</c:v>
                </c:pt>
                <c:pt idx="16">
                  <c:v>26.845404356322465</c:v>
                </c:pt>
                <c:pt idx="17">
                  <c:v>26.602594222074245</c:v>
                </c:pt>
                <c:pt idx="18">
                  <c:v>26.21961224485911</c:v>
                </c:pt>
                <c:pt idx="19">
                  <c:v>25.92079589459813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消化内科</c:v>
                </c:pt>
                <c:pt idx="2">
                  <c:v>风湿病科</c:v>
                </c:pt>
                <c:pt idx="3">
                  <c:v>美容皮肤科</c:v>
                </c:pt>
                <c:pt idx="4">
                  <c:v>眼科</c:v>
                </c:pt>
                <c:pt idx="5">
                  <c:v>肾病科</c:v>
                </c:pt>
                <c:pt idx="6">
                  <c:v>乳腺甲状腺外科</c:v>
                </c:pt>
                <c:pt idx="7">
                  <c:v>血液科</c:v>
                </c:pt>
                <c:pt idx="8">
                  <c:v>脾胃科消化科合并</c:v>
                </c:pt>
                <c:pt idx="9">
                  <c:v>综合内科</c:v>
                </c:pt>
                <c:pt idx="10">
                  <c:v>小儿骨科</c:v>
                </c:pt>
                <c:pt idx="11">
                  <c:v>心病一科</c:v>
                </c:pt>
                <c:pt idx="12">
                  <c:v>妇科</c:v>
                </c:pt>
                <c:pt idx="13">
                  <c:v>推拿科</c:v>
                </c:pt>
                <c:pt idx="14">
                  <c:v>中医外治中心</c:v>
                </c:pt>
                <c:pt idx="15">
                  <c:v>肾脏内科</c:v>
                </c:pt>
                <c:pt idx="16">
                  <c:v>骨科</c:v>
                </c:pt>
                <c:pt idx="17">
                  <c:v>小儿推拿科</c:v>
                </c:pt>
                <c:pt idx="18">
                  <c:v>心病二科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5.8947430967087335</c:v>
                </c:pt>
                <c:pt idx="1">
                  <c:v>7.2184819048493996</c:v>
                </c:pt>
                <c:pt idx="2">
                  <c:v>6.123055920963339</c:v>
                </c:pt>
                <c:pt idx="3">
                  <c:v>13.995482421896437</c:v>
                </c:pt>
                <c:pt idx="4">
                  <c:v>2.070432147742276</c:v>
                </c:pt>
                <c:pt idx="5">
                  <c:v>7.655641895369095</c:v>
                </c:pt>
                <c:pt idx="6">
                  <c:v>18.01306262391215</c:v>
                </c:pt>
                <c:pt idx="7">
                  <c:v>6.578351546993488</c:v>
                </c:pt>
                <c:pt idx="8">
                  <c:v>6.197212580262535</c:v>
                </c:pt>
                <c:pt idx="9">
                  <c:v>7.4438542670106775</c:v>
                </c:pt>
                <c:pt idx="10">
                  <c:v>12.406633863349546</c:v>
                </c:pt>
                <c:pt idx="11">
                  <c:v>8.572388706690335</c:v>
                </c:pt>
                <c:pt idx="12">
                  <c:v>2.722981350247976</c:v>
                </c:pt>
                <c:pt idx="13">
                  <c:v>5.682251681514606</c:v>
                </c:pt>
                <c:pt idx="14">
                  <c:v>7.51842202038735</c:v>
                </c:pt>
                <c:pt idx="15">
                  <c:v>1.3556468690162455</c:v>
                </c:pt>
                <c:pt idx="16">
                  <c:v>50.00042626874621</c:v>
                </c:pt>
                <c:pt idx="17">
                  <c:v>1.1772375699351596</c:v>
                </c:pt>
                <c:pt idx="18">
                  <c:v>5.471501041536515</c:v>
                </c:pt>
                <c:pt idx="19">
                  <c:v>8.777818187256397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消化内科</c:v>
                </c:pt>
                <c:pt idx="2">
                  <c:v>风湿病科</c:v>
                </c:pt>
                <c:pt idx="3">
                  <c:v>美容皮肤科</c:v>
                </c:pt>
                <c:pt idx="4">
                  <c:v>眼科</c:v>
                </c:pt>
                <c:pt idx="5">
                  <c:v>肾病科</c:v>
                </c:pt>
                <c:pt idx="6">
                  <c:v>乳腺甲状腺外科</c:v>
                </c:pt>
                <c:pt idx="7">
                  <c:v>血液科</c:v>
                </c:pt>
                <c:pt idx="8">
                  <c:v>脾胃科消化科合并</c:v>
                </c:pt>
                <c:pt idx="9">
                  <c:v>综合内科</c:v>
                </c:pt>
                <c:pt idx="10">
                  <c:v>小儿骨科</c:v>
                </c:pt>
                <c:pt idx="11">
                  <c:v>心病一科</c:v>
                </c:pt>
                <c:pt idx="12">
                  <c:v>妇科</c:v>
                </c:pt>
                <c:pt idx="13">
                  <c:v>推拿科</c:v>
                </c:pt>
                <c:pt idx="14">
                  <c:v>中医外治中心</c:v>
                </c:pt>
                <c:pt idx="15">
                  <c:v>肾脏内科</c:v>
                </c:pt>
                <c:pt idx="16">
                  <c:v>骨科</c:v>
                </c:pt>
                <c:pt idx="17">
                  <c:v>小儿推拿科</c:v>
                </c:pt>
                <c:pt idx="18">
                  <c:v>心病二科</c:v>
                </c:pt>
                <c:pt idx="19">
                  <c:v>肛肠科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47.685253099650005</c:v>
                </c:pt>
                <c:pt idx="1">
                  <c:v>37.776463241683</c:v>
                </c:pt>
                <c:pt idx="2">
                  <c:v>36.953960769331104</c:v>
                </c:pt>
                <c:pt idx="3">
                  <c:v>33.272623017705726</c:v>
                </c:pt>
                <c:pt idx="4">
                  <c:v>32.597019377418356</c:v>
                </c:pt>
                <c:pt idx="5">
                  <c:v>32.496925151285176</c:v>
                </c:pt>
                <c:pt idx="6">
                  <c:v>30.6592427517545</c:v>
                </c:pt>
                <c:pt idx="7">
                  <c:v>29.841721850117633</c:v>
                </c:pt>
                <c:pt idx="8">
                  <c:v>29.668023213286357</c:v>
                </c:pt>
                <c:pt idx="9">
                  <c:v>29.458159662506063</c:v>
                </c:pt>
                <c:pt idx="10">
                  <c:v>29.096359958403497</c:v>
                </c:pt>
                <c:pt idx="11">
                  <c:v>28.741537380586497</c:v>
                </c:pt>
                <c:pt idx="12">
                  <c:v>28.11087719303031</c:v>
                </c:pt>
                <c:pt idx="13">
                  <c:v>27.517179132232943</c:v>
                </c:pt>
                <c:pt idx="14">
                  <c:v>27.51620678221337</c:v>
                </c:pt>
                <c:pt idx="15">
                  <c:v>27.453297599002084</c:v>
                </c:pt>
                <c:pt idx="16">
                  <c:v>26.845404356322465</c:v>
                </c:pt>
                <c:pt idx="17">
                  <c:v>26.602594222074245</c:v>
                </c:pt>
                <c:pt idx="18">
                  <c:v>26.21961224485911</c:v>
                </c:pt>
                <c:pt idx="19">
                  <c:v>25.92079589459813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呼吸内科</c:v>
                </c:pt>
                <c:pt idx="1">
                  <c:v>消化内科</c:v>
                </c:pt>
                <c:pt idx="2">
                  <c:v>风湿病科</c:v>
                </c:pt>
                <c:pt idx="3">
                  <c:v>美容皮肤科</c:v>
                </c:pt>
                <c:pt idx="4">
                  <c:v>眼科</c:v>
                </c:pt>
                <c:pt idx="5">
                  <c:v>肾病科</c:v>
                </c:pt>
                <c:pt idx="6">
                  <c:v>乳腺甲状腺外科</c:v>
                </c:pt>
                <c:pt idx="7">
                  <c:v>血液科</c:v>
                </c:pt>
                <c:pt idx="8">
                  <c:v>脾胃科消化科合并</c:v>
                </c:pt>
                <c:pt idx="9">
                  <c:v>综合内科</c:v>
                </c:pt>
                <c:pt idx="10">
                  <c:v>小儿骨科</c:v>
                </c:pt>
                <c:pt idx="11">
                  <c:v>心病一科</c:v>
                </c:pt>
                <c:pt idx="12">
                  <c:v>妇科</c:v>
                </c:pt>
                <c:pt idx="13">
                  <c:v>推拿科</c:v>
                </c:pt>
                <c:pt idx="14">
                  <c:v>中医外治中心</c:v>
                </c:pt>
                <c:pt idx="15">
                  <c:v>肾脏内科</c:v>
                </c:pt>
                <c:pt idx="16">
                  <c:v>骨科</c:v>
                </c:pt>
                <c:pt idx="17">
                  <c:v>小儿推拿科</c:v>
                </c:pt>
                <c:pt idx="18">
                  <c:v>心病二科</c:v>
                </c:pt>
                <c:pt idx="19">
                  <c:v>肛肠科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29.57781385355746</c:v>
                </c:pt>
                <c:pt idx="1">
                  <c:v>24.11373725660953</c:v>
                </c:pt>
                <c:pt idx="2">
                  <c:v>40.8186518091053</c:v>
                </c:pt>
                <c:pt idx="3">
                  <c:v>55.553874082807134</c:v>
                </c:pt>
                <c:pt idx="4">
                  <c:v>48.46060415194131</c:v>
                </c:pt>
                <c:pt idx="5">
                  <c:v>53.68162225324706</c:v>
                </c:pt>
                <c:pt idx="6">
                  <c:v>75.69733965301866</c:v>
                </c:pt>
                <c:pt idx="7">
                  <c:v>50.53608926725807</c:v>
                </c:pt>
                <c:pt idx="8">
                  <c:v>83.17424554710172</c:v>
                </c:pt>
                <c:pt idx="9">
                  <c:v>50.34906658116325</c:v>
                </c:pt>
                <c:pt idx="10">
                  <c:v>54.35806079286399</c:v>
                </c:pt>
                <c:pt idx="11">
                  <c:v>70.15384974633714</c:v>
                </c:pt>
                <c:pt idx="12">
                  <c:v>65.24217055670607</c:v>
                </c:pt>
                <c:pt idx="13">
                  <c:v>53.84732495399975</c:v>
                </c:pt>
                <c:pt idx="14">
                  <c:v>50.452607324104314</c:v>
                </c:pt>
                <c:pt idx="15">
                  <c:v>59.98420651306092</c:v>
                </c:pt>
                <c:pt idx="16">
                  <c:v>20.357844318748864</c:v>
                </c:pt>
                <c:pt idx="17">
                  <c:v>56.50830664539826</c:v>
                </c:pt>
                <c:pt idx="18">
                  <c:v>55.09040465720156</c:v>
                </c:pt>
                <c:pt idx="19">
                  <c:v>63.4426645817195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美容皮肤科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治未病中心</c:v>
                </c:pt>
                <c:pt idx="5">
                  <c:v>东区重症医学科</c:v>
                </c:pt>
                <c:pt idx="6">
                  <c:v>妇二科</c:v>
                </c:pt>
                <c:pt idx="7">
                  <c:v>口腔科</c:v>
                </c:pt>
                <c:pt idx="8">
                  <c:v>医院</c:v>
                </c:pt>
                <c:pt idx="9">
                  <c:v>微创骨科</c:v>
                </c:pt>
                <c:pt idx="10">
                  <c:v>西区重症医学科</c:v>
                </c:pt>
                <c:pt idx="11">
                  <c:v>妇科</c:v>
                </c:pt>
                <c:pt idx="12">
                  <c:v>神经内科</c:v>
                </c:pt>
                <c:pt idx="13">
                  <c:v>呼吸内科</c:v>
                </c:pt>
                <c:pt idx="14">
                  <c:v>泌尿外科</c:v>
                </c:pt>
                <c:pt idx="15">
                  <c:v>脑病三科</c:v>
                </c:pt>
                <c:pt idx="16">
                  <c:v>耳鼻喉科</c:v>
                </c:pt>
                <c:pt idx="17">
                  <c:v>中医外治中心</c:v>
                </c:pt>
                <c:pt idx="18">
                  <c:v>肛肠科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72.71394706399975</c:v>
                </c:pt>
                <c:pt idx="1">
                  <c:v>71.56933408587862</c:v>
                </c:pt>
                <c:pt idx="2">
                  <c:v>69.11666576775397</c:v>
                </c:pt>
                <c:pt idx="3">
                  <c:v>68.72284570403382</c:v>
                </c:pt>
                <c:pt idx="4">
                  <c:v>68.39875391013786</c:v>
                </c:pt>
                <c:pt idx="5">
                  <c:v>64.54049732158323</c:v>
                </c:pt>
                <c:pt idx="6">
                  <c:v>63.98075927921778</c:v>
                </c:pt>
                <c:pt idx="7">
                  <c:v>63.19593939787148</c:v>
                </c:pt>
                <c:pt idx="8">
                  <c:v>62.73910434587565</c:v>
                </c:pt>
                <c:pt idx="9">
                  <c:v>61.14762395722594</c:v>
                </c:pt>
                <c:pt idx="10">
                  <c:v>60.86203687827131</c:v>
                </c:pt>
                <c:pt idx="11">
                  <c:v>60.6177718293278</c:v>
                </c:pt>
                <c:pt idx="12">
                  <c:v>60.10065540128972</c:v>
                </c:pt>
                <c:pt idx="13">
                  <c:v>58.20416972194143</c:v>
                </c:pt>
                <c:pt idx="14">
                  <c:v>58.19733962770981</c:v>
                </c:pt>
                <c:pt idx="15">
                  <c:v>58.18333491860853</c:v>
                </c:pt>
                <c:pt idx="16">
                  <c:v>56.00884003803281</c:v>
                </c:pt>
                <c:pt idx="17">
                  <c:v>55.47004550007859</c:v>
                </c:pt>
                <c:pt idx="18">
                  <c:v>53.576516814275095</c:v>
                </c:pt>
                <c:pt idx="19">
                  <c:v>53.40471664183753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美容皮肤科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治未病中心</c:v>
                </c:pt>
                <c:pt idx="5">
                  <c:v>东区重症医学科</c:v>
                </c:pt>
                <c:pt idx="6">
                  <c:v>妇二科</c:v>
                </c:pt>
                <c:pt idx="7">
                  <c:v>口腔科</c:v>
                </c:pt>
                <c:pt idx="8">
                  <c:v>医院</c:v>
                </c:pt>
                <c:pt idx="9">
                  <c:v>微创骨科</c:v>
                </c:pt>
                <c:pt idx="10">
                  <c:v>西区重症医学科</c:v>
                </c:pt>
                <c:pt idx="11">
                  <c:v>妇科</c:v>
                </c:pt>
                <c:pt idx="12">
                  <c:v>神经内科</c:v>
                </c:pt>
                <c:pt idx="13">
                  <c:v>呼吸内科</c:v>
                </c:pt>
                <c:pt idx="14">
                  <c:v>泌尿外科</c:v>
                </c:pt>
                <c:pt idx="15">
                  <c:v>脑病三科</c:v>
                </c:pt>
                <c:pt idx="16">
                  <c:v>耳鼻喉科</c:v>
                </c:pt>
                <c:pt idx="17">
                  <c:v>中医外治中心</c:v>
                </c:pt>
                <c:pt idx="18">
                  <c:v>肛肠科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13.126058542612176</c:v>
                </c:pt>
                <c:pt idx="1">
                  <c:v>33.272623017705726</c:v>
                </c:pt>
                <c:pt idx="2">
                  <c:v>18.135550664658453</c:v>
                </c:pt>
                <c:pt idx="3">
                  <c:v>14.681119006867037</c:v>
                </c:pt>
                <c:pt idx="4">
                  <c:v>11.43934495918681</c:v>
                </c:pt>
                <c:pt idx="5">
                  <c:v>17.805832538255142</c:v>
                </c:pt>
                <c:pt idx="6">
                  <c:v>19.205852722334097</c:v>
                </c:pt>
                <c:pt idx="7">
                  <c:v>18.35384860709708</c:v>
                </c:pt>
                <c:pt idx="8">
                  <c:v>20.41983399301282</c:v>
                </c:pt>
                <c:pt idx="9">
                  <c:v>18.872107871140617</c:v>
                </c:pt>
                <c:pt idx="10">
                  <c:v>15.518300004461016</c:v>
                </c:pt>
                <c:pt idx="11">
                  <c:v>28.11087719303031</c:v>
                </c:pt>
                <c:pt idx="12">
                  <c:v>22.197856774881515</c:v>
                </c:pt>
                <c:pt idx="13">
                  <c:v>47.685253099650005</c:v>
                </c:pt>
                <c:pt idx="14">
                  <c:v>11.87746343591118</c:v>
                </c:pt>
                <c:pt idx="15">
                  <c:v>17.344244321360517</c:v>
                </c:pt>
                <c:pt idx="16">
                  <c:v>24.330519873101107</c:v>
                </c:pt>
                <c:pt idx="17">
                  <c:v>27.51620678221337</c:v>
                </c:pt>
                <c:pt idx="18">
                  <c:v>25.92079589459813</c:v>
                </c:pt>
                <c:pt idx="19">
                  <c:v>25.448799380309847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美容皮肤科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治未病中心</c:v>
                </c:pt>
                <c:pt idx="5">
                  <c:v>东区重症医学科</c:v>
                </c:pt>
                <c:pt idx="6">
                  <c:v>妇二科</c:v>
                </c:pt>
                <c:pt idx="7">
                  <c:v>口腔科</c:v>
                </c:pt>
                <c:pt idx="8">
                  <c:v>医院</c:v>
                </c:pt>
                <c:pt idx="9">
                  <c:v>微创骨科</c:v>
                </c:pt>
                <c:pt idx="10">
                  <c:v>西区重症医学科</c:v>
                </c:pt>
                <c:pt idx="11">
                  <c:v>妇科</c:v>
                </c:pt>
                <c:pt idx="12">
                  <c:v>神经内科</c:v>
                </c:pt>
                <c:pt idx="13">
                  <c:v>呼吸内科</c:v>
                </c:pt>
                <c:pt idx="14">
                  <c:v>泌尿外科</c:v>
                </c:pt>
                <c:pt idx="15">
                  <c:v>脑病三科</c:v>
                </c:pt>
                <c:pt idx="16">
                  <c:v>耳鼻喉科</c:v>
                </c:pt>
                <c:pt idx="17">
                  <c:v>中医外治中心</c:v>
                </c:pt>
                <c:pt idx="18">
                  <c:v>肛肠科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72.71394706399975</c:v>
                </c:pt>
                <c:pt idx="1">
                  <c:v>71.56933408587862</c:v>
                </c:pt>
                <c:pt idx="2">
                  <c:v>69.11666576775397</c:v>
                </c:pt>
                <c:pt idx="3">
                  <c:v>68.72284570403382</c:v>
                </c:pt>
                <c:pt idx="4">
                  <c:v>68.39875391013786</c:v>
                </c:pt>
                <c:pt idx="5">
                  <c:v>64.54049732158323</c:v>
                </c:pt>
                <c:pt idx="6">
                  <c:v>63.98075927921778</c:v>
                </c:pt>
                <c:pt idx="7">
                  <c:v>63.19593939787148</c:v>
                </c:pt>
                <c:pt idx="8">
                  <c:v>62.73910434587565</c:v>
                </c:pt>
                <c:pt idx="9">
                  <c:v>61.14762395722594</c:v>
                </c:pt>
                <c:pt idx="10">
                  <c:v>60.86203687827131</c:v>
                </c:pt>
                <c:pt idx="11">
                  <c:v>60.6177718293278</c:v>
                </c:pt>
                <c:pt idx="12">
                  <c:v>60.10065540128972</c:v>
                </c:pt>
                <c:pt idx="13">
                  <c:v>58.20416972194143</c:v>
                </c:pt>
                <c:pt idx="14">
                  <c:v>58.19733962770981</c:v>
                </c:pt>
                <c:pt idx="15">
                  <c:v>58.18333491860853</c:v>
                </c:pt>
                <c:pt idx="16">
                  <c:v>56.00884003803281</c:v>
                </c:pt>
                <c:pt idx="17">
                  <c:v>55.47004550007859</c:v>
                </c:pt>
                <c:pt idx="18">
                  <c:v>53.576516814275095</c:v>
                </c:pt>
                <c:pt idx="19">
                  <c:v>53.40471664183753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美容皮肤科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治未病中心</c:v>
                </c:pt>
                <c:pt idx="5">
                  <c:v>东区重症医学科</c:v>
                </c:pt>
                <c:pt idx="6">
                  <c:v>妇二科</c:v>
                </c:pt>
                <c:pt idx="7">
                  <c:v>口腔科</c:v>
                </c:pt>
                <c:pt idx="8">
                  <c:v>医院</c:v>
                </c:pt>
                <c:pt idx="9">
                  <c:v>微创骨科</c:v>
                </c:pt>
                <c:pt idx="10">
                  <c:v>西区重症医学科</c:v>
                </c:pt>
                <c:pt idx="11">
                  <c:v>妇科</c:v>
                </c:pt>
                <c:pt idx="12">
                  <c:v>神经内科</c:v>
                </c:pt>
                <c:pt idx="13">
                  <c:v>呼吸内科</c:v>
                </c:pt>
                <c:pt idx="14">
                  <c:v>泌尿外科</c:v>
                </c:pt>
                <c:pt idx="15">
                  <c:v>脑病三科</c:v>
                </c:pt>
                <c:pt idx="16">
                  <c:v>耳鼻喉科</c:v>
                </c:pt>
                <c:pt idx="17">
                  <c:v>中医外治中心</c:v>
                </c:pt>
                <c:pt idx="18">
                  <c:v>肛肠科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47.915787609030424</c:v>
                </c:pt>
                <c:pt idx="1">
                  <c:v>57.71448945231059</c:v>
                </c:pt>
                <c:pt idx="2">
                  <c:v>56.44595547783248</c:v>
                </c:pt>
                <c:pt idx="3">
                  <c:v>56.42541348288761</c:v>
                </c:pt>
                <c:pt idx="4">
                  <c:v>47.57275030750034</c:v>
                </c:pt>
                <c:pt idx="5">
                  <c:v>51.0223993161271</c:v>
                </c:pt>
                <c:pt idx="6">
                  <c:v>55.70790130884029</c:v>
                </c:pt>
                <c:pt idx="7">
                  <c:v>48.15051858285683</c:v>
                </c:pt>
                <c:pt idx="8">
                  <c:v>56.57713417571771</c:v>
                </c:pt>
                <c:pt idx="9">
                  <c:v>45.4085912939873</c:v>
                </c:pt>
                <c:pt idx="10">
                  <c:v>63.38870258729589</c:v>
                </c:pt>
                <c:pt idx="11">
                  <c:v>37.23821569199278</c:v>
                </c:pt>
                <c:pt idx="12">
                  <c:v>45.90421385951358</c:v>
                </c:pt>
                <c:pt idx="13">
                  <c:v>49.33320162444039</c:v>
                </c:pt>
                <c:pt idx="14">
                  <c:v>54.84254482905688</c:v>
                </c:pt>
                <c:pt idx="15">
                  <c:v>54.53057826421484</c:v>
                </c:pt>
                <c:pt idx="16">
                  <c:v>66.49356996814713</c:v>
                </c:pt>
                <c:pt idx="17">
                  <c:v>51.18013093799854</c:v>
                </c:pt>
                <c:pt idx="18">
                  <c:v>41.15023150723613</c:v>
                </c:pt>
                <c:pt idx="19">
                  <c:v>34.67520631322951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美容皮肤科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治未病中心</c:v>
                </c:pt>
                <c:pt idx="5">
                  <c:v>东区重症医学科</c:v>
                </c:pt>
                <c:pt idx="6">
                  <c:v>妇二科</c:v>
                </c:pt>
                <c:pt idx="7">
                  <c:v>口腔科</c:v>
                </c:pt>
                <c:pt idx="8">
                  <c:v>医院</c:v>
                </c:pt>
                <c:pt idx="9">
                  <c:v>微创骨科</c:v>
                </c:pt>
                <c:pt idx="10">
                  <c:v>西区重症医学科</c:v>
                </c:pt>
                <c:pt idx="11">
                  <c:v>妇科</c:v>
                </c:pt>
                <c:pt idx="12">
                  <c:v>神经内科</c:v>
                </c:pt>
                <c:pt idx="13">
                  <c:v>呼吸内科</c:v>
                </c:pt>
                <c:pt idx="14">
                  <c:v>泌尿外科</c:v>
                </c:pt>
                <c:pt idx="15">
                  <c:v>脑病三科</c:v>
                </c:pt>
                <c:pt idx="16">
                  <c:v>耳鼻喉科</c:v>
                </c:pt>
                <c:pt idx="17">
                  <c:v>中医外治中心</c:v>
                </c:pt>
                <c:pt idx="18">
                  <c:v>肛肠科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72.71394706399975</c:v>
                </c:pt>
                <c:pt idx="1">
                  <c:v>71.56933408587862</c:v>
                </c:pt>
                <c:pt idx="2">
                  <c:v>69.11666576775397</c:v>
                </c:pt>
                <c:pt idx="3">
                  <c:v>68.72284570403382</c:v>
                </c:pt>
                <c:pt idx="4">
                  <c:v>68.39875391013786</c:v>
                </c:pt>
                <c:pt idx="5">
                  <c:v>64.54049732158323</c:v>
                </c:pt>
                <c:pt idx="6">
                  <c:v>63.98075927921778</c:v>
                </c:pt>
                <c:pt idx="7">
                  <c:v>63.19593939787148</c:v>
                </c:pt>
                <c:pt idx="8">
                  <c:v>62.73910434587565</c:v>
                </c:pt>
                <c:pt idx="9">
                  <c:v>61.14762395722594</c:v>
                </c:pt>
                <c:pt idx="10">
                  <c:v>60.86203687827131</c:v>
                </c:pt>
                <c:pt idx="11">
                  <c:v>60.6177718293278</c:v>
                </c:pt>
                <c:pt idx="12">
                  <c:v>60.10065540128972</c:v>
                </c:pt>
                <c:pt idx="13">
                  <c:v>58.20416972194143</c:v>
                </c:pt>
                <c:pt idx="14">
                  <c:v>58.19733962770981</c:v>
                </c:pt>
                <c:pt idx="15">
                  <c:v>58.18333491860853</c:v>
                </c:pt>
                <c:pt idx="16">
                  <c:v>56.00884003803281</c:v>
                </c:pt>
                <c:pt idx="17">
                  <c:v>55.47004550007859</c:v>
                </c:pt>
                <c:pt idx="18">
                  <c:v>53.576516814275095</c:v>
                </c:pt>
                <c:pt idx="19">
                  <c:v>53.40471664183753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美容皮肤科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治未病中心</c:v>
                </c:pt>
                <c:pt idx="5">
                  <c:v>东区重症医学科</c:v>
                </c:pt>
                <c:pt idx="6">
                  <c:v>妇二科</c:v>
                </c:pt>
                <c:pt idx="7">
                  <c:v>口腔科</c:v>
                </c:pt>
                <c:pt idx="8">
                  <c:v>医院</c:v>
                </c:pt>
                <c:pt idx="9">
                  <c:v>微创骨科</c:v>
                </c:pt>
                <c:pt idx="10">
                  <c:v>西区重症医学科</c:v>
                </c:pt>
                <c:pt idx="11">
                  <c:v>妇科</c:v>
                </c:pt>
                <c:pt idx="12">
                  <c:v>神经内科</c:v>
                </c:pt>
                <c:pt idx="13">
                  <c:v>呼吸内科</c:v>
                </c:pt>
                <c:pt idx="14">
                  <c:v>泌尿外科</c:v>
                </c:pt>
                <c:pt idx="15">
                  <c:v>脑病三科</c:v>
                </c:pt>
                <c:pt idx="16">
                  <c:v>耳鼻喉科</c:v>
                </c:pt>
                <c:pt idx="17">
                  <c:v>中医外治中心</c:v>
                </c:pt>
                <c:pt idx="18">
                  <c:v>肛肠科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47.53995029037269</c:v>
                </c:pt>
                <c:pt idx="1">
                  <c:v>51.05512837706424</c:v>
                </c:pt>
                <c:pt idx="2">
                  <c:v>40.59508551864724</c:v>
                </c:pt>
                <c:pt idx="3">
                  <c:v>51.37703243817392</c:v>
                </c:pt>
                <c:pt idx="4">
                  <c:v>43.565481753819356</c:v>
                </c:pt>
                <c:pt idx="5">
                  <c:v>51.23046449693494</c:v>
                </c:pt>
                <c:pt idx="6">
                  <c:v>49.36642004272965</c:v>
                </c:pt>
                <c:pt idx="7">
                  <c:v>49.07369694709504</c:v>
                </c:pt>
                <c:pt idx="8">
                  <c:v>43.09773074759336</c:v>
                </c:pt>
                <c:pt idx="9">
                  <c:v>53.7060457586954</c:v>
                </c:pt>
                <c:pt idx="10">
                  <c:v>52.16233788359913</c:v>
                </c:pt>
                <c:pt idx="11">
                  <c:v>48.48384695434626</c:v>
                </c:pt>
                <c:pt idx="12">
                  <c:v>52.47795922471684</c:v>
                </c:pt>
                <c:pt idx="13">
                  <c:v>53.87396998826642</c:v>
                </c:pt>
                <c:pt idx="14">
                  <c:v>35.46483171387057</c:v>
                </c:pt>
                <c:pt idx="15">
                  <c:v>56.83937788556471</c:v>
                </c:pt>
                <c:pt idx="16">
                  <c:v>62.24413627735147</c:v>
                </c:pt>
                <c:pt idx="17">
                  <c:v>42.604310453307534</c:v>
                </c:pt>
                <c:pt idx="18">
                  <c:v>50.77662521010202</c:v>
                </c:pt>
                <c:pt idx="19">
                  <c:v>47.09615551868367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美容皮肤科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治未病中心</c:v>
                </c:pt>
                <c:pt idx="5">
                  <c:v>东区重症医学科</c:v>
                </c:pt>
                <c:pt idx="6">
                  <c:v>妇二科</c:v>
                </c:pt>
                <c:pt idx="7">
                  <c:v>口腔科</c:v>
                </c:pt>
                <c:pt idx="8">
                  <c:v>医院</c:v>
                </c:pt>
                <c:pt idx="9">
                  <c:v>微创骨科</c:v>
                </c:pt>
                <c:pt idx="10">
                  <c:v>西区重症医学科</c:v>
                </c:pt>
                <c:pt idx="11">
                  <c:v>妇科</c:v>
                </c:pt>
                <c:pt idx="12">
                  <c:v>神经内科</c:v>
                </c:pt>
                <c:pt idx="13">
                  <c:v>呼吸内科</c:v>
                </c:pt>
                <c:pt idx="14">
                  <c:v>泌尿外科</c:v>
                </c:pt>
                <c:pt idx="15">
                  <c:v>脑病三科</c:v>
                </c:pt>
                <c:pt idx="16">
                  <c:v>耳鼻喉科</c:v>
                </c:pt>
                <c:pt idx="17">
                  <c:v>中医外治中心</c:v>
                </c:pt>
                <c:pt idx="18">
                  <c:v>肛肠科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72.71394706399975</c:v>
                </c:pt>
                <c:pt idx="1">
                  <c:v>71.56933408587862</c:v>
                </c:pt>
                <c:pt idx="2">
                  <c:v>69.11666576775397</c:v>
                </c:pt>
                <c:pt idx="3">
                  <c:v>68.72284570403382</c:v>
                </c:pt>
                <c:pt idx="4">
                  <c:v>68.39875391013786</c:v>
                </c:pt>
                <c:pt idx="5">
                  <c:v>64.54049732158323</c:v>
                </c:pt>
                <c:pt idx="6">
                  <c:v>63.98075927921778</c:v>
                </c:pt>
                <c:pt idx="7">
                  <c:v>63.19593939787148</c:v>
                </c:pt>
                <c:pt idx="8">
                  <c:v>62.73910434587565</c:v>
                </c:pt>
                <c:pt idx="9">
                  <c:v>61.14762395722594</c:v>
                </c:pt>
                <c:pt idx="10">
                  <c:v>60.86203687827131</c:v>
                </c:pt>
                <c:pt idx="11">
                  <c:v>60.6177718293278</c:v>
                </c:pt>
                <c:pt idx="12">
                  <c:v>60.10065540128972</c:v>
                </c:pt>
                <c:pt idx="13">
                  <c:v>58.20416972194143</c:v>
                </c:pt>
                <c:pt idx="14">
                  <c:v>58.19733962770981</c:v>
                </c:pt>
                <c:pt idx="15">
                  <c:v>58.18333491860853</c:v>
                </c:pt>
                <c:pt idx="16">
                  <c:v>56.00884003803281</c:v>
                </c:pt>
                <c:pt idx="17">
                  <c:v>55.47004550007859</c:v>
                </c:pt>
                <c:pt idx="18">
                  <c:v>53.576516814275095</c:v>
                </c:pt>
                <c:pt idx="19">
                  <c:v>53.40471664183753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美容皮肤科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治未病中心</c:v>
                </c:pt>
                <c:pt idx="5">
                  <c:v>东区重症医学科</c:v>
                </c:pt>
                <c:pt idx="6">
                  <c:v>妇二科</c:v>
                </c:pt>
                <c:pt idx="7">
                  <c:v>口腔科</c:v>
                </c:pt>
                <c:pt idx="8">
                  <c:v>医院</c:v>
                </c:pt>
                <c:pt idx="9">
                  <c:v>微创骨科</c:v>
                </c:pt>
                <c:pt idx="10">
                  <c:v>西区重症医学科</c:v>
                </c:pt>
                <c:pt idx="11">
                  <c:v>妇科</c:v>
                </c:pt>
                <c:pt idx="12">
                  <c:v>神经内科</c:v>
                </c:pt>
                <c:pt idx="13">
                  <c:v>呼吸内科</c:v>
                </c:pt>
                <c:pt idx="14">
                  <c:v>泌尿外科</c:v>
                </c:pt>
                <c:pt idx="15">
                  <c:v>脑病三科</c:v>
                </c:pt>
                <c:pt idx="16">
                  <c:v>耳鼻喉科</c:v>
                </c:pt>
                <c:pt idx="17">
                  <c:v>中医外治中心</c:v>
                </c:pt>
                <c:pt idx="18">
                  <c:v>肛肠科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5.846309174279295</c:v>
                </c:pt>
                <c:pt idx="1">
                  <c:v>2.3092782701105774</c:v>
                </c:pt>
                <c:pt idx="2">
                  <c:v>14.129533747170752</c:v>
                </c:pt>
                <c:pt idx="3">
                  <c:v>20.252832659619504</c:v>
                </c:pt>
                <c:pt idx="4">
                  <c:v>17.615075128901783</c:v>
                </c:pt>
                <c:pt idx="5">
                  <c:v>5.80398112199727</c:v>
                </c:pt>
                <c:pt idx="6">
                  <c:v>3.0696178654980524</c:v>
                </c:pt>
                <c:pt idx="7">
                  <c:v>3.1622053503206278</c:v>
                </c:pt>
                <c:pt idx="8">
                  <c:v>6.595277499151753</c:v>
                </c:pt>
                <c:pt idx="9">
                  <c:v>7.941015474835715</c:v>
                </c:pt>
                <c:pt idx="10">
                  <c:v>3.830054737609833</c:v>
                </c:pt>
                <c:pt idx="11">
                  <c:v>6.333541384036938</c:v>
                </c:pt>
                <c:pt idx="12">
                  <c:v>2.4845168551497285</c:v>
                </c:pt>
                <c:pt idx="13">
                  <c:v>2.503931745853271</c:v>
                </c:pt>
                <c:pt idx="14">
                  <c:v>22.79073035388889</c:v>
                </c:pt>
                <c:pt idx="15">
                  <c:v>3.5820253188643716</c:v>
                </c:pt>
                <c:pt idx="16">
                  <c:v>2.3044346826400313</c:v>
                </c:pt>
                <c:pt idx="17">
                  <c:v>2.413552351907447</c:v>
                </c:pt>
                <c:pt idx="18">
                  <c:v>9.462442618855578</c:v>
                </c:pt>
                <c:pt idx="19">
                  <c:v>3.674305281994389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美容皮肤科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治未病中心</c:v>
                </c:pt>
                <c:pt idx="5">
                  <c:v>东区重症医学科</c:v>
                </c:pt>
                <c:pt idx="6">
                  <c:v>妇二科</c:v>
                </c:pt>
                <c:pt idx="7">
                  <c:v>口腔科</c:v>
                </c:pt>
                <c:pt idx="8">
                  <c:v>医院</c:v>
                </c:pt>
                <c:pt idx="9">
                  <c:v>微创骨科</c:v>
                </c:pt>
                <c:pt idx="10">
                  <c:v>西区重症医学科</c:v>
                </c:pt>
                <c:pt idx="11">
                  <c:v>妇科</c:v>
                </c:pt>
                <c:pt idx="12">
                  <c:v>神经内科</c:v>
                </c:pt>
                <c:pt idx="13">
                  <c:v>呼吸内科</c:v>
                </c:pt>
                <c:pt idx="14">
                  <c:v>泌尿外科</c:v>
                </c:pt>
                <c:pt idx="15">
                  <c:v>脑病三科</c:v>
                </c:pt>
                <c:pt idx="16">
                  <c:v>耳鼻喉科</c:v>
                </c:pt>
                <c:pt idx="17">
                  <c:v>中医外治中心</c:v>
                </c:pt>
                <c:pt idx="18">
                  <c:v>肛肠科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72.71394706399975</c:v>
                </c:pt>
                <c:pt idx="1">
                  <c:v>71.56933408587862</c:v>
                </c:pt>
                <c:pt idx="2">
                  <c:v>69.11666576775397</c:v>
                </c:pt>
                <c:pt idx="3">
                  <c:v>68.72284570403382</c:v>
                </c:pt>
                <c:pt idx="4">
                  <c:v>68.39875391013786</c:v>
                </c:pt>
                <c:pt idx="5">
                  <c:v>64.54049732158323</c:v>
                </c:pt>
                <c:pt idx="6">
                  <c:v>63.98075927921778</c:v>
                </c:pt>
                <c:pt idx="7">
                  <c:v>63.19593939787148</c:v>
                </c:pt>
                <c:pt idx="8">
                  <c:v>62.73910434587565</c:v>
                </c:pt>
                <c:pt idx="9">
                  <c:v>61.14762395722594</c:v>
                </c:pt>
                <c:pt idx="10">
                  <c:v>60.86203687827131</c:v>
                </c:pt>
                <c:pt idx="11">
                  <c:v>60.6177718293278</c:v>
                </c:pt>
                <c:pt idx="12">
                  <c:v>60.10065540128972</c:v>
                </c:pt>
                <c:pt idx="13">
                  <c:v>58.20416972194143</c:v>
                </c:pt>
                <c:pt idx="14">
                  <c:v>58.19733962770981</c:v>
                </c:pt>
                <c:pt idx="15">
                  <c:v>58.18333491860853</c:v>
                </c:pt>
                <c:pt idx="16">
                  <c:v>56.00884003803281</c:v>
                </c:pt>
                <c:pt idx="17">
                  <c:v>55.47004550007859</c:v>
                </c:pt>
                <c:pt idx="18">
                  <c:v>53.576516814275095</c:v>
                </c:pt>
                <c:pt idx="19">
                  <c:v>53.40471664183753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美容皮肤科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治未病中心</c:v>
                </c:pt>
                <c:pt idx="5">
                  <c:v>东区重症医学科</c:v>
                </c:pt>
                <c:pt idx="6">
                  <c:v>妇二科</c:v>
                </c:pt>
                <c:pt idx="7">
                  <c:v>口腔科</c:v>
                </c:pt>
                <c:pt idx="8">
                  <c:v>医院</c:v>
                </c:pt>
                <c:pt idx="9">
                  <c:v>微创骨科</c:v>
                </c:pt>
                <c:pt idx="10">
                  <c:v>西区重症医学科</c:v>
                </c:pt>
                <c:pt idx="11">
                  <c:v>妇科</c:v>
                </c:pt>
                <c:pt idx="12">
                  <c:v>神经内科</c:v>
                </c:pt>
                <c:pt idx="13">
                  <c:v>呼吸内科</c:v>
                </c:pt>
                <c:pt idx="14">
                  <c:v>泌尿外科</c:v>
                </c:pt>
                <c:pt idx="15">
                  <c:v>脑病三科</c:v>
                </c:pt>
                <c:pt idx="16">
                  <c:v>耳鼻喉科</c:v>
                </c:pt>
                <c:pt idx="17">
                  <c:v>中医外治中心</c:v>
                </c:pt>
                <c:pt idx="18">
                  <c:v>肛肠科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33.81170232672652</c:v>
                </c:pt>
                <c:pt idx="1">
                  <c:v>41.90292481113024</c:v>
                </c:pt>
                <c:pt idx="2">
                  <c:v>50.76250412524564</c:v>
                </c:pt>
                <c:pt idx="3">
                  <c:v>37.20276205136432</c:v>
                </c:pt>
                <c:pt idx="4">
                  <c:v>69.50929557389925</c:v>
                </c:pt>
                <c:pt idx="5">
                  <c:v>39.24913383812386</c:v>
                </c:pt>
                <c:pt idx="6">
                  <c:v>44.60682743075887</c:v>
                </c:pt>
                <c:pt idx="7">
                  <c:v>55.73648617177212</c:v>
                </c:pt>
                <c:pt idx="8">
                  <c:v>11.027938135325961</c:v>
                </c:pt>
                <c:pt idx="9">
                  <c:v>48.6658954540803</c:v>
                </c:pt>
                <c:pt idx="10">
                  <c:v>54.270716067520304</c:v>
                </c:pt>
                <c:pt idx="11">
                  <c:v>49.341166689828285</c:v>
                </c:pt>
                <c:pt idx="12">
                  <c:v>44.70028101227037</c:v>
                </c:pt>
                <c:pt idx="13">
                  <c:v>61.39970882858723</c:v>
                </c:pt>
                <c:pt idx="14">
                  <c:v>61.71528149438109</c:v>
                </c:pt>
                <c:pt idx="15">
                  <c:v>29.14355615998769</c:v>
                </c:pt>
                <c:pt idx="16">
                  <c:v>58.75795048647131</c:v>
                </c:pt>
                <c:pt idx="17">
                  <c:v>44.313178137294955</c:v>
                </c:pt>
                <c:pt idx="18">
                  <c:v>54.68843227880459</c:v>
                </c:pt>
                <c:pt idx="19">
                  <c:v>34.8550982170254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美容皮肤科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治未病中心</c:v>
                </c:pt>
                <c:pt idx="5">
                  <c:v>东区重症医学科</c:v>
                </c:pt>
                <c:pt idx="6">
                  <c:v>妇二科</c:v>
                </c:pt>
                <c:pt idx="7">
                  <c:v>口腔科</c:v>
                </c:pt>
                <c:pt idx="8">
                  <c:v>医院</c:v>
                </c:pt>
                <c:pt idx="9">
                  <c:v>微创骨科</c:v>
                </c:pt>
                <c:pt idx="10">
                  <c:v>西区重症医学科</c:v>
                </c:pt>
                <c:pt idx="11">
                  <c:v>妇科</c:v>
                </c:pt>
                <c:pt idx="12">
                  <c:v>神经内科</c:v>
                </c:pt>
                <c:pt idx="13">
                  <c:v>呼吸内科</c:v>
                </c:pt>
                <c:pt idx="14">
                  <c:v>泌尿外科</c:v>
                </c:pt>
                <c:pt idx="15">
                  <c:v>脑病三科</c:v>
                </c:pt>
                <c:pt idx="16">
                  <c:v>耳鼻喉科</c:v>
                </c:pt>
                <c:pt idx="17">
                  <c:v>中医外治中心</c:v>
                </c:pt>
                <c:pt idx="18">
                  <c:v>肛肠科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72.71394706399975</c:v>
                </c:pt>
                <c:pt idx="1">
                  <c:v>71.56933408587862</c:v>
                </c:pt>
                <c:pt idx="2">
                  <c:v>69.11666576775397</c:v>
                </c:pt>
                <c:pt idx="3">
                  <c:v>68.72284570403382</c:v>
                </c:pt>
                <c:pt idx="4">
                  <c:v>68.39875391013786</c:v>
                </c:pt>
                <c:pt idx="5">
                  <c:v>64.54049732158323</c:v>
                </c:pt>
                <c:pt idx="6">
                  <c:v>63.98075927921778</c:v>
                </c:pt>
                <c:pt idx="7">
                  <c:v>63.19593939787148</c:v>
                </c:pt>
                <c:pt idx="8">
                  <c:v>62.73910434587565</c:v>
                </c:pt>
                <c:pt idx="9">
                  <c:v>61.14762395722594</c:v>
                </c:pt>
                <c:pt idx="10">
                  <c:v>60.86203687827131</c:v>
                </c:pt>
                <c:pt idx="11">
                  <c:v>60.6177718293278</c:v>
                </c:pt>
                <c:pt idx="12">
                  <c:v>60.10065540128972</c:v>
                </c:pt>
                <c:pt idx="13">
                  <c:v>58.20416972194143</c:v>
                </c:pt>
                <c:pt idx="14">
                  <c:v>58.19733962770981</c:v>
                </c:pt>
                <c:pt idx="15">
                  <c:v>58.18333491860853</c:v>
                </c:pt>
                <c:pt idx="16">
                  <c:v>56.00884003803281</c:v>
                </c:pt>
                <c:pt idx="17">
                  <c:v>55.47004550007859</c:v>
                </c:pt>
                <c:pt idx="18">
                  <c:v>53.576516814275095</c:v>
                </c:pt>
                <c:pt idx="19">
                  <c:v>53.40471664183753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美容皮肤科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治未病中心</c:v>
                </c:pt>
                <c:pt idx="5">
                  <c:v>东区重症医学科</c:v>
                </c:pt>
                <c:pt idx="6">
                  <c:v>妇二科</c:v>
                </c:pt>
                <c:pt idx="7">
                  <c:v>口腔科</c:v>
                </c:pt>
                <c:pt idx="8">
                  <c:v>医院</c:v>
                </c:pt>
                <c:pt idx="9">
                  <c:v>微创骨科</c:v>
                </c:pt>
                <c:pt idx="10">
                  <c:v>西区重症医学科</c:v>
                </c:pt>
                <c:pt idx="11">
                  <c:v>妇科</c:v>
                </c:pt>
                <c:pt idx="12">
                  <c:v>神经内科</c:v>
                </c:pt>
                <c:pt idx="13">
                  <c:v>呼吸内科</c:v>
                </c:pt>
                <c:pt idx="14">
                  <c:v>泌尿外科</c:v>
                </c:pt>
                <c:pt idx="15">
                  <c:v>脑病三科</c:v>
                </c:pt>
                <c:pt idx="16">
                  <c:v>耳鼻喉科</c:v>
                </c:pt>
                <c:pt idx="17">
                  <c:v>中医外治中心</c:v>
                </c:pt>
                <c:pt idx="18">
                  <c:v>肛肠科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41.24614752671611</c:v>
                </c:pt>
                <c:pt idx="1">
                  <c:v>62.88771649621147</c:v>
                </c:pt>
                <c:pt idx="2">
                  <c:v>58.785533155325794</c:v>
                </c:pt>
                <c:pt idx="3">
                  <c:v>13.676095069610271</c:v>
                </c:pt>
                <c:pt idx="4">
                  <c:v>54.27175233980922</c:v>
                </c:pt>
                <c:pt idx="5">
                  <c:v>61.087955939306326</c:v>
                </c:pt>
                <c:pt idx="6">
                  <c:v>20.528180761113227</c:v>
                </c:pt>
                <c:pt idx="7">
                  <c:v>27.443646149026407</c:v>
                </c:pt>
                <c:pt idx="8">
                  <c:v>42.98498595407605</c:v>
                </c:pt>
                <c:pt idx="9">
                  <c:v>23.161852234025428</c:v>
                </c:pt>
                <c:pt idx="10">
                  <c:v>25.261757720956776</c:v>
                </c:pt>
                <c:pt idx="11">
                  <c:v>24.500018124284313</c:v>
                </c:pt>
                <c:pt idx="12">
                  <c:v>43.81990520273235</c:v>
                </c:pt>
                <c:pt idx="13">
                  <c:v>41.05932407268152</c:v>
                </c:pt>
                <c:pt idx="14">
                  <c:v>44.29365694696583</c:v>
                </c:pt>
                <c:pt idx="15">
                  <c:v>67.52686313167825</c:v>
                </c:pt>
                <c:pt idx="16">
                  <c:v>36.43962687359134</c:v>
                </c:pt>
                <c:pt idx="17">
                  <c:v>23.287461115713842</c:v>
                </c:pt>
                <c:pt idx="18">
                  <c:v>66.20882205664353</c:v>
                </c:pt>
                <c:pt idx="19">
                  <c:v>50.645208552312944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美容皮肤科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治未病中心</c:v>
                </c:pt>
                <c:pt idx="5">
                  <c:v>东区重症医学科</c:v>
                </c:pt>
                <c:pt idx="6">
                  <c:v>妇二科</c:v>
                </c:pt>
                <c:pt idx="7">
                  <c:v>口腔科</c:v>
                </c:pt>
                <c:pt idx="8">
                  <c:v>医院</c:v>
                </c:pt>
                <c:pt idx="9">
                  <c:v>微创骨科</c:v>
                </c:pt>
                <c:pt idx="10">
                  <c:v>西区重症医学科</c:v>
                </c:pt>
                <c:pt idx="11">
                  <c:v>妇科</c:v>
                </c:pt>
                <c:pt idx="12">
                  <c:v>神经内科</c:v>
                </c:pt>
                <c:pt idx="13">
                  <c:v>呼吸内科</c:v>
                </c:pt>
                <c:pt idx="14">
                  <c:v>泌尿外科</c:v>
                </c:pt>
                <c:pt idx="15">
                  <c:v>脑病三科</c:v>
                </c:pt>
                <c:pt idx="16">
                  <c:v>耳鼻喉科</c:v>
                </c:pt>
                <c:pt idx="17">
                  <c:v>中医外治中心</c:v>
                </c:pt>
                <c:pt idx="18">
                  <c:v>肛肠科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72.71394706399975</c:v>
                </c:pt>
                <c:pt idx="1">
                  <c:v>71.56933408587862</c:v>
                </c:pt>
                <c:pt idx="2">
                  <c:v>69.11666576775397</c:v>
                </c:pt>
                <c:pt idx="3">
                  <c:v>68.72284570403382</c:v>
                </c:pt>
                <c:pt idx="4">
                  <c:v>68.39875391013786</c:v>
                </c:pt>
                <c:pt idx="5">
                  <c:v>64.54049732158323</c:v>
                </c:pt>
                <c:pt idx="6">
                  <c:v>63.98075927921778</c:v>
                </c:pt>
                <c:pt idx="7">
                  <c:v>63.19593939787148</c:v>
                </c:pt>
                <c:pt idx="8">
                  <c:v>62.73910434587565</c:v>
                </c:pt>
                <c:pt idx="9">
                  <c:v>61.14762395722594</c:v>
                </c:pt>
                <c:pt idx="10">
                  <c:v>60.86203687827131</c:v>
                </c:pt>
                <c:pt idx="11">
                  <c:v>60.6177718293278</c:v>
                </c:pt>
                <c:pt idx="12">
                  <c:v>60.10065540128972</c:v>
                </c:pt>
                <c:pt idx="13">
                  <c:v>58.20416972194143</c:v>
                </c:pt>
                <c:pt idx="14">
                  <c:v>58.19733962770981</c:v>
                </c:pt>
                <c:pt idx="15">
                  <c:v>58.18333491860853</c:v>
                </c:pt>
                <c:pt idx="16">
                  <c:v>56.00884003803281</c:v>
                </c:pt>
                <c:pt idx="17">
                  <c:v>55.47004550007859</c:v>
                </c:pt>
                <c:pt idx="18">
                  <c:v>53.576516814275095</c:v>
                </c:pt>
                <c:pt idx="19">
                  <c:v>53.40471664183753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美容皮肤科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治未病中心</c:v>
                </c:pt>
                <c:pt idx="5">
                  <c:v>东区重症医学科</c:v>
                </c:pt>
                <c:pt idx="6">
                  <c:v>妇二科</c:v>
                </c:pt>
                <c:pt idx="7">
                  <c:v>口腔科</c:v>
                </c:pt>
                <c:pt idx="8">
                  <c:v>医院</c:v>
                </c:pt>
                <c:pt idx="9">
                  <c:v>微创骨科</c:v>
                </c:pt>
                <c:pt idx="10">
                  <c:v>西区重症医学科</c:v>
                </c:pt>
                <c:pt idx="11">
                  <c:v>妇科</c:v>
                </c:pt>
                <c:pt idx="12">
                  <c:v>神经内科</c:v>
                </c:pt>
                <c:pt idx="13">
                  <c:v>呼吸内科</c:v>
                </c:pt>
                <c:pt idx="14">
                  <c:v>泌尿外科</c:v>
                </c:pt>
                <c:pt idx="15">
                  <c:v>脑病三科</c:v>
                </c:pt>
                <c:pt idx="16">
                  <c:v>耳鼻喉科</c:v>
                </c:pt>
                <c:pt idx="17">
                  <c:v>中医外治中心</c:v>
                </c:pt>
                <c:pt idx="18">
                  <c:v>肛肠科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48.98117708475224</c:v>
                </c:pt>
                <c:pt idx="1">
                  <c:v>39.94106802908416</c:v>
                </c:pt>
                <c:pt idx="2">
                  <c:v>30.09302216033078</c:v>
                </c:pt>
                <c:pt idx="3">
                  <c:v>24.8368927956473</c:v>
                </c:pt>
                <c:pt idx="4">
                  <c:v>50.194685779847056</c:v>
                </c:pt>
                <c:pt idx="5">
                  <c:v>32.00975344951109</c:v>
                </c:pt>
                <c:pt idx="6">
                  <c:v>22.62533376997519</c:v>
                </c:pt>
                <c:pt idx="7">
                  <c:v>21.62488058516885</c:v>
                </c:pt>
                <c:pt idx="8">
                  <c:v>54.95691693880128</c:v>
                </c:pt>
                <c:pt idx="9">
                  <c:v>35.36799638160176</c:v>
                </c:pt>
                <c:pt idx="10">
                  <c:v>21.861264679247025</c:v>
                </c:pt>
                <c:pt idx="11">
                  <c:v>38.54295230049725</c:v>
                </c:pt>
                <c:pt idx="12">
                  <c:v>26.44184510636742</c:v>
                </c:pt>
                <c:pt idx="13">
                  <c:v>28.028489034155392</c:v>
                </c:pt>
                <c:pt idx="14">
                  <c:v>43.17385954096317</c:v>
                </c:pt>
                <c:pt idx="15">
                  <c:v>50.215351961772676</c:v>
                </c:pt>
                <c:pt idx="16">
                  <c:v>29.693939787506576</c:v>
                </c:pt>
                <c:pt idx="17">
                  <c:v>44.34000276992137</c:v>
                </c:pt>
                <c:pt idx="18">
                  <c:v>31.340599653037838</c:v>
                </c:pt>
                <c:pt idx="19">
                  <c:v>36.299752537767716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美容皮肤科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治未病中心</c:v>
                </c:pt>
                <c:pt idx="5">
                  <c:v>东区重症医学科</c:v>
                </c:pt>
                <c:pt idx="6">
                  <c:v>妇二科</c:v>
                </c:pt>
                <c:pt idx="7">
                  <c:v>口腔科</c:v>
                </c:pt>
                <c:pt idx="8">
                  <c:v>医院</c:v>
                </c:pt>
                <c:pt idx="9">
                  <c:v>微创骨科</c:v>
                </c:pt>
                <c:pt idx="10">
                  <c:v>西区重症医学科</c:v>
                </c:pt>
                <c:pt idx="11">
                  <c:v>妇科</c:v>
                </c:pt>
                <c:pt idx="12">
                  <c:v>神经内科</c:v>
                </c:pt>
                <c:pt idx="13">
                  <c:v>呼吸内科</c:v>
                </c:pt>
                <c:pt idx="14">
                  <c:v>泌尿外科</c:v>
                </c:pt>
                <c:pt idx="15">
                  <c:v>脑病三科</c:v>
                </c:pt>
                <c:pt idx="16">
                  <c:v>耳鼻喉科</c:v>
                </c:pt>
                <c:pt idx="17">
                  <c:v>中医外治中心</c:v>
                </c:pt>
                <c:pt idx="18">
                  <c:v>肛肠科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72.71394706399975</c:v>
                </c:pt>
                <c:pt idx="1">
                  <c:v>71.56933408587862</c:v>
                </c:pt>
                <c:pt idx="2">
                  <c:v>69.11666576775397</c:v>
                </c:pt>
                <c:pt idx="3">
                  <c:v>68.72284570403382</c:v>
                </c:pt>
                <c:pt idx="4">
                  <c:v>68.39875391013786</c:v>
                </c:pt>
                <c:pt idx="5">
                  <c:v>64.54049732158323</c:v>
                </c:pt>
                <c:pt idx="6">
                  <c:v>63.98075927921778</c:v>
                </c:pt>
                <c:pt idx="7">
                  <c:v>63.19593939787148</c:v>
                </c:pt>
                <c:pt idx="8">
                  <c:v>62.73910434587565</c:v>
                </c:pt>
                <c:pt idx="9">
                  <c:v>61.14762395722594</c:v>
                </c:pt>
                <c:pt idx="10">
                  <c:v>60.86203687827131</c:v>
                </c:pt>
                <c:pt idx="11">
                  <c:v>60.6177718293278</c:v>
                </c:pt>
                <c:pt idx="12">
                  <c:v>60.10065540128972</c:v>
                </c:pt>
                <c:pt idx="13">
                  <c:v>58.20416972194143</c:v>
                </c:pt>
                <c:pt idx="14">
                  <c:v>58.19733962770981</c:v>
                </c:pt>
                <c:pt idx="15">
                  <c:v>58.18333491860853</c:v>
                </c:pt>
                <c:pt idx="16">
                  <c:v>56.00884003803281</c:v>
                </c:pt>
                <c:pt idx="17">
                  <c:v>55.47004550007859</c:v>
                </c:pt>
                <c:pt idx="18">
                  <c:v>53.576516814275095</c:v>
                </c:pt>
                <c:pt idx="19">
                  <c:v>53.40471664183753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美容皮肤科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治未病中心</c:v>
                </c:pt>
                <c:pt idx="5">
                  <c:v>东区重症医学科</c:v>
                </c:pt>
                <c:pt idx="6">
                  <c:v>妇二科</c:v>
                </c:pt>
                <c:pt idx="7">
                  <c:v>口腔科</c:v>
                </c:pt>
                <c:pt idx="8">
                  <c:v>医院</c:v>
                </c:pt>
                <c:pt idx="9">
                  <c:v>微创骨科</c:v>
                </c:pt>
                <c:pt idx="10">
                  <c:v>西区重症医学科</c:v>
                </c:pt>
                <c:pt idx="11">
                  <c:v>妇科</c:v>
                </c:pt>
                <c:pt idx="12">
                  <c:v>神经内科</c:v>
                </c:pt>
                <c:pt idx="13">
                  <c:v>呼吸内科</c:v>
                </c:pt>
                <c:pt idx="14">
                  <c:v>泌尿外科</c:v>
                </c:pt>
                <c:pt idx="15">
                  <c:v>脑病三科</c:v>
                </c:pt>
                <c:pt idx="16">
                  <c:v>耳鼻喉科</c:v>
                </c:pt>
                <c:pt idx="17">
                  <c:v>中医外治中心</c:v>
                </c:pt>
                <c:pt idx="18">
                  <c:v>肛肠科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15.050500214367103</c:v>
                </c:pt>
                <c:pt idx="1">
                  <c:v>13.995482421896437</c:v>
                </c:pt>
                <c:pt idx="2">
                  <c:v>5.247986766121274</c:v>
                </c:pt>
                <c:pt idx="3">
                  <c:v>3.834635672600494</c:v>
                </c:pt>
                <c:pt idx="4">
                  <c:v>7.244843020721974</c:v>
                </c:pt>
                <c:pt idx="5">
                  <c:v>6.693849005440353</c:v>
                </c:pt>
                <c:pt idx="6">
                  <c:v>12.327077131510183</c:v>
                </c:pt>
                <c:pt idx="7">
                  <c:v>2.7853471004413213</c:v>
                </c:pt>
                <c:pt idx="8">
                  <c:v>56.62353569152373</c:v>
                </c:pt>
                <c:pt idx="9">
                  <c:v>4.982048764922994</c:v>
                </c:pt>
                <c:pt idx="10">
                  <c:v>9.300361808176069</c:v>
                </c:pt>
                <c:pt idx="11">
                  <c:v>2.722981350247976</c:v>
                </c:pt>
                <c:pt idx="12">
                  <c:v>17.234237506367187</c:v>
                </c:pt>
                <c:pt idx="13">
                  <c:v>5.8947430967087335</c:v>
                </c:pt>
                <c:pt idx="14">
                  <c:v>15.2781582900462</c:v>
                </c:pt>
                <c:pt idx="15">
                  <c:v>11.764249747162452</c:v>
                </c:pt>
                <c:pt idx="16">
                  <c:v>8.152453008579336</c:v>
                </c:pt>
                <c:pt idx="17">
                  <c:v>7.51842202038735</c:v>
                </c:pt>
                <c:pt idx="18">
                  <c:v>8.777818187256397</c:v>
                </c:pt>
                <c:pt idx="19">
                  <c:v>1.9307117031852024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美容皮肤科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治未病中心</c:v>
                </c:pt>
                <c:pt idx="5">
                  <c:v>东区重症医学科</c:v>
                </c:pt>
                <c:pt idx="6">
                  <c:v>妇二科</c:v>
                </c:pt>
                <c:pt idx="7">
                  <c:v>口腔科</c:v>
                </c:pt>
                <c:pt idx="8">
                  <c:v>医院</c:v>
                </c:pt>
                <c:pt idx="9">
                  <c:v>微创骨科</c:v>
                </c:pt>
                <c:pt idx="10">
                  <c:v>西区重症医学科</c:v>
                </c:pt>
                <c:pt idx="11">
                  <c:v>妇科</c:v>
                </c:pt>
                <c:pt idx="12">
                  <c:v>神经内科</c:v>
                </c:pt>
                <c:pt idx="13">
                  <c:v>呼吸内科</c:v>
                </c:pt>
                <c:pt idx="14">
                  <c:v>泌尿外科</c:v>
                </c:pt>
                <c:pt idx="15">
                  <c:v>脑病三科</c:v>
                </c:pt>
                <c:pt idx="16">
                  <c:v>耳鼻喉科</c:v>
                </c:pt>
                <c:pt idx="17">
                  <c:v>中医外治中心</c:v>
                </c:pt>
                <c:pt idx="18">
                  <c:v>肛肠科</c:v>
                </c:pt>
                <c:pt idx="19">
                  <c:v>脑病二科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72.71394706399975</c:v>
                </c:pt>
                <c:pt idx="1">
                  <c:v>71.56933408587862</c:v>
                </c:pt>
                <c:pt idx="2">
                  <c:v>69.11666576775397</c:v>
                </c:pt>
                <c:pt idx="3">
                  <c:v>68.72284570403382</c:v>
                </c:pt>
                <c:pt idx="4">
                  <c:v>68.39875391013786</c:v>
                </c:pt>
                <c:pt idx="5">
                  <c:v>64.54049732158323</c:v>
                </c:pt>
                <c:pt idx="6">
                  <c:v>63.98075927921778</c:v>
                </c:pt>
                <c:pt idx="7">
                  <c:v>63.19593939787148</c:v>
                </c:pt>
                <c:pt idx="8">
                  <c:v>62.73910434587565</c:v>
                </c:pt>
                <c:pt idx="9">
                  <c:v>61.14762395722594</c:v>
                </c:pt>
                <c:pt idx="10">
                  <c:v>60.86203687827131</c:v>
                </c:pt>
                <c:pt idx="11">
                  <c:v>60.6177718293278</c:v>
                </c:pt>
                <c:pt idx="12">
                  <c:v>60.10065540128972</c:v>
                </c:pt>
                <c:pt idx="13">
                  <c:v>58.20416972194143</c:v>
                </c:pt>
                <c:pt idx="14">
                  <c:v>58.19733962770981</c:v>
                </c:pt>
                <c:pt idx="15">
                  <c:v>58.18333491860853</c:v>
                </c:pt>
                <c:pt idx="16">
                  <c:v>56.00884003803281</c:v>
                </c:pt>
                <c:pt idx="17">
                  <c:v>55.47004550007859</c:v>
                </c:pt>
                <c:pt idx="18">
                  <c:v>53.576516814275095</c:v>
                </c:pt>
                <c:pt idx="19">
                  <c:v>53.40471664183753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针灸科</c:v>
                </c:pt>
                <c:pt idx="1">
                  <c:v>美容皮肤科</c:v>
                </c:pt>
                <c:pt idx="2">
                  <c:v>胸外科</c:v>
                </c:pt>
                <c:pt idx="3">
                  <c:v>心血管内科</c:v>
                </c:pt>
                <c:pt idx="4">
                  <c:v>治未病中心</c:v>
                </c:pt>
                <c:pt idx="5">
                  <c:v>东区重症医学科</c:v>
                </c:pt>
                <c:pt idx="6">
                  <c:v>妇二科</c:v>
                </c:pt>
                <c:pt idx="7">
                  <c:v>口腔科</c:v>
                </c:pt>
                <c:pt idx="8">
                  <c:v>医院</c:v>
                </c:pt>
                <c:pt idx="9">
                  <c:v>微创骨科</c:v>
                </c:pt>
                <c:pt idx="10">
                  <c:v>西区重症医学科</c:v>
                </c:pt>
                <c:pt idx="11">
                  <c:v>妇科</c:v>
                </c:pt>
                <c:pt idx="12">
                  <c:v>神经内科</c:v>
                </c:pt>
                <c:pt idx="13">
                  <c:v>呼吸内科</c:v>
                </c:pt>
                <c:pt idx="14">
                  <c:v>泌尿外科</c:v>
                </c:pt>
                <c:pt idx="15">
                  <c:v>脑病三科</c:v>
                </c:pt>
                <c:pt idx="16">
                  <c:v>耳鼻喉科</c:v>
                </c:pt>
                <c:pt idx="17">
                  <c:v>中医外治中心</c:v>
                </c:pt>
                <c:pt idx="18">
                  <c:v>肛肠科</c:v>
                </c:pt>
                <c:pt idx="19">
                  <c:v>脑病二科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50.96583336772026</c:v>
                </c:pt>
                <c:pt idx="1">
                  <c:v>55.553874082807134</c:v>
                </c:pt>
                <c:pt idx="2">
                  <c:v>26.186040074042165</c:v>
                </c:pt>
                <c:pt idx="3">
                  <c:v>53.338280260516505</c:v>
                </c:pt>
                <c:pt idx="4">
                  <c:v>77.36701510866858</c:v>
                </c:pt>
                <c:pt idx="5">
                  <c:v>54.986674455171794</c:v>
                </c:pt>
                <c:pt idx="6">
                  <c:v>55.156927490612276</c:v>
                </c:pt>
                <c:pt idx="7">
                  <c:v>89.00640988697346</c:v>
                </c:pt>
                <c:pt idx="8">
                  <c:v>21.888238368470663</c:v>
                </c:pt>
                <c:pt idx="9">
                  <c:v>33.71652818686683</c:v>
                </c:pt>
                <c:pt idx="10">
                  <c:v>50.21169370561393</c:v>
                </c:pt>
                <c:pt idx="11">
                  <c:v>65.24217055670607</c:v>
                </c:pt>
                <c:pt idx="12">
                  <c:v>58.24525413079005</c:v>
                </c:pt>
                <c:pt idx="13">
                  <c:v>29.57781385355746</c:v>
                </c:pt>
                <c:pt idx="14">
                  <c:v>77.7644001772398</c:v>
                </c:pt>
                <c:pt idx="15">
                  <c:v>23.86518462738742</c:v>
                </c:pt>
                <c:pt idx="16">
                  <c:v>62.39644026104687</c:v>
                </c:pt>
                <c:pt idx="17">
                  <c:v>50.452607324104314</c:v>
                </c:pt>
                <c:pt idx="18">
                  <c:v>63.4426645817195</c:v>
                </c:pt>
                <c:pt idx="19">
                  <c:v>36.44101410498079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西区重症医学科</c:v>
                </c:pt>
                <c:pt idx="2">
                  <c:v>关节骨科</c:v>
                </c:pt>
                <c:pt idx="3">
                  <c:v>显微骨科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内分泌科</c:v>
                </c:pt>
                <c:pt idx="7">
                  <c:v>肝病科</c:v>
                </c:pt>
                <c:pt idx="8">
                  <c:v>心病二科</c:v>
                </c:pt>
                <c:pt idx="9">
                  <c:v>脑病一科</c:v>
                </c:pt>
                <c:pt idx="10">
                  <c:v>美容皮肤科</c:v>
                </c:pt>
                <c:pt idx="11">
                  <c:v>心病四科</c:v>
                </c:pt>
                <c:pt idx="12">
                  <c:v>东区肾病科</c:v>
                </c:pt>
                <c:pt idx="13">
                  <c:v>肾脏内科</c:v>
                </c:pt>
                <c:pt idx="14">
                  <c:v>医院</c:v>
                </c:pt>
                <c:pt idx="15">
                  <c:v>胸外科</c:v>
                </c:pt>
                <c:pt idx="16">
                  <c:v>心血管内科</c:v>
                </c:pt>
                <c:pt idx="17">
                  <c:v>妇二科</c:v>
                </c:pt>
                <c:pt idx="18">
                  <c:v>泌尿外科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66.49356996814713</c:v>
                </c:pt>
                <c:pt idx="1">
                  <c:v>63.38870258729589</c:v>
                </c:pt>
                <c:pt idx="2">
                  <c:v>62.23498510103238</c:v>
                </c:pt>
                <c:pt idx="3">
                  <c:v>61.30771985497111</c:v>
                </c:pt>
                <c:pt idx="4">
                  <c:v>61.1338796459633</c:v>
                </c:pt>
                <c:pt idx="5">
                  <c:v>60.144408439142744</c:v>
                </c:pt>
                <c:pt idx="6">
                  <c:v>59.559457971258524</c:v>
                </c:pt>
                <c:pt idx="7">
                  <c:v>59.0404431525906</c:v>
                </c:pt>
                <c:pt idx="8">
                  <c:v>58.98533134059614</c:v>
                </c:pt>
                <c:pt idx="9">
                  <c:v>58.815750688481046</c:v>
                </c:pt>
                <c:pt idx="10">
                  <c:v>57.71448945231059</c:v>
                </c:pt>
                <c:pt idx="11">
                  <c:v>57.65975183795657</c:v>
                </c:pt>
                <c:pt idx="12">
                  <c:v>57.30033288849687</c:v>
                </c:pt>
                <c:pt idx="13">
                  <c:v>57.161796293594186</c:v>
                </c:pt>
                <c:pt idx="14">
                  <c:v>56.57713417571771</c:v>
                </c:pt>
                <c:pt idx="15">
                  <c:v>56.44595547783248</c:v>
                </c:pt>
                <c:pt idx="16">
                  <c:v>56.42541348288761</c:v>
                </c:pt>
                <c:pt idx="17">
                  <c:v>55.70790130884029</c:v>
                </c:pt>
                <c:pt idx="18">
                  <c:v>54.84254482905688</c:v>
                </c:pt>
                <c:pt idx="19">
                  <c:v>54.71615164850729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西区重症医学科</c:v>
                </c:pt>
                <c:pt idx="2">
                  <c:v>关节骨科</c:v>
                </c:pt>
                <c:pt idx="3">
                  <c:v>显微骨科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内分泌科</c:v>
                </c:pt>
                <c:pt idx="7">
                  <c:v>肝病科</c:v>
                </c:pt>
                <c:pt idx="8">
                  <c:v>心病二科</c:v>
                </c:pt>
                <c:pt idx="9">
                  <c:v>脑病一科</c:v>
                </c:pt>
                <c:pt idx="10">
                  <c:v>美容皮肤科</c:v>
                </c:pt>
                <c:pt idx="11">
                  <c:v>心病四科</c:v>
                </c:pt>
                <c:pt idx="12">
                  <c:v>东区肾病科</c:v>
                </c:pt>
                <c:pt idx="13">
                  <c:v>肾脏内科</c:v>
                </c:pt>
                <c:pt idx="14">
                  <c:v>医院</c:v>
                </c:pt>
                <c:pt idx="15">
                  <c:v>胸外科</c:v>
                </c:pt>
                <c:pt idx="16">
                  <c:v>心血管内科</c:v>
                </c:pt>
                <c:pt idx="17">
                  <c:v>妇二科</c:v>
                </c:pt>
                <c:pt idx="18">
                  <c:v>泌尿外科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24.330519873101107</c:v>
                </c:pt>
                <c:pt idx="1">
                  <c:v>15.518300004461016</c:v>
                </c:pt>
                <c:pt idx="2">
                  <c:v>23.140376795764777</c:v>
                </c:pt>
                <c:pt idx="3">
                  <c:v>25.794046643603906</c:v>
                </c:pt>
                <c:pt idx="4">
                  <c:v>19.07831799210746</c:v>
                </c:pt>
                <c:pt idx="5">
                  <c:v>29.841721850117633</c:v>
                </c:pt>
                <c:pt idx="6">
                  <c:v>18.60702244239469</c:v>
                </c:pt>
                <c:pt idx="7">
                  <c:v>14.415305198382121</c:v>
                </c:pt>
                <c:pt idx="8">
                  <c:v>26.21961224485911</c:v>
                </c:pt>
                <c:pt idx="9">
                  <c:v>11.692167692175817</c:v>
                </c:pt>
                <c:pt idx="10">
                  <c:v>33.272623017705726</c:v>
                </c:pt>
                <c:pt idx="11">
                  <c:v>19.421939067979185</c:v>
                </c:pt>
                <c:pt idx="12">
                  <c:v>4.572076440877833</c:v>
                </c:pt>
                <c:pt idx="13">
                  <c:v>27.453297599002084</c:v>
                </c:pt>
                <c:pt idx="14">
                  <c:v>20.41983399301282</c:v>
                </c:pt>
                <c:pt idx="15">
                  <c:v>18.135550664658453</c:v>
                </c:pt>
                <c:pt idx="16">
                  <c:v>14.681119006867037</c:v>
                </c:pt>
                <c:pt idx="17">
                  <c:v>19.205852722334097</c:v>
                </c:pt>
                <c:pt idx="18">
                  <c:v>11.87746343591118</c:v>
                </c:pt>
                <c:pt idx="19">
                  <c:v>26.845404356322465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西区重症医学科</c:v>
                </c:pt>
                <c:pt idx="2">
                  <c:v>关节骨科</c:v>
                </c:pt>
                <c:pt idx="3">
                  <c:v>显微骨科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内分泌科</c:v>
                </c:pt>
                <c:pt idx="7">
                  <c:v>肝病科</c:v>
                </c:pt>
                <c:pt idx="8">
                  <c:v>心病二科</c:v>
                </c:pt>
                <c:pt idx="9">
                  <c:v>脑病一科</c:v>
                </c:pt>
                <c:pt idx="10">
                  <c:v>美容皮肤科</c:v>
                </c:pt>
                <c:pt idx="11">
                  <c:v>心病四科</c:v>
                </c:pt>
                <c:pt idx="12">
                  <c:v>东区肾病科</c:v>
                </c:pt>
                <c:pt idx="13">
                  <c:v>肾脏内科</c:v>
                </c:pt>
                <c:pt idx="14">
                  <c:v>医院</c:v>
                </c:pt>
                <c:pt idx="15">
                  <c:v>胸外科</c:v>
                </c:pt>
                <c:pt idx="16">
                  <c:v>心血管内科</c:v>
                </c:pt>
                <c:pt idx="17">
                  <c:v>妇二科</c:v>
                </c:pt>
                <c:pt idx="18">
                  <c:v>泌尿外科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66.49356996814713</c:v>
                </c:pt>
                <c:pt idx="1">
                  <c:v>63.38870258729589</c:v>
                </c:pt>
                <c:pt idx="2">
                  <c:v>62.23498510103238</c:v>
                </c:pt>
                <c:pt idx="3">
                  <c:v>61.30771985497111</c:v>
                </c:pt>
                <c:pt idx="4">
                  <c:v>61.1338796459633</c:v>
                </c:pt>
                <c:pt idx="5">
                  <c:v>60.144408439142744</c:v>
                </c:pt>
                <c:pt idx="6">
                  <c:v>59.559457971258524</c:v>
                </c:pt>
                <c:pt idx="7">
                  <c:v>59.0404431525906</c:v>
                </c:pt>
                <c:pt idx="8">
                  <c:v>58.98533134059614</c:v>
                </c:pt>
                <c:pt idx="9">
                  <c:v>58.815750688481046</c:v>
                </c:pt>
                <c:pt idx="10">
                  <c:v>57.71448945231059</c:v>
                </c:pt>
                <c:pt idx="11">
                  <c:v>57.65975183795657</c:v>
                </c:pt>
                <c:pt idx="12">
                  <c:v>57.30033288849687</c:v>
                </c:pt>
                <c:pt idx="13">
                  <c:v>57.161796293594186</c:v>
                </c:pt>
                <c:pt idx="14">
                  <c:v>56.57713417571771</c:v>
                </c:pt>
                <c:pt idx="15">
                  <c:v>56.44595547783248</c:v>
                </c:pt>
                <c:pt idx="16">
                  <c:v>56.42541348288761</c:v>
                </c:pt>
                <c:pt idx="17">
                  <c:v>55.70790130884029</c:v>
                </c:pt>
                <c:pt idx="18">
                  <c:v>54.84254482905688</c:v>
                </c:pt>
                <c:pt idx="19">
                  <c:v>54.71615164850729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西区重症医学科</c:v>
                </c:pt>
                <c:pt idx="2">
                  <c:v>关节骨科</c:v>
                </c:pt>
                <c:pt idx="3">
                  <c:v>显微骨科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内分泌科</c:v>
                </c:pt>
                <c:pt idx="7">
                  <c:v>肝病科</c:v>
                </c:pt>
                <c:pt idx="8">
                  <c:v>心病二科</c:v>
                </c:pt>
                <c:pt idx="9">
                  <c:v>脑病一科</c:v>
                </c:pt>
                <c:pt idx="10">
                  <c:v>美容皮肤科</c:v>
                </c:pt>
                <c:pt idx="11">
                  <c:v>心病四科</c:v>
                </c:pt>
                <c:pt idx="12">
                  <c:v>东区肾病科</c:v>
                </c:pt>
                <c:pt idx="13">
                  <c:v>肾脏内科</c:v>
                </c:pt>
                <c:pt idx="14">
                  <c:v>医院</c:v>
                </c:pt>
                <c:pt idx="15">
                  <c:v>胸外科</c:v>
                </c:pt>
                <c:pt idx="16">
                  <c:v>心血管内科</c:v>
                </c:pt>
                <c:pt idx="17">
                  <c:v>妇二科</c:v>
                </c:pt>
                <c:pt idx="18">
                  <c:v>泌尿外科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56.00884003803281</c:v>
                </c:pt>
                <c:pt idx="1">
                  <c:v>60.86203687827131</c:v>
                </c:pt>
                <c:pt idx="2">
                  <c:v>50.77859639510896</c:v>
                </c:pt>
                <c:pt idx="3">
                  <c:v>41.2096291245812</c:v>
                </c:pt>
                <c:pt idx="4">
                  <c:v>40.79518348102327</c:v>
                </c:pt>
                <c:pt idx="5">
                  <c:v>51.587800956165594</c:v>
                </c:pt>
                <c:pt idx="6">
                  <c:v>52.90453750825515</c:v>
                </c:pt>
                <c:pt idx="7">
                  <c:v>48.828776072122835</c:v>
                </c:pt>
                <c:pt idx="8">
                  <c:v>40.10810045709657</c:v>
                </c:pt>
                <c:pt idx="9">
                  <c:v>38.52992888472922</c:v>
                </c:pt>
                <c:pt idx="10">
                  <c:v>71.56933408587862</c:v>
                </c:pt>
                <c:pt idx="11">
                  <c:v>40.29854472709636</c:v>
                </c:pt>
                <c:pt idx="12">
                  <c:v>47.35348146483622</c:v>
                </c:pt>
                <c:pt idx="13">
                  <c:v>35.37194005835514</c:v>
                </c:pt>
                <c:pt idx="14">
                  <c:v>62.73910434587565</c:v>
                </c:pt>
                <c:pt idx="15">
                  <c:v>69.11666576775397</c:v>
                </c:pt>
                <c:pt idx="16">
                  <c:v>68.72284570403382</c:v>
                </c:pt>
                <c:pt idx="17">
                  <c:v>63.98075927921778</c:v>
                </c:pt>
                <c:pt idx="18">
                  <c:v>58.19733962770981</c:v>
                </c:pt>
                <c:pt idx="19">
                  <c:v>45.16083232572132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西区重症医学科</c:v>
                </c:pt>
                <c:pt idx="2">
                  <c:v>关节骨科</c:v>
                </c:pt>
                <c:pt idx="3">
                  <c:v>显微骨科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内分泌科</c:v>
                </c:pt>
                <c:pt idx="7">
                  <c:v>肝病科</c:v>
                </c:pt>
                <c:pt idx="8">
                  <c:v>心病二科</c:v>
                </c:pt>
                <c:pt idx="9">
                  <c:v>脑病一科</c:v>
                </c:pt>
                <c:pt idx="10">
                  <c:v>美容皮肤科</c:v>
                </c:pt>
                <c:pt idx="11">
                  <c:v>心病四科</c:v>
                </c:pt>
                <c:pt idx="12">
                  <c:v>东区肾病科</c:v>
                </c:pt>
                <c:pt idx="13">
                  <c:v>肾脏内科</c:v>
                </c:pt>
                <c:pt idx="14">
                  <c:v>医院</c:v>
                </c:pt>
                <c:pt idx="15">
                  <c:v>胸外科</c:v>
                </c:pt>
                <c:pt idx="16">
                  <c:v>心血管内科</c:v>
                </c:pt>
                <c:pt idx="17">
                  <c:v>妇二科</c:v>
                </c:pt>
                <c:pt idx="18">
                  <c:v>泌尿外科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66.49356996814713</c:v>
                </c:pt>
                <c:pt idx="1">
                  <c:v>63.38870258729589</c:v>
                </c:pt>
                <c:pt idx="2">
                  <c:v>62.23498510103238</c:v>
                </c:pt>
                <c:pt idx="3">
                  <c:v>61.30771985497111</c:v>
                </c:pt>
                <c:pt idx="4">
                  <c:v>61.1338796459633</c:v>
                </c:pt>
                <c:pt idx="5">
                  <c:v>60.144408439142744</c:v>
                </c:pt>
                <c:pt idx="6">
                  <c:v>59.559457971258524</c:v>
                </c:pt>
                <c:pt idx="7">
                  <c:v>59.0404431525906</c:v>
                </c:pt>
                <c:pt idx="8">
                  <c:v>58.98533134059614</c:v>
                </c:pt>
                <c:pt idx="9">
                  <c:v>58.815750688481046</c:v>
                </c:pt>
                <c:pt idx="10">
                  <c:v>57.71448945231059</c:v>
                </c:pt>
                <c:pt idx="11">
                  <c:v>57.65975183795657</c:v>
                </c:pt>
                <c:pt idx="12">
                  <c:v>57.30033288849687</c:v>
                </c:pt>
                <c:pt idx="13">
                  <c:v>57.161796293594186</c:v>
                </c:pt>
                <c:pt idx="14">
                  <c:v>56.57713417571771</c:v>
                </c:pt>
                <c:pt idx="15">
                  <c:v>56.44595547783248</c:v>
                </c:pt>
                <c:pt idx="16">
                  <c:v>56.42541348288761</c:v>
                </c:pt>
                <c:pt idx="17">
                  <c:v>55.70790130884029</c:v>
                </c:pt>
                <c:pt idx="18">
                  <c:v>54.84254482905688</c:v>
                </c:pt>
                <c:pt idx="19">
                  <c:v>54.71615164850729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西区重症医学科</c:v>
                </c:pt>
                <c:pt idx="2">
                  <c:v>关节骨科</c:v>
                </c:pt>
                <c:pt idx="3">
                  <c:v>显微骨科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内分泌科</c:v>
                </c:pt>
                <c:pt idx="7">
                  <c:v>肝病科</c:v>
                </c:pt>
                <c:pt idx="8">
                  <c:v>心病二科</c:v>
                </c:pt>
                <c:pt idx="9">
                  <c:v>脑病一科</c:v>
                </c:pt>
                <c:pt idx="10">
                  <c:v>美容皮肤科</c:v>
                </c:pt>
                <c:pt idx="11">
                  <c:v>心病四科</c:v>
                </c:pt>
                <c:pt idx="12">
                  <c:v>东区肾病科</c:v>
                </c:pt>
                <c:pt idx="13">
                  <c:v>肾脏内科</c:v>
                </c:pt>
                <c:pt idx="14">
                  <c:v>医院</c:v>
                </c:pt>
                <c:pt idx="15">
                  <c:v>胸外科</c:v>
                </c:pt>
                <c:pt idx="16">
                  <c:v>心血管内科</c:v>
                </c:pt>
                <c:pt idx="17">
                  <c:v>妇二科</c:v>
                </c:pt>
                <c:pt idx="18">
                  <c:v>泌尿外科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62.24413627735147</c:v>
                </c:pt>
                <c:pt idx="1">
                  <c:v>52.16233788359913</c:v>
                </c:pt>
                <c:pt idx="2">
                  <c:v>41.97513414561318</c:v>
                </c:pt>
                <c:pt idx="3">
                  <c:v>49.835351393725354</c:v>
                </c:pt>
                <c:pt idx="4">
                  <c:v>50.304767321000234</c:v>
                </c:pt>
                <c:pt idx="5">
                  <c:v>52.0413456422125</c:v>
                </c:pt>
                <c:pt idx="6">
                  <c:v>48.424658408777596</c:v>
                </c:pt>
                <c:pt idx="7">
                  <c:v>53.35058107836222</c:v>
                </c:pt>
                <c:pt idx="8">
                  <c:v>41.42565339974626</c:v>
                </c:pt>
                <c:pt idx="9">
                  <c:v>50.28907128791475</c:v>
                </c:pt>
                <c:pt idx="10">
                  <c:v>51.05512837706424</c:v>
                </c:pt>
                <c:pt idx="11">
                  <c:v>39.13461403463167</c:v>
                </c:pt>
                <c:pt idx="12">
                  <c:v>42.496599248679914</c:v>
                </c:pt>
                <c:pt idx="13">
                  <c:v>43.07010461397771</c:v>
                </c:pt>
                <c:pt idx="14">
                  <c:v>43.09773074759336</c:v>
                </c:pt>
                <c:pt idx="15">
                  <c:v>40.59508551864724</c:v>
                </c:pt>
                <c:pt idx="16">
                  <c:v>51.37703243817392</c:v>
                </c:pt>
                <c:pt idx="17">
                  <c:v>49.36642004272965</c:v>
                </c:pt>
                <c:pt idx="18">
                  <c:v>35.46483171387057</c:v>
                </c:pt>
                <c:pt idx="19">
                  <c:v>47.57886713294236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西区重症医学科</c:v>
                </c:pt>
                <c:pt idx="2">
                  <c:v>关节骨科</c:v>
                </c:pt>
                <c:pt idx="3">
                  <c:v>显微骨科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内分泌科</c:v>
                </c:pt>
                <c:pt idx="7">
                  <c:v>肝病科</c:v>
                </c:pt>
                <c:pt idx="8">
                  <c:v>心病二科</c:v>
                </c:pt>
                <c:pt idx="9">
                  <c:v>脑病一科</c:v>
                </c:pt>
                <c:pt idx="10">
                  <c:v>美容皮肤科</c:v>
                </c:pt>
                <c:pt idx="11">
                  <c:v>心病四科</c:v>
                </c:pt>
                <c:pt idx="12">
                  <c:v>东区肾病科</c:v>
                </c:pt>
                <c:pt idx="13">
                  <c:v>肾脏内科</c:v>
                </c:pt>
                <c:pt idx="14">
                  <c:v>医院</c:v>
                </c:pt>
                <c:pt idx="15">
                  <c:v>胸外科</c:v>
                </c:pt>
                <c:pt idx="16">
                  <c:v>心血管内科</c:v>
                </c:pt>
                <c:pt idx="17">
                  <c:v>妇二科</c:v>
                </c:pt>
                <c:pt idx="18">
                  <c:v>泌尿外科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66.49356996814713</c:v>
                </c:pt>
                <c:pt idx="1">
                  <c:v>63.38870258729589</c:v>
                </c:pt>
                <c:pt idx="2">
                  <c:v>62.23498510103238</c:v>
                </c:pt>
                <c:pt idx="3">
                  <c:v>61.30771985497111</c:v>
                </c:pt>
                <c:pt idx="4">
                  <c:v>61.1338796459633</c:v>
                </c:pt>
                <c:pt idx="5">
                  <c:v>60.144408439142744</c:v>
                </c:pt>
                <c:pt idx="6">
                  <c:v>59.559457971258524</c:v>
                </c:pt>
                <c:pt idx="7">
                  <c:v>59.0404431525906</c:v>
                </c:pt>
                <c:pt idx="8">
                  <c:v>58.98533134059614</c:v>
                </c:pt>
                <c:pt idx="9">
                  <c:v>58.815750688481046</c:v>
                </c:pt>
                <c:pt idx="10">
                  <c:v>57.71448945231059</c:v>
                </c:pt>
                <c:pt idx="11">
                  <c:v>57.65975183795657</c:v>
                </c:pt>
                <c:pt idx="12">
                  <c:v>57.30033288849687</c:v>
                </c:pt>
                <c:pt idx="13">
                  <c:v>57.161796293594186</c:v>
                </c:pt>
                <c:pt idx="14">
                  <c:v>56.57713417571771</c:v>
                </c:pt>
                <c:pt idx="15">
                  <c:v>56.44595547783248</c:v>
                </c:pt>
                <c:pt idx="16">
                  <c:v>56.42541348288761</c:v>
                </c:pt>
                <c:pt idx="17">
                  <c:v>55.70790130884029</c:v>
                </c:pt>
                <c:pt idx="18">
                  <c:v>54.84254482905688</c:v>
                </c:pt>
                <c:pt idx="19">
                  <c:v>54.71615164850729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西区重症医学科</c:v>
                </c:pt>
                <c:pt idx="2">
                  <c:v>关节骨科</c:v>
                </c:pt>
                <c:pt idx="3">
                  <c:v>显微骨科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内分泌科</c:v>
                </c:pt>
                <c:pt idx="7">
                  <c:v>肝病科</c:v>
                </c:pt>
                <c:pt idx="8">
                  <c:v>心病二科</c:v>
                </c:pt>
                <c:pt idx="9">
                  <c:v>脑病一科</c:v>
                </c:pt>
                <c:pt idx="10">
                  <c:v>美容皮肤科</c:v>
                </c:pt>
                <c:pt idx="11">
                  <c:v>心病四科</c:v>
                </c:pt>
                <c:pt idx="12">
                  <c:v>东区肾病科</c:v>
                </c:pt>
                <c:pt idx="13">
                  <c:v>肾脏内科</c:v>
                </c:pt>
                <c:pt idx="14">
                  <c:v>医院</c:v>
                </c:pt>
                <c:pt idx="15">
                  <c:v>胸外科</c:v>
                </c:pt>
                <c:pt idx="16">
                  <c:v>心血管内科</c:v>
                </c:pt>
                <c:pt idx="17">
                  <c:v>妇二科</c:v>
                </c:pt>
                <c:pt idx="18">
                  <c:v>泌尿外科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2.3044346826400313</c:v>
                </c:pt>
                <c:pt idx="1">
                  <c:v>3.830054737609833</c:v>
                </c:pt>
                <c:pt idx="2">
                  <c:v>2.8551347231015245</c:v>
                </c:pt>
                <c:pt idx="3">
                  <c:v>2.3318203128173454</c:v>
                </c:pt>
                <c:pt idx="4">
                  <c:v>2.1562092490990348</c:v>
                </c:pt>
                <c:pt idx="5">
                  <c:v>19.879464323959592</c:v>
                </c:pt>
                <c:pt idx="6">
                  <c:v>4.595562210410811</c:v>
                </c:pt>
                <c:pt idx="7">
                  <c:v>4.270387479217117</c:v>
                </c:pt>
                <c:pt idx="8">
                  <c:v>4.907394649528483</c:v>
                </c:pt>
                <c:pt idx="9">
                  <c:v>17.478755369863688</c:v>
                </c:pt>
                <c:pt idx="10">
                  <c:v>2.3092782701105774</c:v>
                </c:pt>
                <c:pt idx="11">
                  <c:v>3.165585046760294</c:v>
                </c:pt>
                <c:pt idx="12">
                  <c:v>4.226484235067411</c:v>
                </c:pt>
                <c:pt idx="13">
                  <c:v>2.962384373201115</c:v>
                </c:pt>
                <c:pt idx="14">
                  <c:v>6.595277499151753</c:v>
                </c:pt>
                <c:pt idx="15">
                  <c:v>14.129533747170752</c:v>
                </c:pt>
                <c:pt idx="16">
                  <c:v>20.252832659619504</c:v>
                </c:pt>
                <c:pt idx="17">
                  <c:v>3.0696178654980524</c:v>
                </c:pt>
                <c:pt idx="18">
                  <c:v>22.79073035388889</c:v>
                </c:pt>
                <c:pt idx="19">
                  <c:v>5.689385468112363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西区重症医学科</c:v>
                </c:pt>
                <c:pt idx="2">
                  <c:v>关节骨科</c:v>
                </c:pt>
                <c:pt idx="3">
                  <c:v>显微骨科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内分泌科</c:v>
                </c:pt>
                <c:pt idx="7">
                  <c:v>肝病科</c:v>
                </c:pt>
                <c:pt idx="8">
                  <c:v>心病二科</c:v>
                </c:pt>
                <c:pt idx="9">
                  <c:v>脑病一科</c:v>
                </c:pt>
                <c:pt idx="10">
                  <c:v>美容皮肤科</c:v>
                </c:pt>
                <c:pt idx="11">
                  <c:v>心病四科</c:v>
                </c:pt>
                <c:pt idx="12">
                  <c:v>东区肾病科</c:v>
                </c:pt>
                <c:pt idx="13">
                  <c:v>肾脏内科</c:v>
                </c:pt>
                <c:pt idx="14">
                  <c:v>医院</c:v>
                </c:pt>
                <c:pt idx="15">
                  <c:v>胸外科</c:v>
                </c:pt>
                <c:pt idx="16">
                  <c:v>心血管内科</c:v>
                </c:pt>
                <c:pt idx="17">
                  <c:v>妇二科</c:v>
                </c:pt>
                <c:pt idx="18">
                  <c:v>泌尿外科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66.49356996814713</c:v>
                </c:pt>
                <c:pt idx="1">
                  <c:v>63.38870258729589</c:v>
                </c:pt>
                <c:pt idx="2">
                  <c:v>62.23498510103238</c:v>
                </c:pt>
                <c:pt idx="3">
                  <c:v>61.30771985497111</c:v>
                </c:pt>
                <c:pt idx="4">
                  <c:v>61.1338796459633</c:v>
                </c:pt>
                <c:pt idx="5">
                  <c:v>60.144408439142744</c:v>
                </c:pt>
                <c:pt idx="6">
                  <c:v>59.559457971258524</c:v>
                </c:pt>
                <c:pt idx="7">
                  <c:v>59.0404431525906</c:v>
                </c:pt>
                <c:pt idx="8">
                  <c:v>58.98533134059614</c:v>
                </c:pt>
                <c:pt idx="9">
                  <c:v>58.815750688481046</c:v>
                </c:pt>
                <c:pt idx="10">
                  <c:v>57.71448945231059</c:v>
                </c:pt>
                <c:pt idx="11">
                  <c:v>57.65975183795657</c:v>
                </c:pt>
                <c:pt idx="12">
                  <c:v>57.30033288849687</c:v>
                </c:pt>
                <c:pt idx="13">
                  <c:v>57.161796293594186</c:v>
                </c:pt>
                <c:pt idx="14">
                  <c:v>56.57713417571771</c:v>
                </c:pt>
                <c:pt idx="15">
                  <c:v>56.44595547783248</c:v>
                </c:pt>
                <c:pt idx="16">
                  <c:v>56.42541348288761</c:v>
                </c:pt>
                <c:pt idx="17">
                  <c:v>55.70790130884029</c:v>
                </c:pt>
                <c:pt idx="18">
                  <c:v>54.84254482905688</c:v>
                </c:pt>
                <c:pt idx="19">
                  <c:v>54.71615164850729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西区重症医学科</c:v>
                </c:pt>
                <c:pt idx="2">
                  <c:v>关节骨科</c:v>
                </c:pt>
                <c:pt idx="3">
                  <c:v>显微骨科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内分泌科</c:v>
                </c:pt>
                <c:pt idx="7">
                  <c:v>肝病科</c:v>
                </c:pt>
                <c:pt idx="8">
                  <c:v>心病二科</c:v>
                </c:pt>
                <c:pt idx="9">
                  <c:v>脑病一科</c:v>
                </c:pt>
                <c:pt idx="10">
                  <c:v>美容皮肤科</c:v>
                </c:pt>
                <c:pt idx="11">
                  <c:v>心病四科</c:v>
                </c:pt>
                <c:pt idx="12">
                  <c:v>东区肾病科</c:v>
                </c:pt>
                <c:pt idx="13">
                  <c:v>肾脏内科</c:v>
                </c:pt>
                <c:pt idx="14">
                  <c:v>医院</c:v>
                </c:pt>
                <c:pt idx="15">
                  <c:v>胸外科</c:v>
                </c:pt>
                <c:pt idx="16">
                  <c:v>心血管内科</c:v>
                </c:pt>
                <c:pt idx="17">
                  <c:v>妇二科</c:v>
                </c:pt>
                <c:pt idx="18">
                  <c:v>泌尿外科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58.75795048647131</c:v>
                </c:pt>
                <c:pt idx="1">
                  <c:v>54.270716067520304</c:v>
                </c:pt>
                <c:pt idx="2">
                  <c:v>45.36298948581414</c:v>
                </c:pt>
                <c:pt idx="3">
                  <c:v>40.36670554244245</c:v>
                </c:pt>
                <c:pt idx="4">
                  <c:v>46.53625529340561</c:v>
                </c:pt>
                <c:pt idx="5">
                  <c:v>42.27654860758671</c:v>
                </c:pt>
                <c:pt idx="6">
                  <c:v>38.661822208257306</c:v>
                </c:pt>
                <c:pt idx="7">
                  <c:v>39.67358460089375</c:v>
                </c:pt>
                <c:pt idx="8">
                  <c:v>63.4695718133193</c:v>
                </c:pt>
                <c:pt idx="9">
                  <c:v>48.22007182756105</c:v>
                </c:pt>
                <c:pt idx="10">
                  <c:v>41.90292481113024</c:v>
                </c:pt>
                <c:pt idx="11">
                  <c:v>47.030584981560565</c:v>
                </c:pt>
                <c:pt idx="12">
                  <c:v>37.32867532547775</c:v>
                </c:pt>
                <c:pt idx="13">
                  <c:v>43.20415274261157</c:v>
                </c:pt>
                <c:pt idx="14">
                  <c:v>11.027938135325961</c:v>
                </c:pt>
                <c:pt idx="15">
                  <c:v>50.76250412524564</c:v>
                </c:pt>
                <c:pt idx="16">
                  <c:v>37.20276205136432</c:v>
                </c:pt>
                <c:pt idx="17">
                  <c:v>44.60682743075887</c:v>
                </c:pt>
                <c:pt idx="18">
                  <c:v>61.71528149438109</c:v>
                </c:pt>
                <c:pt idx="19">
                  <c:v>43.39786111864949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西区重症医学科</c:v>
                </c:pt>
                <c:pt idx="2">
                  <c:v>关节骨科</c:v>
                </c:pt>
                <c:pt idx="3">
                  <c:v>显微骨科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内分泌科</c:v>
                </c:pt>
                <c:pt idx="7">
                  <c:v>肝病科</c:v>
                </c:pt>
                <c:pt idx="8">
                  <c:v>心病二科</c:v>
                </c:pt>
                <c:pt idx="9">
                  <c:v>脑病一科</c:v>
                </c:pt>
                <c:pt idx="10">
                  <c:v>美容皮肤科</c:v>
                </c:pt>
                <c:pt idx="11">
                  <c:v>心病四科</c:v>
                </c:pt>
                <c:pt idx="12">
                  <c:v>东区肾病科</c:v>
                </c:pt>
                <c:pt idx="13">
                  <c:v>肾脏内科</c:v>
                </c:pt>
                <c:pt idx="14">
                  <c:v>医院</c:v>
                </c:pt>
                <c:pt idx="15">
                  <c:v>胸外科</c:v>
                </c:pt>
                <c:pt idx="16">
                  <c:v>心血管内科</c:v>
                </c:pt>
                <c:pt idx="17">
                  <c:v>妇二科</c:v>
                </c:pt>
                <c:pt idx="18">
                  <c:v>泌尿外科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66.49356996814713</c:v>
                </c:pt>
                <c:pt idx="1">
                  <c:v>63.38870258729589</c:v>
                </c:pt>
                <c:pt idx="2">
                  <c:v>62.23498510103238</c:v>
                </c:pt>
                <c:pt idx="3">
                  <c:v>61.30771985497111</c:v>
                </c:pt>
                <c:pt idx="4">
                  <c:v>61.1338796459633</c:v>
                </c:pt>
                <c:pt idx="5">
                  <c:v>60.144408439142744</c:v>
                </c:pt>
                <c:pt idx="6">
                  <c:v>59.559457971258524</c:v>
                </c:pt>
                <c:pt idx="7">
                  <c:v>59.0404431525906</c:v>
                </c:pt>
                <c:pt idx="8">
                  <c:v>58.98533134059614</c:v>
                </c:pt>
                <c:pt idx="9">
                  <c:v>58.815750688481046</c:v>
                </c:pt>
                <c:pt idx="10">
                  <c:v>57.71448945231059</c:v>
                </c:pt>
                <c:pt idx="11">
                  <c:v>57.65975183795657</c:v>
                </c:pt>
                <c:pt idx="12">
                  <c:v>57.30033288849687</c:v>
                </c:pt>
                <c:pt idx="13">
                  <c:v>57.161796293594186</c:v>
                </c:pt>
                <c:pt idx="14">
                  <c:v>56.57713417571771</c:v>
                </c:pt>
                <c:pt idx="15">
                  <c:v>56.44595547783248</c:v>
                </c:pt>
                <c:pt idx="16">
                  <c:v>56.42541348288761</c:v>
                </c:pt>
                <c:pt idx="17">
                  <c:v>55.70790130884029</c:v>
                </c:pt>
                <c:pt idx="18">
                  <c:v>54.84254482905688</c:v>
                </c:pt>
                <c:pt idx="19">
                  <c:v>54.71615164850729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西区重症医学科</c:v>
                </c:pt>
                <c:pt idx="2">
                  <c:v>关节骨科</c:v>
                </c:pt>
                <c:pt idx="3">
                  <c:v>显微骨科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内分泌科</c:v>
                </c:pt>
                <c:pt idx="7">
                  <c:v>肝病科</c:v>
                </c:pt>
                <c:pt idx="8">
                  <c:v>心病二科</c:v>
                </c:pt>
                <c:pt idx="9">
                  <c:v>脑病一科</c:v>
                </c:pt>
                <c:pt idx="10">
                  <c:v>美容皮肤科</c:v>
                </c:pt>
                <c:pt idx="11">
                  <c:v>心病四科</c:v>
                </c:pt>
                <c:pt idx="12">
                  <c:v>东区肾病科</c:v>
                </c:pt>
                <c:pt idx="13">
                  <c:v>肾脏内科</c:v>
                </c:pt>
                <c:pt idx="14">
                  <c:v>医院</c:v>
                </c:pt>
                <c:pt idx="15">
                  <c:v>胸外科</c:v>
                </c:pt>
                <c:pt idx="16">
                  <c:v>心血管内科</c:v>
                </c:pt>
                <c:pt idx="17">
                  <c:v>妇二科</c:v>
                </c:pt>
                <c:pt idx="18">
                  <c:v>泌尿外科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36.43962687359134</c:v>
                </c:pt>
                <c:pt idx="1">
                  <c:v>25.261757720956776</c:v>
                </c:pt>
                <c:pt idx="2">
                  <c:v>24.15059937784638</c:v>
                </c:pt>
                <c:pt idx="3">
                  <c:v>62.407523985400516</c:v>
                </c:pt>
                <c:pt idx="4">
                  <c:v>40.82593098137284</c:v>
                </c:pt>
                <c:pt idx="5">
                  <c:v>38.01491011900865</c:v>
                </c:pt>
                <c:pt idx="6">
                  <c:v>44.00201793133263</c:v>
                </c:pt>
                <c:pt idx="7">
                  <c:v>59.37186933530194</c:v>
                </c:pt>
                <c:pt idx="8">
                  <c:v>64.37899064997924</c:v>
                </c:pt>
                <c:pt idx="9">
                  <c:v>44.85876414093357</c:v>
                </c:pt>
                <c:pt idx="10">
                  <c:v>62.88771649621147</c:v>
                </c:pt>
                <c:pt idx="11">
                  <c:v>45.34682509031707</c:v>
                </c:pt>
                <c:pt idx="12">
                  <c:v>58.46408695128024</c:v>
                </c:pt>
                <c:pt idx="13">
                  <c:v>34.114246389492635</c:v>
                </c:pt>
                <c:pt idx="14">
                  <c:v>42.98498595407605</c:v>
                </c:pt>
                <c:pt idx="15">
                  <c:v>58.785533155325794</c:v>
                </c:pt>
                <c:pt idx="16">
                  <c:v>13.676095069610271</c:v>
                </c:pt>
                <c:pt idx="17">
                  <c:v>20.528180761113227</c:v>
                </c:pt>
                <c:pt idx="18">
                  <c:v>44.29365694696583</c:v>
                </c:pt>
                <c:pt idx="19">
                  <c:v>26.114119831274646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西区重症医学科</c:v>
                </c:pt>
                <c:pt idx="2">
                  <c:v>关节骨科</c:v>
                </c:pt>
                <c:pt idx="3">
                  <c:v>显微骨科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内分泌科</c:v>
                </c:pt>
                <c:pt idx="7">
                  <c:v>肝病科</c:v>
                </c:pt>
                <c:pt idx="8">
                  <c:v>心病二科</c:v>
                </c:pt>
                <c:pt idx="9">
                  <c:v>脑病一科</c:v>
                </c:pt>
                <c:pt idx="10">
                  <c:v>美容皮肤科</c:v>
                </c:pt>
                <c:pt idx="11">
                  <c:v>心病四科</c:v>
                </c:pt>
                <c:pt idx="12">
                  <c:v>东区肾病科</c:v>
                </c:pt>
                <c:pt idx="13">
                  <c:v>肾脏内科</c:v>
                </c:pt>
                <c:pt idx="14">
                  <c:v>医院</c:v>
                </c:pt>
                <c:pt idx="15">
                  <c:v>胸外科</c:v>
                </c:pt>
                <c:pt idx="16">
                  <c:v>心血管内科</c:v>
                </c:pt>
                <c:pt idx="17">
                  <c:v>妇二科</c:v>
                </c:pt>
                <c:pt idx="18">
                  <c:v>泌尿外科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66.49356996814713</c:v>
                </c:pt>
                <c:pt idx="1">
                  <c:v>63.38870258729589</c:v>
                </c:pt>
                <c:pt idx="2">
                  <c:v>62.23498510103238</c:v>
                </c:pt>
                <c:pt idx="3">
                  <c:v>61.30771985497111</c:v>
                </c:pt>
                <c:pt idx="4">
                  <c:v>61.1338796459633</c:v>
                </c:pt>
                <c:pt idx="5">
                  <c:v>60.144408439142744</c:v>
                </c:pt>
                <c:pt idx="6">
                  <c:v>59.559457971258524</c:v>
                </c:pt>
                <c:pt idx="7">
                  <c:v>59.0404431525906</c:v>
                </c:pt>
                <c:pt idx="8">
                  <c:v>58.98533134059614</c:v>
                </c:pt>
                <c:pt idx="9">
                  <c:v>58.815750688481046</c:v>
                </c:pt>
                <c:pt idx="10">
                  <c:v>57.71448945231059</c:v>
                </c:pt>
                <c:pt idx="11">
                  <c:v>57.65975183795657</c:v>
                </c:pt>
                <c:pt idx="12">
                  <c:v>57.30033288849687</c:v>
                </c:pt>
                <c:pt idx="13">
                  <c:v>57.161796293594186</c:v>
                </c:pt>
                <c:pt idx="14">
                  <c:v>56.57713417571771</c:v>
                </c:pt>
                <c:pt idx="15">
                  <c:v>56.44595547783248</c:v>
                </c:pt>
                <c:pt idx="16">
                  <c:v>56.42541348288761</c:v>
                </c:pt>
                <c:pt idx="17">
                  <c:v>55.70790130884029</c:v>
                </c:pt>
                <c:pt idx="18">
                  <c:v>54.84254482905688</c:v>
                </c:pt>
                <c:pt idx="19">
                  <c:v>54.71615164850729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西区重症医学科</c:v>
                </c:pt>
                <c:pt idx="2">
                  <c:v>关节骨科</c:v>
                </c:pt>
                <c:pt idx="3">
                  <c:v>显微骨科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内分泌科</c:v>
                </c:pt>
                <c:pt idx="7">
                  <c:v>肝病科</c:v>
                </c:pt>
                <c:pt idx="8">
                  <c:v>心病二科</c:v>
                </c:pt>
                <c:pt idx="9">
                  <c:v>脑病一科</c:v>
                </c:pt>
                <c:pt idx="10">
                  <c:v>美容皮肤科</c:v>
                </c:pt>
                <c:pt idx="11">
                  <c:v>心病四科</c:v>
                </c:pt>
                <c:pt idx="12">
                  <c:v>东区肾病科</c:v>
                </c:pt>
                <c:pt idx="13">
                  <c:v>肾脏内科</c:v>
                </c:pt>
                <c:pt idx="14">
                  <c:v>医院</c:v>
                </c:pt>
                <c:pt idx="15">
                  <c:v>胸外科</c:v>
                </c:pt>
                <c:pt idx="16">
                  <c:v>心血管内科</c:v>
                </c:pt>
                <c:pt idx="17">
                  <c:v>妇二科</c:v>
                </c:pt>
                <c:pt idx="18">
                  <c:v>泌尿外科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29.693939787506576</c:v>
                </c:pt>
                <c:pt idx="1">
                  <c:v>21.861264679247025</c:v>
                </c:pt>
                <c:pt idx="2">
                  <c:v>50.09272656986431</c:v>
                </c:pt>
                <c:pt idx="3">
                  <c:v>32.56497219210892</c:v>
                </c:pt>
                <c:pt idx="4">
                  <c:v>42.41040369024168</c:v>
                </c:pt>
                <c:pt idx="5">
                  <c:v>40.36716182180111</c:v>
                </c:pt>
                <c:pt idx="6">
                  <c:v>30.1528687424664</c:v>
                </c:pt>
                <c:pt idx="7">
                  <c:v>26.42874856311693</c:v>
                </c:pt>
                <c:pt idx="8">
                  <c:v>30.224443598547087</c:v>
                </c:pt>
                <c:pt idx="9">
                  <c:v>31.82631345015304</c:v>
                </c:pt>
                <c:pt idx="10">
                  <c:v>39.94106802908416</c:v>
                </c:pt>
                <c:pt idx="11">
                  <c:v>34.21869877210428</c:v>
                </c:pt>
                <c:pt idx="12">
                  <c:v>29.12385999555015</c:v>
                </c:pt>
                <c:pt idx="13">
                  <c:v>36.658090339310135</c:v>
                </c:pt>
                <c:pt idx="14">
                  <c:v>54.95691693880128</c:v>
                </c:pt>
                <c:pt idx="15">
                  <c:v>30.09302216033078</c:v>
                </c:pt>
                <c:pt idx="16">
                  <c:v>24.8368927956473</c:v>
                </c:pt>
                <c:pt idx="17">
                  <c:v>22.62533376997519</c:v>
                </c:pt>
                <c:pt idx="18">
                  <c:v>43.17385954096317</c:v>
                </c:pt>
                <c:pt idx="19">
                  <c:v>33.03456585724126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西区重症医学科</c:v>
                </c:pt>
                <c:pt idx="2">
                  <c:v>关节骨科</c:v>
                </c:pt>
                <c:pt idx="3">
                  <c:v>显微骨科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内分泌科</c:v>
                </c:pt>
                <c:pt idx="7">
                  <c:v>肝病科</c:v>
                </c:pt>
                <c:pt idx="8">
                  <c:v>心病二科</c:v>
                </c:pt>
                <c:pt idx="9">
                  <c:v>脑病一科</c:v>
                </c:pt>
                <c:pt idx="10">
                  <c:v>美容皮肤科</c:v>
                </c:pt>
                <c:pt idx="11">
                  <c:v>心病四科</c:v>
                </c:pt>
                <c:pt idx="12">
                  <c:v>东区肾病科</c:v>
                </c:pt>
                <c:pt idx="13">
                  <c:v>肾脏内科</c:v>
                </c:pt>
                <c:pt idx="14">
                  <c:v>医院</c:v>
                </c:pt>
                <c:pt idx="15">
                  <c:v>胸外科</c:v>
                </c:pt>
                <c:pt idx="16">
                  <c:v>心血管内科</c:v>
                </c:pt>
                <c:pt idx="17">
                  <c:v>妇二科</c:v>
                </c:pt>
                <c:pt idx="18">
                  <c:v>泌尿外科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66.49356996814713</c:v>
                </c:pt>
                <c:pt idx="1">
                  <c:v>63.38870258729589</c:v>
                </c:pt>
                <c:pt idx="2">
                  <c:v>62.23498510103238</c:v>
                </c:pt>
                <c:pt idx="3">
                  <c:v>61.30771985497111</c:v>
                </c:pt>
                <c:pt idx="4">
                  <c:v>61.1338796459633</c:v>
                </c:pt>
                <c:pt idx="5">
                  <c:v>60.144408439142744</c:v>
                </c:pt>
                <c:pt idx="6">
                  <c:v>59.559457971258524</c:v>
                </c:pt>
                <c:pt idx="7">
                  <c:v>59.0404431525906</c:v>
                </c:pt>
                <c:pt idx="8">
                  <c:v>58.98533134059614</c:v>
                </c:pt>
                <c:pt idx="9">
                  <c:v>58.815750688481046</c:v>
                </c:pt>
                <c:pt idx="10">
                  <c:v>57.71448945231059</c:v>
                </c:pt>
                <c:pt idx="11">
                  <c:v>57.65975183795657</c:v>
                </c:pt>
                <c:pt idx="12">
                  <c:v>57.30033288849687</c:v>
                </c:pt>
                <c:pt idx="13">
                  <c:v>57.161796293594186</c:v>
                </c:pt>
                <c:pt idx="14">
                  <c:v>56.57713417571771</c:v>
                </c:pt>
                <c:pt idx="15">
                  <c:v>56.44595547783248</c:v>
                </c:pt>
                <c:pt idx="16">
                  <c:v>56.42541348288761</c:v>
                </c:pt>
                <c:pt idx="17">
                  <c:v>55.70790130884029</c:v>
                </c:pt>
                <c:pt idx="18">
                  <c:v>54.84254482905688</c:v>
                </c:pt>
                <c:pt idx="19">
                  <c:v>54.71615164850729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西区重症医学科</c:v>
                </c:pt>
                <c:pt idx="2">
                  <c:v>关节骨科</c:v>
                </c:pt>
                <c:pt idx="3">
                  <c:v>显微骨科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内分泌科</c:v>
                </c:pt>
                <c:pt idx="7">
                  <c:v>肝病科</c:v>
                </c:pt>
                <c:pt idx="8">
                  <c:v>心病二科</c:v>
                </c:pt>
                <c:pt idx="9">
                  <c:v>脑病一科</c:v>
                </c:pt>
                <c:pt idx="10">
                  <c:v>美容皮肤科</c:v>
                </c:pt>
                <c:pt idx="11">
                  <c:v>心病四科</c:v>
                </c:pt>
                <c:pt idx="12">
                  <c:v>东区肾病科</c:v>
                </c:pt>
                <c:pt idx="13">
                  <c:v>肾脏内科</c:v>
                </c:pt>
                <c:pt idx="14">
                  <c:v>医院</c:v>
                </c:pt>
                <c:pt idx="15">
                  <c:v>胸外科</c:v>
                </c:pt>
                <c:pt idx="16">
                  <c:v>心血管内科</c:v>
                </c:pt>
                <c:pt idx="17">
                  <c:v>妇二科</c:v>
                </c:pt>
                <c:pt idx="18">
                  <c:v>泌尿外科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8.152453008579336</c:v>
                </c:pt>
                <c:pt idx="1">
                  <c:v>9.300361808176069</c:v>
                </c:pt>
                <c:pt idx="2">
                  <c:v>5.539480704056111</c:v>
                </c:pt>
                <c:pt idx="3">
                  <c:v>10.811127643688684</c:v>
                </c:pt>
                <c:pt idx="4">
                  <c:v>10.582432794490693</c:v>
                </c:pt>
                <c:pt idx="5">
                  <c:v>6.578351546993488</c:v>
                </c:pt>
                <c:pt idx="6">
                  <c:v>3.967435328294142</c:v>
                </c:pt>
                <c:pt idx="7">
                  <c:v>9.801168034245324</c:v>
                </c:pt>
                <c:pt idx="8">
                  <c:v>5.471501041536515</c:v>
                </c:pt>
                <c:pt idx="9">
                  <c:v>3.225537079085237</c:v>
                </c:pt>
                <c:pt idx="10">
                  <c:v>13.995482421896437</c:v>
                </c:pt>
                <c:pt idx="11">
                  <c:v>5.618443369305067</c:v>
                </c:pt>
                <c:pt idx="12">
                  <c:v>12.276776945228491</c:v>
                </c:pt>
                <c:pt idx="13">
                  <c:v>1.3556468690162455</c:v>
                </c:pt>
                <c:pt idx="14">
                  <c:v>56.62353569152373</c:v>
                </c:pt>
                <c:pt idx="15">
                  <c:v>5.247986766121274</c:v>
                </c:pt>
                <c:pt idx="16">
                  <c:v>3.834635672600494</c:v>
                </c:pt>
                <c:pt idx="17">
                  <c:v>12.327077131510183</c:v>
                </c:pt>
                <c:pt idx="18">
                  <c:v>15.2781582900462</c:v>
                </c:pt>
                <c:pt idx="19">
                  <c:v>50.00042626874621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西区重症医学科</c:v>
                </c:pt>
                <c:pt idx="2">
                  <c:v>关节骨科</c:v>
                </c:pt>
                <c:pt idx="3">
                  <c:v>显微骨科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内分泌科</c:v>
                </c:pt>
                <c:pt idx="7">
                  <c:v>肝病科</c:v>
                </c:pt>
                <c:pt idx="8">
                  <c:v>心病二科</c:v>
                </c:pt>
                <c:pt idx="9">
                  <c:v>脑病一科</c:v>
                </c:pt>
                <c:pt idx="10">
                  <c:v>美容皮肤科</c:v>
                </c:pt>
                <c:pt idx="11">
                  <c:v>心病四科</c:v>
                </c:pt>
                <c:pt idx="12">
                  <c:v>东区肾病科</c:v>
                </c:pt>
                <c:pt idx="13">
                  <c:v>肾脏内科</c:v>
                </c:pt>
                <c:pt idx="14">
                  <c:v>医院</c:v>
                </c:pt>
                <c:pt idx="15">
                  <c:v>胸外科</c:v>
                </c:pt>
                <c:pt idx="16">
                  <c:v>心血管内科</c:v>
                </c:pt>
                <c:pt idx="17">
                  <c:v>妇二科</c:v>
                </c:pt>
                <c:pt idx="18">
                  <c:v>泌尿外科</c:v>
                </c:pt>
                <c:pt idx="19">
                  <c:v>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66.49356996814713</c:v>
                </c:pt>
                <c:pt idx="1">
                  <c:v>63.38870258729589</c:v>
                </c:pt>
                <c:pt idx="2">
                  <c:v>62.23498510103238</c:v>
                </c:pt>
                <c:pt idx="3">
                  <c:v>61.30771985497111</c:v>
                </c:pt>
                <c:pt idx="4">
                  <c:v>61.1338796459633</c:v>
                </c:pt>
                <c:pt idx="5">
                  <c:v>60.144408439142744</c:v>
                </c:pt>
                <c:pt idx="6">
                  <c:v>59.559457971258524</c:v>
                </c:pt>
                <c:pt idx="7">
                  <c:v>59.0404431525906</c:v>
                </c:pt>
                <c:pt idx="8">
                  <c:v>58.98533134059614</c:v>
                </c:pt>
                <c:pt idx="9">
                  <c:v>58.815750688481046</c:v>
                </c:pt>
                <c:pt idx="10">
                  <c:v>57.71448945231059</c:v>
                </c:pt>
                <c:pt idx="11">
                  <c:v>57.65975183795657</c:v>
                </c:pt>
                <c:pt idx="12">
                  <c:v>57.30033288849687</c:v>
                </c:pt>
                <c:pt idx="13">
                  <c:v>57.161796293594186</c:v>
                </c:pt>
                <c:pt idx="14">
                  <c:v>56.57713417571771</c:v>
                </c:pt>
                <c:pt idx="15">
                  <c:v>56.44595547783248</c:v>
                </c:pt>
                <c:pt idx="16">
                  <c:v>56.42541348288761</c:v>
                </c:pt>
                <c:pt idx="17">
                  <c:v>55.70790130884029</c:v>
                </c:pt>
                <c:pt idx="18">
                  <c:v>54.84254482905688</c:v>
                </c:pt>
                <c:pt idx="19">
                  <c:v>54.71615164850729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耳鼻喉科</c:v>
                </c:pt>
                <c:pt idx="1">
                  <c:v>西区重症医学科</c:v>
                </c:pt>
                <c:pt idx="2">
                  <c:v>关节骨科</c:v>
                </c:pt>
                <c:pt idx="3">
                  <c:v>显微骨科</c:v>
                </c:pt>
                <c:pt idx="4">
                  <c:v>肝胆外科</c:v>
                </c:pt>
                <c:pt idx="5">
                  <c:v>血液科</c:v>
                </c:pt>
                <c:pt idx="6">
                  <c:v>内分泌科</c:v>
                </c:pt>
                <c:pt idx="7">
                  <c:v>肝病科</c:v>
                </c:pt>
                <c:pt idx="8">
                  <c:v>心病二科</c:v>
                </c:pt>
                <c:pt idx="9">
                  <c:v>脑病一科</c:v>
                </c:pt>
                <c:pt idx="10">
                  <c:v>美容皮肤科</c:v>
                </c:pt>
                <c:pt idx="11">
                  <c:v>心病四科</c:v>
                </c:pt>
                <c:pt idx="12">
                  <c:v>东区肾病科</c:v>
                </c:pt>
                <c:pt idx="13">
                  <c:v>肾脏内科</c:v>
                </c:pt>
                <c:pt idx="14">
                  <c:v>医院</c:v>
                </c:pt>
                <c:pt idx="15">
                  <c:v>胸外科</c:v>
                </c:pt>
                <c:pt idx="16">
                  <c:v>心血管内科</c:v>
                </c:pt>
                <c:pt idx="17">
                  <c:v>妇二科</c:v>
                </c:pt>
                <c:pt idx="18">
                  <c:v>泌尿外科</c:v>
                </c:pt>
                <c:pt idx="19">
                  <c:v>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62.39644026104687</c:v>
                </c:pt>
                <c:pt idx="1">
                  <c:v>50.21169370561393</c:v>
                </c:pt>
                <c:pt idx="2">
                  <c:v>65.42758467891778</c:v>
                </c:pt>
                <c:pt idx="3">
                  <c:v>52.57271378109636</c:v>
                </c:pt>
                <c:pt idx="4">
                  <c:v>12.444469916564161</c:v>
                </c:pt>
                <c:pt idx="5">
                  <c:v>50.53608926725807</c:v>
                </c:pt>
                <c:pt idx="6">
                  <c:v>62.76454489134679</c:v>
                </c:pt>
                <c:pt idx="7">
                  <c:v>46.71505409642813</c:v>
                </c:pt>
                <c:pt idx="8">
                  <c:v>55.09040465720156</c:v>
                </c:pt>
                <c:pt idx="9">
                  <c:v>71.04863046680352</c:v>
                </c:pt>
                <c:pt idx="10">
                  <c:v>55.553874082807134</c:v>
                </c:pt>
                <c:pt idx="11">
                  <c:v>67.09576840859869</c:v>
                </c:pt>
                <c:pt idx="12">
                  <c:v>45.68043122784311</c:v>
                </c:pt>
                <c:pt idx="13">
                  <c:v>59.98420651306092</c:v>
                </c:pt>
                <c:pt idx="14">
                  <c:v>21.888238368470663</c:v>
                </c:pt>
                <c:pt idx="15">
                  <c:v>26.186040074042165</c:v>
                </c:pt>
                <c:pt idx="16">
                  <c:v>53.338280260516505</c:v>
                </c:pt>
                <c:pt idx="17">
                  <c:v>55.156927490612276</c:v>
                </c:pt>
                <c:pt idx="18">
                  <c:v>77.7644001772398</c:v>
                </c:pt>
                <c:pt idx="19">
                  <c:v>20.357844318748864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耳鼻喉科</c:v>
                </c:pt>
                <c:pt idx="2">
                  <c:v>消化内科</c:v>
                </c:pt>
                <c:pt idx="3">
                  <c:v>风湿病科</c:v>
                </c:pt>
                <c:pt idx="4">
                  <c:v>眼科</c:v>
                </c:pt>
                <c:pt idx="5">
                  <c:v>脑病三科</c:v>
                </c:pt>
                <c:pt idx="6">
                  <c:v>周围血管科</c:v>
                </c:pt>
                <c:pt idx="7">
                  <c:v>身心医学科</c:v>
                </c:pt>
                <c:pt idx="8">
                  <c:v>呼吸内科</c:v>
                </c:pt>
                <c:pt idx="9">
                  <c:v>微创骨科</c:v>
                </c:pt>
                <c:pt idx="10">
                  <c:v>肝病科</c:v>
                </c:pt>
                <c:pt idx="11">
                  <c:v>神经内科</c:v>
                </c:pt>
                <c:pt idx="12">
                  <c:v>西区重症医学科</c:v>
                </c:pt>
                <c:pt idx="13">
                  <c:v>血液科</c:v>
                </c:pt>
                <c:pt idx="14">
                  <c:v>产科</c:v>
                </c:pt>
                <c:pt idx="15">
                  <c:v>心血管内科</c:v>
                </c:pt>
                <c:pt idx="16">
                  <c:v>东区重症医学科</c:v>
                </c:pt>
                <c:pt idx="17">
                  <c:v>美容皮肤科</c:v>
                </c:pt>
                <c:pt idx="18">
                  <c:v>肛肠科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63.667965036112285</c:v>
                </c:pt>
                <c:pt idx="1">
                  <c:v>62.24413627735147</c:v>
                </c:pt>
                <c:pt idx="2">
                  <c:v>59.271713614129155</c:v>
                </c:pt>
                <c:pt idx="3">
                  <c:v>57.751443401664844</c:v>
                </c:pt>
                <c:pt idx="4">
                  <c:v>57.388925592447976</c:v>
                </c:pt>
                <c:pt idx="5">
                  <c:v>56.83937788556471</c:v>
                </c:pt>
                <c:pt idx="6">
                  <c:v>55.043814217275845</c:v>
                </c:pt>
                <c:pt idx="7">
                  <c:v>54.523077545726984</c:v>
                </c:pt>
                <c:pt idx="8">
                  <c:v>53.87396998826642</c:v>
                </c:pt>
                <c:pt idx="9">
                  <c:v>53.7060457586954</c:v>
                </c:pt>
                <c:pt idx="10">
                  <c:v>53.35058107836222</c:v>
                </c:pt>
                <c:pt idx="11">
                  <c:v>52.47795922471684</c:v>
                </c:pt>
                <c:pt idx="12">
                  <c:v>52.16233788359913</c:v>
                </c:pt>
                <c:pt idx="13">
                  <c:v>52.0413456422125</c:v>
                </c:pt>
                <c:pt idx="14">
                  <c:v>51.49720107643997</c:v>
                </c:pt>
                <c:pt idx="15">
                  <c:v>51.37703243817392</c:v>
                </c:pt>
                <c:pt idx="16">
                  <c:v>51.23046449693494</c:v>
                </c:pt>
                <c:pt idx="17">
                  <c:v>51.05512837706424</c:v>
                </c:pt>
                <c:pt idx="18">
                  <c:v>50.77662521010202</c:v>
                </c:pt>
                <c:pt idx="19">
                  <c:v>50.45499273773076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耳鼻喉科</c:v>
                </c:pt>
                <c:pt idx="2">
                  <c:v>消化内科</c:v>
                </c:pt>
                <c:pt idx="3">
                  <c:v>风湿病科</c:v>
                </c:pt>
                <c:pt idx="4">
                  <c:v>眼科</c:v>
                </c:pt>
                <c:pt idx="5">
                  <c:v>脑病三科</c:v>
                </c:pt>
                <c:pt idx="6">
                  <c:v>周围血管科</c:v>
                </c:pt>
                <c:pt idx="7">
                  <c:v>身心医学科</c:v>
                </c:pt>
                <c:pt idx="8">
                  <c:v>呼吸内科</c:v>
                </c:pt>
                <c:pt idx="9">
                  <c:v>微创骨科</c:v>
                </c:pt>
                <c:pt idx="10">
                  <c:v>肝病科</c:v>
                </c:pt>
                <c:pt idx="11">
                  <c:v>神经内科</c:v>
                </c:pt>
                <c:pt idx="12">
                  <c:v>西区重症医学科</c:v>
                </c:pt>
                <c:pt idx="13">
                  <c:v>血液科</c:v>
                </c:pt>
                <c:pt idx="14">
                  <c:v>产科</c:v>
                </c:pt>
                <c:pt idx="15">
                  <c:v>心血管内科</c:v>
                </c:pt>
                <c:pt idx="16">
                  <c:v>东区重症医学科</c:v>
                </c:pt>
                <c:pt idx="17">
                  <c:v>美容皮肤科</c:v>
                </c:pt>
                <c:pt idx="18">
                  <c:v>肛肠科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29.458159662506063</c:v>
                </c:pt>
                <c:pt idx="1">
                  <c:v>24.330519873101107</c:v>
                </c:pt>
                <c:pt idx="2">
                  <c:v>37.776463241683</c:v>
                </c:pt>
                <c:pt idx="3">
                  <c:v>36.953960769331104</c:v>
                </c:pt>
                <c:pt idx="4">
                  <c:v>32.597019377418356</c:v>
                </c:pt>
                <c:pt idx="5">
                  <c:v>17.344244321360517</c:v>
                </c:pt>
                <c:pt idx="6">
                  <c:v>12.47397062565261</c:v>
                </c:pt>
                <c:pt idx="7">
                  <c:v>22.8889114394339</c:v>
                </c:pt>
                <c:pt idx="8">
                  <c:v>47.685253099650005</c:v>
                </c:pt>
                <c:pt idx="9">
                  <c:v>18.872107871140617</c:v>
                </c:pt>
                <c:pt idx="10">
                  <c:v>14.415305198382121</c:v>
                </c:pt>
                <c:pt idx="11">
                  <c:v>22.197856774881515</c:v>
                </c:pt>
                <c:pt idx="12">
                  <c:v>15.518300004461016</c:v>
                </c:pt>
                <c:pt idx="13">
                  <c:v>29.841721850117633</c:v>
                </c:pt>
                <c:pt idx="14">
                  <c:v>1.589758984232323</c:v>
                </c:pt>
                <c:pt idx="15">
                  <c:v>14.681119006867037</c:v>
                </c:pt>
                <c:pt idx="16">
                  <c:v>17.805832538255142</c:v>
                </c:pt>
                <c:pt idx="17">
                  <c:v>33.272623017705726</c:v>
                </c:pt>
                <c:pt idx="18">
                  <c:v>25.92079589459813</c:v>
                </c:pt>
                <c:pt idx="19">
                  <c:v>12.156301728067382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耳鼻喉科</c:v>
                </c:pt>
                <c:pt idx="2">
                  <c:v>消化内科</c:v>
                </c:pt>
                <c:pt idx="3">
                  <c:v>风湿病科</c:v>
                </c:pt>
                <c:pt idx="4">
                  <c:v>眼科</c:v>
                </c:pt>
                <c:pt idx="5">
                  <c:v>脑病三科</c:v>
                </c:pt>
                <c:pt idx="6">
                  <c:v>周围血管科</c:v>
                </c:pt>
                <c:pt idx="7">
                  <c:v>身心医学科</c:v>
                </c:pt>
                <c:pt idx="8">
                  <c:v>呼吸内科</c:v>
                </c:pt>
                <c:pt idx="9">
                  <c:v>微创骨科</c:v>
                </c:pt>
                <c:pt idx="10">
                  <c:v>肝病科</c:v>
                </c:pt>
                <c:pt idx="11">
                  <c:v>神经内科</c:v>
                </c:pt>
                <c:pt idx="12">
                  <c:v>西区重症医学科</c:v>
                </c:pt>
                <c:pt idx="13">
                  <c:v>血液科</c:v>
                </c:pt>
                <c:pt idx="14">
                  <c:v>产科</c:v>
                </c:pt>
                <c:pt idx="15">
                  <c:v>心血管内科</c:v>
                </c:pt>
                <c:pt idx="16">
                  <c:v>东区重症医学科</c:v>
                </c:pt>
                <c:pt idx="17">
                  <c:v>美容皮肤科</c:v>
                </c:pt>
                <c:pt idx="18">
                  <c:v>肛肠科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63.667965036112285</c:v>
                </c:pt>
                <c:pt idx="1">
                  <c:v>62.24413627735147</c:v>
                </c:pt>
                <c:pt idx="2">
                  <c:v>59.271713614129155</c:v>
                </c:pt>
                <c:pt idx="3">
                  <c:v>57.751443401664844</c:v>
                </c:pt>
                <c:pt idx="4">
                  <c:v>57.388925592447976</c:v>
                </c:pt>
                <c:pt idx="5">
                  <c:v>56.83937788556471</c:v>
                </c:pt>
                <c:pt idx="6">
                  <c:v>55.043814217275845</c:v>
                </c:pt>
                <c:pt idx="7">
                  <c:v>54.523077545726984</c:v>
                </c:pt>
                <c:pt idx="8">
                  <c:v>53.87396998826642</c:v>
                </c:pt>
                <c:pt idx="9">
                  <c:v>53.7060457586954</c:v>
                </c:pt>
                <c:pt idx="10">
                  <c:v>53.35058107836222</c:v>
                </c:pt>
                <c:pt idx="11">
                  <c:v>52.47795922471684</c:v>
                </c:pt>
                <c:pt idx="12">
                  <c:v>52.16233788359913</c:v>
                </c:pt>
                <c:pt idx="13">
                  <c:v>52.0413456422125</c:v>
                </c:pt>
                <c:pt idx="14">
                  <c:v>51.49720107643997</c:v>
                </c:pt>
                <c:pt idx="15">
                  <c:v>51.37703243817392</c:v>
                </c:pt>
                <c:pt idx="16">
                  <c:v>51.23046449693494</c:v>
                </c:pt>
                <c:pt idx="17">
                  <c:v>51.05512837706424</c:v>
                </c:pt>
                <c:pt idx="18">
                  <c:v>50.77662521010202</c:v>
                </c:pt>
                <c:pt idx="19">
                  <c:v>50.45499273773076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耳鼻喉科</c:v>
                </c:pt>
                <c:pt idx="2">
                  <c:v>消化内科</c:v>
                </c:pt>
                <c:pt idx="3">
                  <c:v>风湿病科</c:v>
                </c:pt>
                <c:pt idx="4">
                  <c:v>眼科</c:v>
                </c:pt>
                <c:pt idx="5">
                  <c:v>脑病三科</c:v>
                </c:pt>
                <c:pt idx="6">
                  <c:v>周围血管科</c:v>
                </c:pt>
                <c:pt idx="7">
                  <c:v>身心医学科</c:v>
                </c:pt>
                <c:pt idx="8">
                  <c:v>呼吸内科</c:v>
                </c:pt>
                <c:pt idx="9">
                  <c:v>微创骨科</c:v>
                </c:pt>
                <c:pt idx="10">
                  <c:v>肝病科</c:v>
                </c:pt>
                <c:pt idx="11">
                  <c:v>神经内科</c:v>
                </c:pt>
                <c:pt idx="12">
                  <c:v>西区重症医学科</c:v>
                </c:pt>
                <c:pt idx="13">
                  <c:v>血液科</c:v>
                </c:pt>
                <c:pt idx="14">
                  <c:v>产科</c:v>
                </c:pt>
                <c:pt idx="15">
                  <c:v>心血管内科</c:v>
                </c:pt>
                <c:pt idx="16">
                  <c:v>东区重症医学科</c:v>
                </c:pt>
                <c:pt idx="17">
                  <c:v>美容皮肤科</c:v>
                </c:pt>
                <c:pt idx="18">
                  <c:v>肛肠科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43.76856693188501</c:v>
                </c:pt>
                <c:pt idx="1">
                  <c:v>56.00884003803281</c:v>
                </c:pt>
                <c:pt idx="2">
                  <c:v>49.886071332722665</c:v>
                </c:pt>
                <c:pt idx="3">
                  <c:v>39.900390067322924</c:v>
                </c:pt>
                <c:pt idx="4">
                  <c:v>49.453948046758335</c:v>
                </c:pt>
                <c:pt idx="5">
                  <c:v>58.18333491860853</c:v>
                </c:pt>
                <c:pt idx="6">
                  <c:v>51.8743078094208</c:v>
                </c:pt>
                <c:pt idx="7">
                  <c:v>52.66201273420773</c:v>
                </c:pt>
                <c:pt idx="8">
                  <c:v>58.20416972194143</c:v>
                </c:pt>
                <c:pt idx="9">
                  <c:v>61.14762395722594</c:v>
                </c:pt>
                <c:pt idx="10">
                  <c:v>48.828776072122835</c:v>
                </c:pt>
                <c:pt idx="11">
                  <c:v>60.10065540128972</c:v>
                </c:pt>
                <c:pt idx="12">
                  <c:v>60.86203687827131</c:v>
                </c:pt>
                <c:pt idx="13">
                  <c:v>51.587800956165594</c:v>
                </c:pt>
                <c:pt idx="14">
                  <c:v>48.55501902782499</c:v>
                </c:pt>
                <c:pt idx="15">
                  <c:v>68.72284570403382</c:v>
                </c:pt>
                <c:pt idx="16">
                  <c:v>64.54049732158323</c:v>
                </c:pt>
                <c:pt idx="17">
                  <c:v>71.56933408587862</c:v>
                </c:pt>
                <c:pt idx="18">
                  <c:v>53.576516814275095</c:v>
                </c:pt>
                <c:pt idx="19">
                  <c:v>51.22207955161037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耳鼻喉科</c:v>
                </c:pt>
                <c:pt idx="2">
                  <c:v>消化内科</c:v>
                </c:pt>
                <c:pt idx="3">
                  <c:v>风湿病科</c:v>
                </c:pt>
                <c:pt idx="4">
                  <c:v>眼科</c:v>
                </c:pt>
                <c:pt idx="5">
                  <c:v>脑病三科</c:v>
                </c:pt>
                <c:pt idx="6">
                  <c:v>周围血管科</c:v>
                </c:pt>
                <c:pt idx="7">
                  <c:v>身心医学科</c:v>
                </c:pt>
                <c:pt idx="8">
                  <c:v>呼吸内科</c:v>
                </c:pt>
                <c:pt idx="9">
                  <c:v>微创骨科</c:v>
                </c:pt>
                <c:pt idx="10">
                  <c:v>肝病科</c:v>
                </c:pt>
                <c:pt idx="11">
                  <c:v>神经内科</c:v>
                </c:pt>
                <c:pt idx="12">
                  <c:v>西区重症医学科</c:v>
                </c:pt>
                <c:pt idx="13">
                  <c:v>血液科</c:v>
                </c:pt>
                <c:pt idx="14">
                  <c:v>产科</c:v>
                </c:pt>
                <c:pt idx="15">
                  <c:v>心血管内科</c:v>
                </c:pt>
                <c:pt idx="16">
                  <c:v>东区重症医学科</c:v>
                </c:pt>
                <c:pt idx="17">
                  <c:v>美容皮肤科</c:v>
                </c:pt>
                <c:pt idx="18">
                  <c:v>肛肠科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63.667965036112285</c:v>
                </c:pt>
                <c:pt idx="1">
                  <c:v>62.24413627735147</c:v>
                </c:pt>
                <c:pt idx="2">
                  <c:v>59.271713614129155</c:v>
                </c:pt>
                <c:pt idx="3">
                  <c:v>57.751443401664844</c:v>
                </c:pt>
                <c:pt idx="4">
                  <c:v>57.388925592447976</c:v>
                </c:pt>
                <c:pt idx="5">
                  <c:v>56.83937788556471</c:v>
                </c:pt>
                <c:pt idx="6">
                  <c:v>55.043814217275845</c:v>
                </c:pt>
                <c:pt idx="7">
                  <c:v>54.523077545726984</c:v>
                </c:pt>
                <c:pt idx="8">
                  <c:v>53.87396998826642</c:v>
                </c:pt>
                <c:pt idx="9">
                  <c:v>53.7060457586954</c:v>
                </c:pt>
                <c:pt idx="10">
                  <c:v>53.35058107836222</c:v>
                </c:pt>
                <c:pt idx="11">
                  <c:v>52.47795922471684</c:v>
                </c:pt>
                <c:pt idx="12">
                  <c:v>52.16233788359913</c:v>
                </c:pt>
                <c:pt idx="13">
                  <c:v>52.0413456422125</c:v>
                </c:pt>
                <c:pt idx="14">
                  <c:v>51.49720107643997</c:v>
                </c:pt>
                <c:pt idx="15">
                  <c:v>51.37703243817392</c:v>
                </c:pt>
                <c:pt idx="16">
                  <c:v>51.23046449693494</c:v>
                </c:pt>
                <c:pt idx="17">
                  <c:v>51.05512837706424</c:v>
                </c:pt>
                <c:pt idx="18">
                  <c:v>50.77662521010202</c:v>
                </c:pt>
                <c:pt idx="19">
                  <c:v>50.45499273773076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耳鼻喉科</c:v>
                </c:pt>
                <c:pt idx="2">
                  <c:v>消化内科</c:v>
                </c:pt>
                <c:pt idx="3">
                  <c:v>风湿病科</c:v>
                </c:pt>
                <c:pt idx="4">
                  <c:v>眼科</c:v>
                </c:pt>
                <c:pt idx="5">
                  <c:v>脑病三科</c:v>
                </c:pt>
                <c:pt idx="6">
                  <c:v>周围血管科</c:v>
                </c:pt>
                <c:pt idx="7">
                  <c:v>身心医学科</c:v>
                </c:pt>
                <c:pt idx="8">
                  <c:v>呼吸内科</c:v>
                </c:pt>
                <c:pt idx="9">
                  <c:v>微创骨科</c:v>
                </c:pt>
                <c:pt idx="10">
                  <c:v>肝病科</c:v>
                </c:pt>
                <c:pt idx="11">
                  <c:v>神经内科</c:v>
                </c:pt>
                <c:pt idx="12">
                  <c:v>西区重症医学科</c:v>
                </c:pt>
                <c:pt idx="13">
                  <c:v>血液科</c:v>
                </c:pt>
                <c:pt idx="14">
                  <c:v>产科</c:v>
                </c:pt>
                <c:pt idx="15">
                  <c:v>心血管内科</c:v>
                </c:pt>
                <c:pt idx="16">
                  <c:v>东区重症医学科</c:v>
                </c:pt>
                <c:pt idx="17">
                  <c:v>美容皮肤科</c:v>
                </c:pt>
                <c:pt idx="18">
                  <c:v>肛肠科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49.05959676702123</c:v>
                </c:pt>
                <c:pt idx="1">
                  <c:v>66.49356996814713</c:v>
                </c:pt>
                <c:pt idx="2">
                  <c:v>42.905280510940514</c:v>
                </c:pt>
                <c:pt idx="3">
                  <c:v>51.444833969399085</c:v>
                </c:pt>
                <c:pt idx="4">
                  <c:v>43.33609970978323</c:v>
                </c:pt>
                <c:pt idx="5">
                  <c:v>54.53057826421484</c:v>
                </c:pt>
                <c:pt idx="6">
                  <c:v>52.22624477117236</c:v>
                </c:pt>
                <c:pt idx="7">
                  <c:v>53.534293654517526</c:v>
                </c:pt>
                <c:pt idx="8">
                  <c:v>49.33320162444039</c:v>
                </c:pt>
                <c:pt idx="9">
                  <c:v>45.4085912939873</c:v>
                </c:pt>
                <c:pt idx="10">
                  <c:v>59.0404431525906</c:v>
                </c:pt>
                <c:pt idx="11">
                  <c:v>45.90421385951358</c:v>
                </c:pt>
                <c:pt idx="12">
                  <c:v>63.38870258729589</c:v>
                </c:pt>
                <c:pt idx="13">
                  <c:v>60.144408439142744</c:v>
                </c:pt>
                <c:pt idx="14">
                  <c:v>49.58781873124248</c:v>
                </c:pt>
                <c:pt idx="15">
                  <c:v>56.42541348288761</c:v>
                </c:pt>
                <c:pt idx="16">
                  <c:v>51.0223993161271</c:v>
                </c:pt>
                <c:pt idx="17">
                  <c:v>57.71448945231059</c:v>
                </c:pt>
                <c:pt idx="18">
                  <c:v>41.15023150723613</c:v>
                </c:pt>
                <c:pt idx="19">
                  <c:v>39.95784127116256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耳鼻喉科</c:v>
                </c:pt>
                <c:pt idx="2">
                  <c:v>消化内科</c:v>
                </c:pt>
                <c:pt idx="3">
                  <c:v>风湿病科</c:v>
                </c:pt>
                <c:pt idx="4">
                  <c:v>眼科</c:v>
                </c:pt>
                <c:pt idx="5">
                  <c:v>脑病三科</c:v>
                </c:pt>
                <c:pt idx="6">
                  <c:v>周围血管科</c:v>
                </c:pt>
                <c:pt idx="7">
                  <c:v>身心医学科</c:v>
                </c:pt>
                <c:pt idx="8">
                  <c:v>呼吸内科</c:v>
                </c:pt>
                <c:pt idx="9">
                  <c:v>微创骨科</c:v>
                </c:pt>
                <c:pt idx="10">
                  <c:v>肝病科</c:v>
                </c:pt>
                <c:pt idx="11">
                  <c:v>神经内科</c:v>
                </c:pt>
                <c:pt idx="12">
                  <c:v>西区重症医学科</c:v>
                </c:pt>
                <c:pt idx="13">
                  <c:v>血液科</c:v>
                </c:pt>
                <c:pt idx="14">
                  <c:v>产科</c:v>
                </c:pt>
                <c:pt idx="15">
                  <c:v>心血管内科</c:v>
                </c:pt>
                <c:pt idx="16">
                  <c:v>东区重症医学科</c:v>
                </c:pt>
                <c:pt idx="17">
                  <c:v>美容皮肤科</c:v>
                </c:pt>
                <c:pt idx="18">
                  <c:v>肛肠科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63.667965036112285</c:v>
                </c:pt>
                <c:pt idx="1">
                  <c:v>62.24413627735147</c:v>
                </c:pt>
                <c:pt idx="2">
                  <c:v>59.271713614129155</c:v>
                </c:pt>
                <c:pt idx="3">
                  <c:v>57.751443401664844</c:v>
                </c:pt>
                <c:pt idx="4">
                  <c:v>57.388925592447976</c:v>
                </c:pt>
                <c:pt idx="5">
                  <c:v>56.83937788556471</c:v>
                </c:pt>
                <c:pt idx="6">
                  <c:v>55.043814217275845</c:v>
                </c:pt>
                <c:pt idx="7">
                  <c:v>54.523077545726984</c:v>
                </c:pt>
                <c:pt idx="8">
                  <c:v>53.87396998826642</c:v>
                </c:pt>
                <c:pt idx="9">
                  <c:v>53.7060457586954</c:v>
                </c:pt>
                <c:pt idx="10">
                  <c:v>53.35058107836222</c:v>
                </c:pt>
                <c:pt idx="11">
                  <c:v>52.47795922471684</c:v>
                </c:pt>
                <c:pt idx="12">
                  <c:v>52.16233788359913</c:v>
                </c:pt>
                <c:pt idx="13">
                  <c:v>52.0413456422125</c:v>
                </c:pt>
                <c:pt idx="14">
                  <c:v>51.49720107643997</c:v>
                </c:pt>
                <c:pt idx="15">
                  <c:v>51.37703243817392</c:v>
                </c:pt>
                <c:pt idx="16">
                  <c:v>51.23046449693494</c:v>
                </c:pt>
                <c:pt idx="17">
                  <c:v>51.05512837706424</c:v>
                </c:pt>
                <c:pt idx="18">
                  <c:v>50.77662521010202</c:v>
                </c:pt>
                <c:pt idx="19">
                  <c:v>50.45499273773076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耳鼻喉科</c:v>
                </c:pt>
                <c:pt idx="2">
                  <c:v>消化内科</c:v>
                </c:pt>
                <c:pt idx="3">
                  <c:v>风湿病科</c:v>
                </c:pt>
                <c:pt idx="4">
                  <c:v>眼科</c:v>
                </c:pt>
                <c:pt idx="5">
                  <c:v>脑病三科</c:v>
                </c:pt>
                <c:pt idx="6">
                  <c:v>周围血管科</c:v>
                </c:pt>
                <c:pt idx="7">
                  <c:v>身心医学科</c:v>
                </c:pt>
                <c:pt idx="8">
                  <c:v>呼吸内科</c:v>
                </c:pt>
                <c:pt idx="9">
                  <c:v>微创骨科</c:v>
                </c:pt>
                <c:pt idx="10">
                  <c:v>肝病科</c:v>
                </c:pt>
                <c:pt idx="11">
                  <c:v>神经内科</c:v>
                </c:pt>
                <c:pt idx="12">
                  <c:v>西区重症医学科</c:v>
                </c:pt>
                <c:pt idx="13">
                  <c:v>血液科</c:v>
                </c:pt>
                <c:pt idx="14">
                  <c:v>产科</c:v>
                </c:pt>
                <c:pt idx="15">
                  <c:v>心血管内科</c:v>
                </c:pt>
                <c:pt idx="16">
                  <c:v>东区重症医学科</c:v>
                </c:pt>
                <c:pt idx="17">
                  <c:v>美容皮肤科</c:v>
                </c:pt>
                <c:pt idx="18">
                  <c:v>肛肠科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20.710184497048164</c:v>
                </c:pt>
                <c:pt idx="1">
                  <c:v>2.3044346826400313</c:v>
                </c:pt>
                <c:pt idx="2">
                  <c:v>3.806295314382776</c:v>
                </c:pt>
                <c:pt idx="3">
                  <c:v>10.432699541613845</c:v>
                </c:pt>
                <c:pt idx="4">
                  <c:v>6.440662229003127</c:v>
                </c:pt>
                <c:pt idx="5">
                  <c:v>3.5820253188643716</c:v>
                </c:pt>
                <c:pt idx="6">
                  <c:v>2.8109287403238903</c:v>
                </c:pt>
                <c:pt idx="7">
                  <c:v>1.9944056662870235</c:v>
                </c:pt>
                <c:pt idx="8">
                  <c:v>2.503931745853271</c:v>
                </c:pt>
                <c:pt idx="9">
                  <c:v>7.941015474835715</c:v>
                </c:pt>
                <c:pt idx="10">
                  <c:v>4.270387479217117</c:v>
                </c:pt>
                <c:pt idx="11">
                  <c:v>2.4845168551497285</c:v>
                </c:pt>
                <c:pt idx="12">
                  <c:v>3.830054737609833</c:v>
                </c:pt>
                <c:pt idx="13">
                  <c:v>19.879464323959592</c:v>
                </c:pt>
                <c:pt idx="14">
                  <c:v>4.357705301884217</c:v>
                </c:pt>
                <c:pt idx="15">
                  <c:v>20.252832659619504</c:v>
                </c:pt>
                <c:pt idx="16">
                  <c:v>5.80398112199727</c:v>
                </c:pt>
                <c:pt idx="17">
                  <c:v>2.3092782701105774</c:v>
                </c:pt>
                <c:pt idx="18">
                  <c:v>9.462442618855578</c:v>
                </c:pt>
                <c:pt idx="19">
                  <c:v>3.942141478725509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耳鼻喉科</c:v>
                </c:pt>
                <c:pt idx="2">
                  <c:v>消化内科</c:v>
                </c:pt>
                <c:pt idx="3">
                  <c:v>风湿病科</c:v>
                </c:pt>
                <c:pt idx="4">
                  <c:v>眼科</c:v>
                </c:pt>
                <c:pt idx="5">
                  <c:v>脑病三科</c:v>
                </c:pt>
                <c:pt idx="6">
                  <c:v>周围血管科</c:v>
                </c:pt>
                <c:pt idx="7">
                  <c:v>身心医学科</c:v>
                </c:pt>
                <c:pt idx="8">
                  <c:v>呼吸内科</c:v>
                </c:pt>
                <c:pt idx="9">
                  <c:v>微创骨科</c:v>
                </c:pt>
                <c:pt idx="10">
                  <c:v>肝病科</c:v>
                </c:pt>
                <c:pt idx="11">
                  <c:v>神经内科</c:v>
                </c:pt>
                <c:pt idx="12">
                  <c:v>西区重症医学科</c:v>
                </c:pt>
                <c:pt idx="13">
                  <c:v>血液科</c:v>
                </c:pt>
                <c:pt idx="14">
                  <c:v>产科</c:v>
                </c:pt>
                <c:pt idx="15">
                  <c:v>心血管内科</c:v>
                </c:pt>
                <c:pt idx="16">
                  <c:v>东区重症医学科</c:v>
                </c:pt>
                <c:pt idx="17">
                  <c:v>美容皮肤科</c:v>
                </c:pt>
                <c:pt idx="18">
                  <c:v>肛肠科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63.667965036112285</c:v>
                </c:pt>
                <c:pt idx="1">
                  <c:v>62.24413627735147</c:v>
                </c:pt>
                <c:pt idx="2">
                  <c:v>59.271713614129155</c:v>
                </c:pt>
                <c:pt idx="3">
                  <c:v>57.751443401664844</c:v>
                </c:pt>
                <c:pt idx="4">
                  <c:v>57.388925592447976</c:v>
                </c:pt>
                <c:pt idx="5">
                  <c:v>56.83937788556471</c:v>
                </c:pt>
                <c:pt idx="6">
                  <c:v>55.043814217275845</c:v>
                </c:pt>
                <c:pt idx="7">
                  <c:v>54.523077545726984</c:v>
                </c:pt>
                <c:pt idx="8">
                  <c:v>53.87396998826642</c:v>
                </c:pt>
                <c:pt idx="9">
                  <c:v>53.7060457586954</c:v>
                </c:pt>
                <c:pt idx="10">
                  <c:v>53.35058107836222</c:v>
                </c:pt>
                <c:pt idx="11">
                  <c:v>52.47795922471684</c:v>
                </c:pt>
                <c:pt idx="12">
                  <c:v>52.16233788359913</c:v>
                </c:pt>
                <c:pt idx="13">
                  <c:v>52.0413456422125</c:v>
                </c:pt>
                <c:pt idx="14">
                  <c:v>51.49720107643997</c:v>
                </c:pt>
                <c:pt idx="15">
                  <c:v>51.37703243817392</c:v>
                </c:pt>
                <c:pt idx="16">
                  <c:v>51.23046449693494</c:v>
                </c:pt>
                <c:pt idx="17">
                  <c:v>51.05512837706424</c:v>
                </c:pt>
                <c:pt idx="18">
                  <c:v>50.77662521010202</c:v>
                </c:pt>
                <c:pt idx="19">
                  <c:v>50.45499273773076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耳鼻喉科</c:v>
                </c:pt>
                <c:pt idx="2">
                  <c:v>消化内科</c:v>
                </c:pt>
                <c:pt idx="3">
                  <c:v>风湿病科</c:v>
                </c:pt>
                <c:pt idx="4">
                  <c:v>眼科</c:v>
                </c:pt>
                <c:pt idx="5">
                  <c:v>脑病三科</c:v>
                </c:pt>
                <c:pt idx="6">
                  <c:v>周围血管科</c:v>
                </c:pt>
                <c:pt idx="7">
                  <c:v>身心医学科</c:v>
                </c:pt>
                <c:pt idx="8">
                  <c:v>呼吸内科</c:v>
                </c:pt>
                <c:pt idx="9">
                  <c:v>微创骨科</c:v>
                </c:pt>
                <c:pt idx="10">
                  <c:v>肝病科</c:v>
                </c:pt>
                <c:pt idx="11">
                  <c:v>神经内科</c:v>
                </c:pt>
                <c:pt idx="12">
                  <c:v>西区重症医学科</c:v>
                </c:pt>
                <c:pt idx="13">
                  <c:v>血液科</c:v>
                </c:pt>
                <c:pt idx="14">
                  <c:v>产科</c:v>
                </c:pt>
                <c:pt idx="15">
                  <c:v>心血管内科</c:v>
                </c:pt>
                <c:pt idx="16">
                  <c:v>东区重症医学科</c:v>
                </c:pt>
                <c:pt idx="17">
                  <c:v>美容皮肤科</c:v>
                </c:pt>
                <c:pt idx="18">
                  <c:v>肛肠科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29.795999357379774</c:v>
                </c:pt>
                <c:pt idx="1">
                  <c:v>58.75795048647131</c:v>
                </c:pt>
                <c:pt idx="2">
                  <c:v>38.894881751190084</c:v>
                </c:pt>
                <c:pt idx="3">
                  <c:v>39.67758551404714</c:v>
                </c:pt>
                <c:pt idx="4">
                  <c:v>38.974654443580945</c:v>
                </c:pt>
                <c:pt idx="5">
                  <c:v>29.14355615998769</c:v>
                </c:pt>
                <c:pt idx="6">
                  <c:v>49.70957348656059</c:v>
                </c:pt>
                <c:pt idx="7">
                  <c:v>62.963290979635175</c:v>
                </c:pt>
                <c:pt idx="8">
                  <c:v>61.39970882858723</c:v>
                </c:pt>
                <c:pt idx="9">
                  <c:v>48.6658954540803</c:v>
                </c:pt>
                <c:pt idx="10">
                  <c:v>39.67358460089375</c:v>
                </c:pt>
                <c:pt idx="11">
                  <c:v>44.70028101227037</c:v>
                </c:pt>
                <c:pt idx="12">
                  <c:v>54.270716067520304</c:v>
                </c:pt>
                <c:pt idx="13">
                  <c:v>42.27654860758671</c:v>
                </c:pt>
                <c:pt idx="14">
                  <c:v>45.01936461691777</c:v>
                </c:pt>
                <c:pt idx="15">
                  <c:v>37.20276205136432</c:v>
                </c:pt>
                <c:pt idx="16">
                  <c:v>39.24913383812386</c:v>
                </c:pt>
                <c:pt idx="17">
                  <c:v>41.90292481113024</c:v>
                </c:pt>
                <c:pt idx="18">
                  <c:v>54.68843227880459</c:v>
                </c:pt>
                <c:pt idx="19">
                  <c:v>44.52622617168831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耳鼻喉科</c:v>
                </c:pt>
                <c:pt idx="2">
                  <c:v>消化内科</c:v>
                </c:pt>
                <c:pt idx="3">
                  <c:v>风湿病科</c:v>
                </c:pt>
                <c:pt idx="4">
                  <c:v>眼科</c:v>
                </c:pt>
                <c:pt idx="5">
                  <c:v>脑病三科</c:v>
                </c:pt>
                <c:pt idx="6">
                  <c:v>周围血管科</c:v>
                </c:pt>
                <c:pt idx="7">
                  <c:v>身心医学科</c:v>
                </c:pt>
                <c:pt idx="8">
                  <c:v>呼吸内科</c:v>
                </c:pt>
                <c:pt idx="9">
                  <c:v>微创骨科</c:v>
                </c:pt>
                <c:pt idx="10">
                  <c:v>肝病科</c:v>
                </c:pt>
                <c:pt idx="11">
                  <c:v>神经内科</c:v>
                </c:pt>
                <c:pt idx="12">
                  <c:v>西区重症医学科</c:v>
                </c:pt>
                <c:pt idx="13">
                  <c:v>血液科</c:v>
                </c:pt>
                <c:pt idx="14">
                  <c:v>产科</c:v>
                </c:pt>
                <c:pt idx="15">
                  <c:v>心血管内科</c:v>
                </c:pt>
                <c:pt idx="16">
                  <c:v>东区重症医学科</c:v>
                </c:pt>
                <c:pt idx="17">
                  <c:v>美容皮肤科</c:v>
                </c:pt>
                <c:pt idx="18">
                  <c:v>肛肠科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63.667965036112285</c:v>
                </c:pt>
                <c:pt idx="1">
                  <c:v>62.24413627735147</c:v>
                </c:pt>
                <c:pt idx="2">
                  <c:v>59.271713614129155</c:v>
                </c:pt>
                <c:pt idx="3">
                  <c:v>57.751443401664844</c:v>
                </c:pt>
                <c:pt idx="4">
                  <c:v>57.388925592447976</c:v>
                </c:pt>
                <c:pt idx="5">
                  <c:v>56.83937788556471</c:v>
                </c:pt>
                <c:pt idx="6">
                  <c:v>55.043814217275845</c:v>
                </c:pt>
                <c:pt idx="7">
                  <c:v>54.523077545726984</c:v>
                </c:pt>
                <c:pt idx="8">
                  <c:v>53.87396998826642</c:v>
                </c:pt>
                <c:pt idx="9">
                  <c:v>53.7060457586954</c:v>
                </c:pt>
                <c:pt idx="10">
                  <c:v>53.35058107836222</c:v>
                </c:pt>
                <c:pt idx="11">
                  <c:v>52.47795922471684</c:v>
                </c:pt>
                <c:pt idx="12">
                  <c:v>52.16233788359913</c:v>
                </c:pt>
                <c:pt idx="13">
                  <c:v>52.0413456422125</c:v>
                </c:pt>
                <c:pt idx="14">
                  <c:v>51.49720107643997</c:v>
                </c:pt>
                <c:pt idx="15">
                  <c:v>51.37703243817392</c:v>
                </c:pt>
                <c:pt idx="16">
                  <c:v>51.23046449693494</c:v>
                </c:pt>
                <c:pt idx="17">
                  <c:v>51.05512837706424</c:v>
                </c:pt>
                <c:pt idx="18">
                  <c:v>50.77662521010202</c:v>
                </c:pt>
                <c:pt idx="19">
                  <c:v>50.45499273773076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耳鼻喉科</c:v>
                </c:pt>
                <c:pt idx="2">
                  <c:v>消化内科</c:v>
                </c:pt>
                <c:pt idx="3">
                  <c:v>风湿病科</c:v>
                </c:pt>
                <c:pt idx="4">
                  <c:v>眼科</c:v>
                </c:pt>
                <c:pt idx="5">
                  <c:v>脑病三科</c:v>
                </c:pt>
                <c:pt idx="6">
                  <c:v>周围血管科</c:v>
                </c:pt>
                <c:pt idx="7">
                  <c:v>身心医学科</c:v>
                </c:pt>
                <c:pt idx="8">
                  <c:v>呼吸内科</c:v>
                </c:pt>
                <c:pt idx="9">
                  <c:v>微创骨科</c:v>
                </c:pt>
                <c:pt idx="10">
                  <c:v>肝病科</c:v>
                </c:pt>
                <c:pt idx="11">
                  <c:v>神经内科</c:v>
                </c:pt>
                <c:pt idx="12">
                  <c:v>西区重症医学科</c:v>
                </c:pt>
                <c:pt idx="13">
                  <c:v>血液科</c:v>
                </c:pt>
                <c:pt idx="14">
                  <c:v>产科</c:v>
                </c:pt>
                <c:pt idx="15">
                  <c:v>心血管内科</c:v>
                </c:pt>
                <c:pt idx="16">
                  <c:v>东区重症医学科</c:v>
                </c:pt>
                <c:pt idx="17">
                  <c:v>美容皮肤科</c:v>
                </c:pt>
                <c:pt idx="18">
                  <c:v>肛肠科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24.50684878613399</c:v>
                </c:pt>
                <c:pt idx="1">
                  <c:v>36.43962687359134</c:v>
                </c:pt>
                <c:pt idx="2">
                  <c:v>44.85985441454409</c:v>
                </c:pt>
                <c:pt idx="3">
                  <c:v>52.84242258510376</c:v>
                </c:pt>
                <c:pt idx="4">
                  <c:v>24.392786695310765</c:v>
                </c:pt>
                <c:pt idx="5">
                  <c:v>67.52686313167825</c:v>
                </c:pt>
                <c:pt idx="6">
                  <c:v>56.5174332747446</c:v>
                </c:pt>
                <c:pt idx="7">
                  <c:v>49.495679984976675</c:v>
                </c:pt>
                <c:pt idx="8">
                  <c:v>41.05932407268152</c:v>
                </c:pt>
                <c:pt idx="9">
                  <c:v>23.161852234025428</c:v>
                </c:pt>
                <c:pt idx="10">
                  <c:v>59.37186933530194</c:v>
                </c:pt>
                <c:pt idx="11">
                  <c:v>43.81990520273235</c:v>
                </c:pt>
                <c:pt idx="12">
                  <c:v>25.261757720956776</c:v>
                </c:pt>
                <c:pt idx="13">
                  <c:v>38.01491011900865</c:v>
                </c:pt>
                <c:pt idx="14">
                  <c:v>39.05898229013574</c:v>
                </c:pt>
                <c:pt idx="15">
                  <c:v>13.676095069610271</c:v>
                </c:pt>
                <c:pt idx="16">
                  <c:v>61.087955939306326</c:v>
                </c:pt>
                <c:pt idx="17">
                  <c:v>62.88771649621147</c:v>
                </c:pt>
                <c:pt idx="18">
                  <c:v>66.20882205664353</c:v>
                </c:pt>
                <c:pt idx="19">
                  <c:v>20.445754594594927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耳鼻喉科</c:v>
                </c:pt>
                <c:pt idx="2">
                  <c:v>消化内科</c:v>
                </c:pt>
                <c:pt idx="3">
                  <c:v>风湿病科</c:v>
                </c:pt>
                <c:pt idx="4">
                  <c:v>眼科</c:v>
                </c:pt>
                <c:pt idx="5">
                  <c:v>脑病三科</c:v>
                </c:pt>
                <c:pt idx="6">
                  <c:v>周围血管科</c:v>
                </c:pt>
                <c:pt idx="7">
                  <c:v>身心医学科</c:v>
                </c:pt>
                <c:pt idx="8">
                  <c:v>呼吸内科</c:v>
                </c:pt>
                <c:pt idx="9">
                  <c:v>微创骨科</c:v>
                </c:pt>
                <c:pt idx="10">
                  <c:v>肝病科</c:v>
                </c:pt>
                <c:pt idx="11">
                  <c:v>神经内科</c:v>
                </c:pt>
                <c:pt idx="12">
                  <c:v>西区重症医学科</c:v>
                </c:pt>
                <c:pt idx="13">
                  <c:v>血液科</c:v>
                </c:pt>
                <c:pt idx="14">
                  <c:v>产科</c:v>
                </c:pt>
                <c:pt idx="15">
                  <c:v>心血管内科</c:v>
                </c:pt>
                <c:pt idx="16">
                  <c:v>东区重症医学科</c:v>
                </c:pt>
                <c:pt idx="17">
                  <c:v>美容皮肤科</c:v>
                </c:pt>
                <c:pt idx="18">
                  <c:v>肛肠科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63.667965036112285</c:v>
                </c:pt>
                <c:pt idx="1">
                  <c:v>62.24413627735147</c:v>
                </c:pt>
                <c:pt idx="2">
                  <c:v>59.271713614129155</c:v>
                </c:pt>
                <c:pt idx="3">
                  <c:v>57.751443401664844</c:v>
                </c:pt>
                <c:pt idx="4">
                  <c:v>57.388925592447976</c:v>
                </c:pt>
                <c:pt idx="5">
                  <c:v>56.83937788556471</c:v>
                </c:pt>
                <c:pt idx="6">
                  <c:v>55.043814217275845</c:v>
                </c:pt>
                <c:pt idx="7">
                  <c:v>54.523077545726984</c:v>
                </c:pt>
                <c:pt idx="8">
                  <c:v>53.87396998826642</c:v>
                </c:pt>
                <c:pt idx="9">
                  <c:v>53.7060457586954</c:v>
                </c:pt>
                <c:pt idx="10">
                  <c:v>53.35058107836222</c:v>
                </c:pt>
                <c:pt idx="11">
                  <c:v>52.47795922471684</c:v>
                </c:pt>
                <c:pt idx="12">
                  <c:v>52.16233788359913</c:v>
                </c:pt>
                <c:pt idx="13">
                  <c:v>52.0413456422125</c:v>
                </c:pt>
                <c:pt idx="14">
                  <c:v>51.49720107643997</c:v>
                </c:pt>
                <c:pt idx="15">
                  <c:v>51.37703243817392</c:v>
                </c:pt>
                <c:pt idx="16">
                  <c:v>51.23046449693494</c:v>
                </c:pt>
                <c:pt idx="17">
                  <c:v>51.05512837706424</c:v>
                </c:pt>
                <c:pt idx="18">
                  <c:v>50.77662521010202</c:v>
                </c:pt>
                <c:pt idx="19">
                  <c:v>50.45499273773076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耳鼻喉科</c:v>
                </c:pt>
                <c:pt idx="2">
                  <c:v>消化内科</c:v>
                </c:pt>
                <c:pt idx="3">
                  <c:v>风湿病科</c:v>
                </c:pt>
                <c:pt idx="4">
                  <c:v>眼科</c:v>
                </c:pt>
                <c:pt idx="5">
                  <c:v>脑病三科</c:v>
                </c:pt>
                <c:pt idx="6">
                  <c:v>周围血管科</c:v>
                </c:pt>
                <c:pt idx="7">
                  <c:v>身心医学科</c:v>
                </c:pt>
                <c:pt idx="8">
                  <c:v>呼吸内科</c:v>
                </c:pt>
                <c:pt idx="9">
                  <c:v>微创骨科</c:v>
                </c:pt>
                <c:pt idx="10">
                  <c:v>肝病科</c:v>
                </c:pt>
                <c:pt idx="11">
                  <c:v>神经内科</c:v>
                </c:pt>
                <c:pt idx="12">
                  <c:v>西区重症医学科</c:v>
                </c:pt>
                <c:pt idx="13">
                  <c:v>血液科</c:v>
                </c:pt>
                <c:pt idx="14">
                  <c:v>产科</c:v>
                </c:pt>
                <c:pt idx="15">
                  <c:v>心血管内科</c:v>
                </c:pt>
                <c:pt idx="16">
                  <c:v>东区重症医学科</c:v>
                </c:pt>
                <c:pt idx="17">
                  <c:v>美容皮肤科</c:v>
                </c:pt>
                <c:pt idx="18">
                  <c:v>肛肠科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36.42999441454717</c:v>
                </c:pt>
                <c:pt idx="1">
                  <c:v>29.693939787506576</c:v>
                </c:pt>
                <c:pt idx="2">
                  <c:v>32.92908649424608</c:v>
                </c:pt>
                <c:pt idx="3">
                  <c:v>35.63496155925554</c:v>
                </c:pt>
                <c:pt idx="4">
                  <c:v>37.45709786176734</c:v>
                </c:pt>
                <c:pt idx="5">
                  <c:v>50.215351961772676</c:v>
                </c:pt>
                <c:pt idx="6">
                  <c:v>34.42581829594131</c:v>
                </c:pt>
                <c:pt idx="7">
                  <c:v>30.628182390319626</c:v>
                </c:pt>
                <c:pt idx="8">
                  <c:v>28.028489034155392</c:v>
                </c:pt>
                <c:pt idx="9">
                  <c:v>35.36799638160176</c:v>
                </c:pt>
                <c:pt idx="10">
                  <c:v>26.42874856311693</c:v>
                </c:pt>
                <c:pt idx="11">
                  <c:v>26.44184510636742</c:v>
                </c:pt>
                <c:pt idx="12">
                  <c:v>21.861264679247025</c:v>
                </c:pt>
                <c:pt idx="13">
                  <c:v>40.36716182180111</c:v>
                </c:pt>
                <c:pt idx="14">
                  <c:v>33.30559352876026</c:v>
                </c:pt>
                <c:pt idx="15">
                  <c:v>24.8368927956473</c:v>
                </c:pt>
                <c:pt idx="16">
                  <c:v>32.00975344951109</c:v>
                </c:pt>
                <c:pt idx="17">
                  <c:v>39.94106802908416</c:v>
                </c:pt>
                <c:pt idx="18">
                  <c:v>31.340599653037838</c:v>
                </c:pt>
                <c:pt idx="19">
                  <c:v>29.114341839880463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耳鼻喉科</c:v>
                </c:pt>
                <c:pt idx="2">
                  <c:v>消化内科</c:v>
                </c:pt>
                <c:pt idx="3">
                  <c:v>风湿病科</c:v>
                </c:pt>
                <c:pt idx="4">
                  <c:v>眼科</c:v>
                </c:pt>
                <c:pt idx="5">
                  <c:v>脑病三科</c:v>
                </c:pt>
                <c:pt idx="6">
                  <c:v>周围血管科</c:v>
                </c:pt>
                <c:pt idx="7">
                  <c:v>身心医学科</c:v>
                </c:pt>
                <c:pt idx="8">
                  <c:v>呼吸内科</c:v>
                </c:pt>
                <c:pt idx="9">
                  <c:v>微创骨科</c:v>
                </c:pt>
                <c:pt idx="10">
                  <c:v>肝病科</c:v>
                </c:pt>
                <c:pt idx="11">
                  <c:v>神经内科</c:v>
                </c:pt>
                <c:pt idx="12">
                  <c:v>西区重症医学科</c:v>
                </c:pt>
                <c:pt idx="13">
                  <c:v>血液科</c:v>
                </c:pt>
                <c:pt idx="14">
                  <c:v>产科</c:v>
                </c:pt>
                <c:pt idx="15">
                  <c:v>心血管内科</c:v>
                </c:pt>
                <c:pt idx="16">
                  <c:v>东区重症医学科</c:v>
                </c:pt>
                <c:pt idx="17">
                  <c:v>美容皮肤科</c:v>
                </c:pt>
                <c:pt idx="18">
                  <c:v>肛肠科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63.667965036112285</c:v>
                </c:pt>
                <c:pt idx="1">
                  <c:v>62.24413627735147</c:v>
                </c:pt>
                <c:pt idx="2">
                  <c:v>59.271713614129155</c:v>
                </c:pt>
                <c:pt idx="3">
                  <c:v>57.751443401664844</c:v>
                </c:pt>
                <c:pt idx="4">
                  <c:v>57.388925592447976</c:v>
                </c:pt>
                <c:pt idx="5">
                  <c:v>56.83937788556471</c:v>
                </c:pt>
                <c:pt idx="6">
                  <c:v>55.043814217275845</c:v>
                </c:pt>
                <c:pt idx="7">
                  <c:v>54.523077545726984</c:v>
                </c:pt>
                <c:pt idx="8">
                  <c:v>53.87396998826642</c:v>
                </c:pt>
                <c:pt idx="9">
                  <c:v>53.7060457586954</c:v>
                </c:pt>
                <c:pt idx="10">
                  <c:v>53.35058107836222</c:v>
                </c:pt>
                <c:pt idx="11">
                  <c:v>52.47795922471684</c:v>
                </c:pt>
                <c:pt idx="12">
                  <c:v>52.16233788359913</c:v>
                </c:pt>
                <c:pt idx="13">
                  <c:v>52.0413456422125</c:v>
                </c:pt>
                <c:pt idx="14">
                  <c:v>51.49720107643997</c:v>
                </c:pt>
                <c:pt idx="15">
                  <c:v>51.37703243817392</c:v>
                </c:pt>
                <c:pt idx="16">
                  <c:v>51.23046449693494</c:v>
                </c:pt>
                <c:pt idx="17">
                  <c:v>51.05512837706424</c:v>
                </c:pt>
                <c:pt idx="18">
                  <c:v>50.77662521010202</c:v>
                </c:pt>
                <c:pt idx="19">
                  <c:v>50.45499273773076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耳鼻喉科</c:v>
                </c:pt>
                <c:pt idx="2">
                  <c:v>消化内科</c:v>
                </c:pt>
                <c:pt idx="3">
                  <c:v>风湿病科</c:v>
                </c:pt>
                <c:pt idx="4">
                  <c:v>眼科</c:v>
                </c:pt>
                <c:pt idx="5">
                  <c:v>脑病三科</c:v>
                </c:pt>
                <c:pt idx="6">
                  <c:v>周围血管科</c:v>
                </c:pt>
                <c:pt idx="7">
                  <c:v>身心医学科</c:v>
                </c:pt>
                <c:pt idx="8">
                  <c:v>呼吸内科</c:v>
                </c:pt>
                <c:pt idx="9">
                  <c:v>微创骨科</c:v>
                </c:pt>
                <c:pt idx="10">
                  <c:v>肝病科</c:v>
                </c:pt>
                <c:pt idx="11">
                  <c:v>神经内科</c:v>
                </c:pt>
                <c:pt idx="12">
                  <c:v>西区重症医学科</c:v>
                </c:pt>
                <c:pt idx="13">
                  <c:v>血液科</c:v>
                </c:pt>
                <c:pt idx="14">
                  <c:v>产科</c:v>
                </c:pt>
                <c:pt idx="15">
                  <c:v>心血管内科</c:v>
                </c:pt>
                <c:pt idx="16">
                  <c:v>东区重症医学科</c:v>
                </c:pt>
                <c:pt idx="17">
                  <c:v>美容皮肤科</c:v>
                </c:pt>
                <c:pt idx="18">
                  <c:v>肛肠科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7.4438542670106775</c:v>
                </c:pt>
                <c:pt idx="1">
                  <c:v>8.152453008579336</c:v>
                </c:pt>
                <c:pt idx="2">
                  <c:v>7.2184819048493996</c:v>
                </c:pt>
                <c:pt idx="3">
                  <c:v>6.123055920963339</c:v>
                </c:pt>
                <c:pt idx="4">
                  <c:v>2.070432147742276</c:v>
                </c:pt>
                <c:pt idx="5">
                  <c:v>11.764249747162452</c:v>
                </c:pt>
                <c:pt idx="6">
                  <c:v>8.73709139345503</c:v>
                </c:pt>
                <c:pt idx="7">
                  <c:v>1.6658433296872739</c:v>
                </c:pt>
                <c:pt idx="8">
                  <c:v>5.8947430967087335</c:v>
                </c:pt>
                <c:pt idx="9">
                  <c:v>4.982048764922994</c:v>
                </c:pt>
                <c:pt idx="10">
                  <c:v>9.801168034245324</c:v>
                </c:pt>
                <c:pt idx="11">
                  <c:v>17.234237506367187</c:v>
                </c:pt>
                <c:pt idx="12">
                  <c:v>9.300361808176069</c:v>
                </c:pt>
                <c:pt idx="13">
                  <c:v>6.578351546993488</c:v>
                </c:pt>
                <c:pt idx="14">
                  <c:v>1.6037030654345052</c:v>
                </c:pt>
                <c:pt idx="15">
                  <c:v>3.834635672600494</c:v>
                </c:pt>
                <c:pt idx="16">
                  <c:v>6.693849005440353</c:v>
                </c:pt>
                <c:pt idx="17">
                  <c:v>13.995482421896437</c:v>
                </c:pt>
                <c:pt idx="18">
                  <c:v>8.777818187256397</c:v>
                </c:pt>
                <c:pt idx="19">
                  <c:v>7.476356573540034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耳鼻喉科</c:v>
                </c:pt>
                <c:pt idx="2">
                  <c:v>消化内科</c:v>
                </c:pt>
                <c:pt idx="3">
                  <c:v>风湿病科</c:v>
                </c:pt>
                <c:pt idx="4">
                  <c:v>眼科</c:v>
                </c:pt>
                <c:pt idx="5">
                  <c:v>脑病三科</c:v>
                </c:pt>
                <c:pt idx="6">
                  <c:v>周围血管科</c:v>
                </c:pt>
                <c:pt idx="7">
                  <c:v>身心医学科</c:v>
                </c:pt>
                <c:pt idx="8">
                  <c:v>呼吸内科</c:v>
                </c:pt>
                <c:pt idx="9">
                  <c:v>微创骨科</c:v>
                </c:pt>
                <c:pt idx="10">
                  <c:v>肝病科</c:v>
                </c:pt>
                <c:pt idx="11">
                  <c:v>神经内科</c:v>
                </c:pt>
                <c:pt idx="12">
                  <c:v>西区重症医学科</c:v>
                </c:pt>
                <c:pt idx="13">
                  <c:v>血液科</c:v>
                </c:pt>
                <c:pt idx="14">
                  <c:v>产科</c:v>
                </c:pt>
                <c:pt idx="15">
                  <c:v>心血管内科</c:v>
                </c:pt>
                <c:pt idx="16">
                  <c:v>东区重症医学科</c:v>
                </c:pt>
                <c:pt idx="17">
                  <c:v>美容皮肤科</c:v>
                </c:pt>
                <c:pt idx="18">
                  <c:v>肛肠科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63.667965036112285</c:v>
                </c:pt>
                <c:pt idx="1">
                  <c:v>62.24413627735147</c:v>
                </c:pt>
                <c:pt idx="2">
                  <c:v>59.271713614129155</c:v>
                </c:pt>
                <c:pt idx="3">
                  <c:v>57.751443401664844</c:v>
                </c:pt>
                <c:pt idx="4">
                  <c:v>57.388925592447976</c:v>
                </c:pt>
                <c:pt idx="5">
                  <c:v>56.83937788556471</c:v>
                </c:pt>
                <c:pt idx="6">
                  <c:v>55.043814217275845</c:v>
                </c:pt>
                <c:pt idx="7">
                  <c:v>54.523077545726984</c:v>
                </c:pt>
                <c:pt idx="8">
                  <c:v>53.87396998826642</c:v>
                </c:pt>
                <c:pt idx="9">
                  <c:v>53.7060457586954</c:v>
                </c:pt>
                <c:pt idx="10">
                  <c:v>53.35058107836222</c:v>
                </c:pt>
                <c:pt idx="11">
                  <c:v>52.47795922471684</c:v>
                </c:pt>
                <c:pt idx="12">
                  <c:v>52.16233788359913</c:v>
                </c:pt>
                <c:pt idx="13">
                  <c:v>52.0413456422125</c:v>
                </c:pt>
                <c:pt idx="14">
                  <c:v>51.49720107643997</c:v>
                </c:pt>
                <c:pt idx="15">
                  <c:v>51.37703243817392</c:v>
                </c:pt>
                <c:pt idx="16">
                  <c:v>51.23046449693494</c:v>
                </c:pt>
                <c:pt idx="17">
                  <c:v>51.05512837706424</c:v>
                </c:pt>
                <c:pt idx="18">
                  <c:v>50.77662521010202</c:v>
                </c:pt>
                <c:pt idx="19">
                  <c:v>50.45499273773076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综合内科</c:v>
                </c:pt>
                <c:pt idx="1">
                  <c:v>耳鼻喉科</c:v>
                </c:pt>
                <c:pt idx="2">
                  <c:v>消化内科</c:v>
                </c:pt>
                <c:pt idx="3">
                  <c:v>风湿病科</c:v>
                </c:pt>
                <c:pt idx="4">
                  <c:v>眼科</c:v>
                </c:pt>
                <c:pt idx="5">
                  <c:v>脑病三科</c:v>
                </c:pt>
                <c:pt idx="6">
                  <c:v>周围血管科</c:v>
                </c:pt>
                <c:pt idx="7">
                  <c:v>身心医学科</c:v>
                </c:pt>
                <c:pt idx="8">
                  <c:v>呼吸内科</c:v>
                </c:pt>
                <c:pt idx="9">
                  <c:v>微创骨科</c:v>
                </c:pt>
                <c:pt idx="10">
                  <c:v>肝病科</c:v>
                </c:pt>
                <c:pt idx="11">
                  <c:v>神经内科</c:v>
                </c:pt>
                <c:pt idx="12">
                  <c:v>西区重症医学科</c:v>
                </c:pt>
                <c:pt idx="13">
                  <c:v>血液科</c:v>
                </c:pt>
                <c:pt idx="14">
                  <c:v>产科</c:v>
                </c:pt>
                <c:pt idx="15">
                  <c:v>心血管内科</c:v>
                </c:pt>
                <c:pt idx="16">
                  <c:v>东区重症医学科</c:v>
                </c:pt>
                <c:pt idx="17">
                  <c:v>美容皮肤科</c:v>
                </c:pt>
                <c:pt idx="18">
                  <c:v>肛肠科</c:v>
                </c:pt>
                <c:pt idx="19">
                  <c:v>妇科妇二科合并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50.34906658116325</c:v>
                </c:pt>
                <c:pt idx="1">
                  <c:v>62.39644026104687</c:v>
                </c:pt>
                <c:pt idx="2">
                  <c:v>24.11373725660953</c:v>
                </c:pt>
                <c:pt idx="3">
                  <c:v>40.8186518091053</c:v>
                </c:pt>
                <c:pt idx="4">
                  <c:v>48.46060415194131</c:v>
                </c:pt>
                <c:pt idx="5">
                  <c:v>23.86518462738742</c:v>
                </c:pt>
                <c:pt idx="6">
                  <c:v>78.47062561825612</c:v>
                </c:pt>
                <c:pt idx="7">
                  <c:v>17.275284310540417</c:v>
                </c:pt>
                <c:pt idx="8">
                  <c:v>29.57781385355746</c:v>
                </c:pt>
                <c:pt idx="9">
                  <c:v>33.71652818686683</c:v>
                </c:pt>
                <c:pt idx="10">
                  <c:v>46.71505409642813</c:v>
                </c:pt>
                <c:pt idx="11">
                  <c:v>58.24525413079005</c:v>
                </c:pt>
                <c:pt idx="12">
                  <c:v>50.21169370561393</c:v>
                </c:pt>
                <c:pt idx="13">
                  <c:v>50.53608926725807</c:v>
                </c:pt>
                <c:pt idx="14">
                  <c:v>38.50158551900829</c:v>
                </c:pt>
                <c:pt idx="15">
                  <c:v>53.338280260516505</c:v>
                </c:pt>
                <c:pt idx="16">
                  <c:v>54.986674455171794</c:v>
                </c:pt>
                <c:pt idx="17">
                  <c:v>55.553874082807134</c:v>
                </c:pt>
                <c:pt idx="18">
                  <c:v>63.4426645817195</c:v>
                </c:pt>
                <c:pt idx="19">
                  <c:v>46.94527347462449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泌尿外科</c:v>
                </c:pt>
                <c:pt idx="2">
                  <c:v>综合内科</c:v>
                </c:pt>
                <c:pt idx="3">
                  <c:v>心血管内科</c:v>
                </c:pt>
                <c:pt idx="4">
                  <c:v>血液科</c:v>
                </c:pt>
                <c:pt idx="5">
                  <c:v>乳腺甲状腺外科</c:v>
                </c:pt>
                <c:pt idx="6">
                  <c:v>脾胃科消化科合并</c:v>
                </c:pt>
                <c:pt idx="7">
                  <c:v>肿瘤内科</c:v>
                </c:pt>
                <c:pt idx="8">
                  <c:v>心病一科</c:v>
                </c:pt>
                <c:pt idx="9">
                  <c:v>治未病中心</c:v>
                </c:pt>
                <c:pt idx="10">
                  <c:v>脑病一科</c:v>
                </c:pt>
                <c:pt idx="11">
                  <c:v>胸外科</c:v>
                </c:pt>
                <c:pt idx="12">
                  <c:v>皮肤科</c:v>
                </c:pt>
                <c:pt idx="13">
                  <c:v>神经外科</c:v>
                </c:pt>
                <c:pt idx="14">
                  <c:v>重症医学科</c:v>
                </c:pt>
                <c:pt idx="15">
                  <c:v>风湿病科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微创骨科</c:v>
                </c:pt>
                <c:pt idx="19">
                  <c:v>小儿推拿科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28.33549672892363</c:v>
                </c:pt>
                <c:pt idx="1">
                  <c:v>22.79073035388889</c:v>
                </c:pt>
                <c:pt idx="2">
                  <c:v>20.710184497048164</c:v>
                </c:pt>
                <c:pt idx="3">
                  <c:v>20.252832659619504</c:v>
                </c:pt>
                <c:pt idx="4">
                  <c:v>19.879464323959592</c:v>
                </c:pt>
                <c:pt idx="5">
                  <c:v>19.356063072313052</c:v>
                </c:pt>
                <c:pt idx="6">
                  <c:v>19.25148846260517</c:v>
                </c:pt>
                <c:pt idx="7">
                  <c:v>19.17685948828122</c:v>
                </c:pt>
                <c:pt idx="8">
                  <c:v>17.92566299385592</c:v>
                </c:pt>
                <c:pt idx="9">
                  <c:v>17.615075128901783</c:v>
                </c:pt>
                <c:pt idx="10">
                  <c:v>17.478755369863688</c:v>
                </c:pt>
                <c:pt idx="11">
                  <c:v>14.129533747170752</c:v>
                </c:pt>
                <c:pt idx="12">
                  <c:v>11.583699756714699</c:v>
                </c:pt>
                <c:pt idx="13">
                  <c:v>11.25371535644407</c:v>
                </c:pt>
                <c:pt idx="14">
                  <c:v>11.042831005355508</c:v>
                </c:pt>
                <c:pt idx="15">
                  <c:v>10.432699541613845</c:v>
                </c:pt>
                <c:pt idx="16">
                  <c:v>9.462442618855578</c:v>
                </c:pt>
                <c:pt idx="17">
                  <c:v>8.105524948910592</c:v>
                </c:pt>
                <c:pt idx="18">
                  <c:v>7.941015474835715</c:v>
                </c:pt>
                <c:pt idx="19">
                  <c:v>7.3871023200014205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泌尿外科</c:v>
                </c:pt>
                <c:pt idx="2">
                  <c:v>综合内科</c:v>
                </c:pt>
                <c:pt idx="3">
                  <c:v>心血管内科</c:v>
                </c:pt>
                <c:pt idx="4">
                  <c:v>血液科</c:v>
                </c:pt>
                <c:pt idx="5">
                  <c:v>乳腺甲状腺外科</c:v>
                </c:pt>
                <c:pt idx="6">
                  <c:v>脾胃科消化科合并</c:v>
                </c:pt>
                <c:pt idx="7">
                  <c:v>肿瘤内科</c:v>
                </c:pt>
                <c:pt idx="8">
                  <c:v>心病一科</c:v>
                </c:pt>
                <c:pt idx="9">
                  <c:v>治未病中心</c:v>
                </c:pt>
                <c:pt idx="10">
                  <c:v>脑病一科</c:v>
                </c:pt>
                <c:pt idx="11">
                  <c:v>胸外科</c:v>
                </c:pt>
                <c:pt idx="12">
                  <c:v>皮肤科</c:v>
                </c:pt>
                <c:pt idx="13">
                  <c:v>神经外科</c:v>
                </c:pt>
                <c:pt idx="14">
                  <c:v>重症医学科</c:v>
                </c:pt>
                <c:pt idx="15">
                  <c:v>风湿病科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微创骨科</c:v>
                </c:pt>
                <c:pt idx="19">
                  <c:v>小儿推拿科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18.045844052188382</c:v>
                </c:pt>
                <c:pt idx="1">
                  <c:v>11.87746343591118</c:v>
                </c:pt>
                <c:pt idx="2">
                  <c:v>29.458159662506063</c:v>
                </c:pt>
                <c:pt idx="3">
                  <c:v>14.681119006867037</c:v>
                </c:pt>
                <c:pt idx="4">
                  <c:v>29.841721850117633</c:v>
                </c:pt>
                <c:pt idx="5">
                  <c:v>30.6592427517545</c:v>
                </c:pt>
                <c:pt idx="6">
                  <c:v>29.668023213286357</c:v>
                </c:pt>
                <c:pt idx="7">
                  <c:v>14.528396162146672</c:v>
                </c:pt>
                <c:pt idx="8">
                  <c:v>28.741537380586497</c:v>
                </c:pt>
                <c:pt idx="9">
                  <c:v>11.43934495918681</c:v>
                </c:pt>
                <c:pt idx="10">
                  <c:v>11.692167692175817</c:v>
                </c:pt>
                <c:pt idx="11">
                  <c:v>18.135550664658453</c:v>
                </c:pt>
                <c:pt idx="12">
                  <c:v>15.66018274591359</c:v>
                </c:pt>
                <c:pt idx="13">
                  <c:v>22.228052730683277</c:v>
                </c:pt>
                <c:pt idx="14">
                  <c:v>17.102533690301684</c:v>
                </c:pt>
                <c:pt idx="15">
                  <c:v>36.953960769331104</c:v>
                </c:pt>
                <c:pt idx="16">
                  <c:v>25.92079589459813</c:v>
                </c:pt>
                <c:pt idx="17">
                  <c:v>19.910027416959213</c:v>
                </c:pt>
                <c:pt idx="18">
                  <c:v>18.872107871140617</c:v>
                </c:pt>
                <c:pt idx="19">
                  <c:v>26.602594222074245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泌尿外科</c:v>
                </c:pt>
                <c:pt idx="2">
                  <c:v>综合内科</c:v>
                </c:pt>
                <c:pt idx="3">
                  <c:v>心血管内科</c:v>
                </c:pt>
                <c:pt idx="4">
                  <c:v>血液科</c:v>
                </c:pt>
                <c:pt idx="5">
                  <c:v>乳腺甲状腺外科</c:v>
                </c:pt>
                <c:pt idx="6">
                  <c:v>脾胃科消化科合并</c:v>
                </c:pt>
                <c:pt idx="7">
                  <c:v>肿瘤内科</c:v>
                </c:pt>
                <c:pt idx="8">
                  <c:v>心病一科</c:v>
                </c:pt>
                <c:pt idx="9">
                  <c:v>治未病中心</c:v>
                </c:pt>
                <c:pt idx="10">
                  <c:v>脑病一科</c:v>
                </c:pt>
                <c:pt idx="11">
                  <c:v>胸外科</c:v>
                </c:pt>
                <c:pt idx="12">
                  <c:v>皮肤科</c:v>
                </c:pt>
                <c:pt idx="13">
                  <c:v>神经外科</c:v>
                </c:pt>
                <c:pt idx="14">
                  <c:v>重症医学科</c:v>
                </c:pt>
                <c:pt idx="15">
                  <c:v>风湿病科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微创骨科</c:v>
                </c:pt>
                <c:pt idx="19">
                  <c:v>小儿推拿科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28.33549672892363</c:v>
                </c:pt>
                <c:pt idx="1">
                  <c:v>22.79073035388889</c:v>
                </c:pt>
                <c:pt idx="2">
                  <c:v>20.710184497048164</c:v>
                </c:pt>
                <c:pt idx="3">
                  <c:v>20.252832659619504</c:v>
                </c:pt>
                <c:pt idx="4">
                  <c:v>19.879464323959592</c:v>
                </c:pt>
                <c:pt idx="5">
                  <c:v>19.356063072313052</c:v>
                </c:pt>
                <c:pt idx="6">
                  <c:v>19.25148846260517</c:v>
                </c:pt>
                <c:pt idx="7">
                  <c:v>19.17685948828122</c:v>
                </c:pt>
                <c:pt idx="8">
                  <c:v>17.92566299385592</c:v>
                </c:pt>
                <c:pt idx="9">
                  <c:v>17.615075128901783</c:v>
                </c:pt>
                <c:pt idx="10">
                  <c:v>17.478755369863688</c:v>
                </c:pt>
                <c:pt idx="11">
                  <c:v>14.129533747170752</c:v>
                </c:pt>
                <c:pt idx="12">
                  <c:v>11.583699756714699</c:v>
                </c:pt>
                <c:pt idx="13">
                  <c:v>11.25371535644407</c:v>
                </c:pt>
                <c:pt idx="14">
                  <c:v>11.042831005355508</c:v>
                </c:pt>
                <c:pt idx="15">
                  <c:v>10.432699541613845</c:v>
                </c:pt>
                <c:pt idx="16">
                  <c:v>9.462442618855578</c:v>
                </c:pt>
                <c:pt idx="17">
                  <c:v>8.105524948910592</c:v>
                </c:pt>
                <c:pt idx="18">
                  <c:v>7.941015474835715</c:v>
                </c:pt>
                <c:pt idx="19">
                  <c:v>7.3871023200014205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泌尿外科</c:v>
                </c:pt>
                <c:pt idx="2">
                  <c:v>综合内科</c:v>
                </c:pt>
                <c:pt idx="3">
                  <c:v>心血管内科</c:v>
                </c:pt>
                <c:pt idx="4">
                  <c:v>血液科</c:v>
                </c:pt>
                <c:pt idx="5">
                  <c:v>乳腺甲状腺外科</c:v>
                </c:pt>
                <c:pt idx="6">
                  <c:v>脾胃科消化科合并</c:v>
                </c:pt>
                <c:pt idx="7">
                  <c:v>肿瘤内科</c:v>
                </c:pt>
                <c:pt idx="8">
                  <c:v>心病一科</c:v>
                </c:pt>
                <c:pt idx="9">
                  <c:v>治未病中心</c:v>
                </c:pt>
                <c:pt idx="10">
                  <c:v>脑病一科</c:v>
                </c:pt>
                <c:pt idx="11">
                  <c:v>胸外科</c:v>
                </c:pt>
                <c:pt idx="12">
                  <c:v>皮肤科</c:v>
                </c:pt>
                <c:pt idx="13">
                  <c:v>神经外科</c:v>
                </c:pt>
                <c:pt idx="14">
                  <c:v>重症医学科</c:v>
                </c:pt>
                <c:pt idx="15">
                  <c:v>风湿病科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微创骨科</c:v>
                </c:pt>
                <c:pt idx="19">
                  <c:v>小儿推拿科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44.59696587668618</c:v>
                </c:pt>
                <c:pt idx="1">
                  <c:v>58.19733962770981</c:v>
                </c:pt>
                <c:pt idx="2">
                  <c:v>43.76856693188501</c:v>
                </c:pt>
                <c:pt idx="3">
                  <c:v>68.72284570403382</c:v>
                </c:pt>
                <c:pt idx="4">
                  <c:v>51.587800956165594</c:v>
                </c:pt>
                <c:pt idx="5">
                  <c:v>44.76149293060662</c:v>
                </c:pt>
                <c:pt idx="6">
                  <c:v>42.09511911944599</c:v>
                </c:pt>
                <c:pt idx="7">
                  <c:v>33.71067885656852</c:v>
                </c:pt>
                <c:pt idx="8">
                  <c:v>50.50960159744473</c:v>
                </c:pt>
                <c:pt idx="9">
                  <c:v>68.39875391013786</c:v>
                </c:pt>
                <c:pt idx="10">
                  <c:v>38.52992888472922</c:v>
                </c:pt>
                <c:pt idx="11">
                  <c:v>69.11666576775397</c:v>
                </c:pt>
                <c:pt idx="12">
                  <c:v>51.885031748843176</c:v>
                </c:pt>
                <c:pt idx="13">
                  <c:v>32.55693631985723</c:v>
                </c:pt>
                <c:pt idx="14">
                  <c:v>47.023221686283776</c:v>
                </c:pt>
                <c:pt idx="15">
                  <c:v>39.900390067322924</c:v>
                </c:pt>
                <c:pt idx="16">
                  <c:v>53.576516814275095</c:v>
                </c:pt>
                <c:pt idx="17">
                  <c:v>39.76685632616605</c:v>
                </c:pt>
                <c:pt idx="18">
                  <c:v>61.14762395722594</c:v>
                </c:pt>
                <c:pt idx="19">
                  <c:v>47.00505766480931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泌尿外科</c:v>
                </c:pt>
                <c:pt idx="2">
                  <c:v>综合内科</c:v>
                </c:pt>
                <c:pt idx="3">
                  <c:v>心血管内科</c:v>
                </c:pt>
                <c:pt idx="4">
                  <c:v>血液科</c:v>
                </c:pt>
                <c:pt idx="5">
                  <c:v>乳腺甲状腺外科</c:v>
                </c:pt>
                <c:pt idx="6">
                  <c:v>脾胃科消化科合并</c:v>
                </c:pt>
                <c:pt idx="7">
                  <c:v>肿瘤内科</c:v>
                </c:pt>
                <c:pt idx="8">
                  <c:v>心病一科</c:v>
                </c:pt>
                <c:pt idx="9">
                  <c:v>治未病中心</c:v>
                </c:pt>
                <c:pt idx="10">
                  <c:v>脑病一科</c:v>
                </c:pt>
                <c:pt idx="11">
                  <c:v>胸外科</c:v>
                </c:pt>
                <c:pt idx="12">
                  <c:v>皮肤科</c:v>
                </c:pt>
                <c:pt idx="13">
                  <c:v>神经外科</c:v>
                </c:pt>
                <c:pt idx="14">
                  <c:v>重症医学科</c:v>
                </c:pt>
                <c:pt idx="15">
                  <c:v>风湿病科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微创骨科</c:v>
                </c:pt>
                <c:pt idx="19">
                  <c:v>小儿推拿科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28.33549672892363</c:v>
                </c:pt>
                <c:pt idx="1">
                  <c:v>22.79073035388889</c:v>
                </c:pt>
                <c:pt idx="2">
                  <c:v>20.710184497048164</c:v>
                </c:pt>
                <c:pt idx="3">
                  <c:v>20.252832659619504</c:v>
                </c:pt>
                <c:pt idx="4">
                  <c:v>19.879464323959592</c:v>
                </c:pt>
                <c:pt idx="5">
                  <c:v>19.356063072313052</c:v>
                </c:pt>
                <c:pt idx="6">
                  <c:v>19.25148846260517</c:v>
                </c:pt>
                <c:pt idx="7">
                  <c:v>19.17685948828122</c:v>
                </c:pt>
                <c:pt idx="8">
                  <c:v>17.92566299385592</c:v>
                </c:pt>
                <c:pt idx="9">
                  <c:v>17.615075128901783</c:v>
                </c:pt>
                <c:pt idx="10">
                  <c:v>17.478755369863688</c:v>
                </c:pt>
                <c:pt idx="11">
                  <c:v>14.129533747170752</c:v>
                </c:pt>
                <c:pt idx="12">
                  <c:v>11.583699756714699</c:v>
                </c:pt>
                <c:pt idx="13">
                  <c:v>11.25371535644407</c:v>
                </c:pt>
                <c:pt idx="14">
                  <c:v>11.042831005355508</c:v>
                </c:pt>
                <c:pt idx="15">
                  <c:v>10.432699541613845</c:v>
                </c:pt>
                <c:pt idx="16">
                  <c:v>9.462442618855578</c:v>
                </c:pt>
                <c:pt idx="17">
                  <c:v>8.105524948910592</c:v>
                </c:pt>
                <c:pt idx="18">
                  <c:v>7.941015474835715</c:v>
                </c:pt>
                <c:pt idx="19">
                  <c:v>7.3871023200014205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泌尿外科</c:v>
                </c:pt>
                <c:pt idx="2">
                  <c:v>综合内科</c:v>
                </c:pt>
                <c:pt idx="3">
                  <c:v>心血管内科</c:v>
                </c:pt>
                <c:pt idx="4">
                  <c:v>血液科</c:v>
                </c:pt>
                <c:pt idx="5">
                  <c:v>乳腺甲状腺外科</c:v>
                </c:pt>
                <c:pt idx="6">
                  <c:v>脾胃科消化科合并</c:v>
                </c:pt>
                <c:pt idx="7">
                  <c:v>肿瘤内科</c:v>
                </c:pt>
                <c:pt idx="8">
                  <c:v>心病一科</c:v>
                </c:pt>
                <c:pt idx="9">
                  <c:v>治未病中心</c:v>
                </c:pt>
                <c:pt idx="10">
                  <c:v>脑病一科</c:v>
                </c:pt>
                <c:pt idx="11">
                  <c:v>胸外科</c:v>
                </c:pt>
                <c:pt idx="12">
                  <c:v>皮肤科</c:v>
                </c:pt>
                <c:pt idx="13">
                  <c:v>神经外科</c:v>
                </c:pt>
                <c:pt idx="14">
                  <c:v>重症医学科</c:v>
                </c:pt>
                <c:pt idx="15">
                  <c:v>风湿病科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微创骨科</c:v>
                </c:pt>
                <c:pt idx="19">
                  <c:v>小儿推拿科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43.027875413754444</c:v>
                </c:pt>
                <c:pt idx="1">
                  <c:v>54.84254482905688</c:v>
                </c:pt>
                <c:pt idx="2">
                  <c:v>49.05959676702123</c:v>
                </c:pt>
                <c:pt idx="3">
                  <c:v>56.42541348288761</c:v>
                </c:pt>
                <c:pt idx="4">
                  <c:v>60.144408439142744</c:v>
                </c:pt>
                <c:pt idx="5">
                  <c:v>48.82434914575521</c:v>
                </c:pt>
                <c:pt idx="6">
                  <c:v>50.461516026816476</c:v>
                </c:pt>
                <c:pt idx="7">
                  <c:v>52.02691588886589</c:v>
                </c:pt>
                <c:pt idx="8">
                  <c:v>35.815361794782376</c:v>
                </c:pt>
                <c:pt idx="9">
                  <c:v>47.57275030750034</c:v>
                </c:pt>
                <c:pt idx="10">
                  <c:v>58.815750688481046</c:v>
                </c:pt>
                <c:pt idx="11">
                  <c:v>56.44595547783248</c:v>
                </c:pt>
                <c:pt idx="12">
                  <c:v>39.62111816850293</c:v>
                </c:pt>
                <c:pt idx="13">
                  <c:v>54.12426513012087</c:v>
                </c:pt>
                <c:pt idx="14">
                  <c:v>44.41742112300584</c:v>
                </c:pt>
                <c:pt idx="15">
                  <c:v>51.444833969399085</c:v>
                </c:pt>
                <c:pt idx="16">
                  <c:v>41.15023150723613</c:v>
                </c:pt>
                <c:pt idx="17">
                  <c:v>49.83852926190169</c:v>
                </c:pt>
                <c:pt idx="18">
                  <c:v>45.4085912939873</c:v>
                </c:pt>
                <c:pt idx="19">
                  <c:v>45.652988313318126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泌尿外科</c:v>
                </c:pt>
                <c:pt idx="2">
                  <c:v>综合内科</c:v>
                </c:pt>
                <c:pt idx="3">
                  <c:v>心血管内科</c:v>
                </c:pt>
                <c:pt idx="4">
                  <c:v>血液科</c:v>
                </c:pt>
                <c:pt idx="5">
                  <c:v>乳腺甲状腺外科</c:v>
                </c:pt>
                <c:pt idx="6">
                  <c:v>脾胃科消化科合并</c:v>
                </c:pt>
                <c:pt idx="7">
                  <c:v>肿瘤内科</c:v>
                </c:pt>
                <c:pt idx="8">
                  <c:v>心病一科</c:v>
                </c:pt>
                <c:pt idx="9">
                  <c:v>治未病中心</c:v>
                </c:pt>
                <c:pt idx="10">
                  <c:v>脑病一科</c:v>
                </c:pt>
                <c:pt idx="11">
                  <c:v>胸外科</c:v>
                </c:pt>
                <c:pt idx="12">
                  <c:v>皮肤科</c:v>
                </c:pt>
                <c:pt idx="13">
                  <c:v>神经外科</c:v>
                </c:pt>
                <c:pt idx="14">
                  <c:v>重症医学科</c:v>
                </c:pt>
                <c:pt idx="15">
                  <c:v>风湿病科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微创骨科</c:v>
                </c:pt>
                <c:pt idx="19">
                  <c:v>小儿推拿科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28.33549672892363</c:v>
                </c:pt>
                <c:pt idx="1">
                  <c:v>22.79073035388889</c:v>
                </c:pt>
                <c:pt idx="2">
                  <c:v>20.710184497048164</c:v>
                </c:pt>
                <c:pt idx="3">
                  <c:v>20.252832659619504</c:v>
                </c:pt>
                <c:pt idx="4">
                  <c:v>19.879464323959592</c:v>
                </c:pt>
                <c:pt idx="5">
                  <c:v>19.356063072313052</c:v>
                </c:pt>
                <c:pt idx="6">
                  <c:v>19.25148846260517</c:v>
                </c:pt>
                <c:pt idx="7">
                  <c:v>19.17685948828122</c:v>
                </c:pt>
                <c:pt idx="8">
                  <c:v>17.92566299385592</c:v>
                </c:pt>
                <c:pt idx="9">
                  <c:v>17.615075128901783</c:v>
                </c:pt>
                <c:pt idx="10">
                  <c:v>17.478755369863688</c:v>
                </c:pt>
                <c:pt idx="11">
                  <c:v>14.129533747170752</c:v>
                </c:pt>
                <c:pt idx="12">
                  <c:v>11.583699756714699</c:v>
                </c:pt>
                <c:pt idx="13">
                  <c:v>11.25371535644407</c:v>
                </c:pt>
                <c:pt idx="14">
                  <c:v>11.042831005355508</c:v>
                </c:pt>
                <c:pt idx="15">
                  <c:v>10.432699541613845</c:v>
                </c:pt>
                <c:pt idx="16">
                  <c:v>9.462442618855578</c:v>
                </c:pt>
                <c:pt idx="17">
                  <c:v>8.105524948910592</c:v>
                </c:pt>
                <c:pt idx="18">
                  <c:v>7.941015474835715</c:v>
                </c:pt>
                <c:pt idx="19">
                  <c:v>7.3871023200014205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泌尿外科</c:v>
                </c:pt>
                <c:pt idx="2">
                  <c:v>综合内科</c:v>
                </c:pt>
                <c:pt idx="3">
                  <c:v>心血管内科</c:v>
                </c:pt>
                <c:pt idx="4">
                  <c:v>血液科</c:v>
                </c:pt>
                <c:pt idx="5">
                  <c:v>乳腺甲状腺外科</c:v>
                </c:pt>
                <c:pt idx="6">
                  <c:v>脾胃科消化科合并</c:v>
                </c:pt>
                <c:pt idx="7">
                  <c:v>肿瘤内科</c:v>
                </c:pt>
                <c:pt idx="8">
                  <c:v>心病一科</c:v>
                </c:pt>
                <c:pt idx="9">
                  <c:v>治未病中心</c:v>
                </c:pt>
                <c:pt idx="10">
                  <c:v>脑病一科</c:v>
                </c:pt>
                <c:pt idx="11">
                  <c:v>胸外科</c:v>
                </c:pt>
                <c:pt idx="12">
                  <c:v>皮肤科</c:v>
                </c:pt>
                <c:pt idx="13">
                  <c:v>神经外科</c:v>
                </c:pt>
                <c:pt idx="14">
                  <c:v>重症医学科</c:v>
                </c:pt>
                <c:pt idx="15">
                  <c:v>风湿病科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微创骨科</c:v>
                </c:pt>
                <c:pt idx="19">
                  <c:v>小儿推拿科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48.2414216544729</c:v>
                </c:pt>
                <c:pt idx="1">
                  <c:v>35.46483171387057</c:v>
                </c:pt>
                <c:pt idx="2">
                  <c:v>63.667965036112285</c:v>
                </c:pt>
                <c:pt idx="3">
                  <c:v>51.37703243817392</c:v>
                </c:pt>
                <c:pt idx="4">
                  <c:v>52.0413456422125</c:v>
                </c:pt>
                <c:pt idx="5">
                  <c:v>47.948699860071756</c:v>
                </c:pt>
                <c:pt idx="6">
                  <c:v>42.887089970974685</c:v>
                </c:pt>
                <c:pt idx="7">
                  <c:v>48.84345361315626</c:v>
                </c:pt>
                <c:pt idx="8">
                  <c:v>40.27090637351141</c:v>
                </c:pt>
                <c:pt idx="9">
                  <c:v>43.565481753819356</c:v>
                </c:pt>
                <c:pt idx="10">
                  <c:v>50.28907128791475</c:v>
                </c:pt>
                <c:pt idx="11">
                  <c:v>40.59508551864724</c:v>
                </c:pt>
                <c:pt idx="12">
                  <c:v>48.03722699277236</c:v>
                </c:pt>
                <c:pt idx="13">
                  <c:v>43.461471552945014</c:v>
                </c:pt>
                <c:pt idx="14">
                  <c:v>46.854481196506285</c:v>
                </c:pt>
                <c:pt idx="15">
                  <c:v>57.751443401664844</c:v>
                </c:pt>
                <c:pt idx="16">
                  <c:v>50.77662521010202</c:v>
                </c:pt>
                <c:pt idx="17">
                  <c:v>40.56876382076509</c:v>
                </c:pt>
                <c:pt idx="18">
                  <c:v>53.7060457586954</c:v>
                </c:pt>
                <c:pt idx="19">
                  <c:v>44.31384486966354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泌尿外科</c:v>
                </c:pt>
                <c:pt idx="2">
                  <c:v>综合内科</c:v>
                </c:pt>
                <c:pt idx="3">
                  <c:v>心血管内科</c:v>
                </c:pt>
                <c:pt idx="4">
                  <c:v>血液科</c:v>
                </c:pt>
                <c:pt idx="5">
                  <c:v>乳腺甲状腺外科</c:v>
                </c:pt>
                <c:pt idx="6">
                  <c:v>脾胃科消化科合并</c:v>
                </c:pt>
                <c:pt idx="7">
                  <c:v>肿瘤内科</c:v>
                </c:pt>
                <c:pt idx="8">
                  <c:v>心病一科</c:v>
                </c:pt>
                <c:pt idx="9">
                  <c:v>治未病中心</c:v>
                </c:pt>
                <c:pt idx="10">
                  <c:v>脑病一科</c:v>
                </c:pt>
                <c:pt idx="11">
                  <c:v>胸外科</c:v>
                </c:pt>
                <c:pt idx="12">
                  <c:v>皮肤科</c:v>
                </c:pt>
                <c:pt idx="13">
                  <c:v>神经外科</c:v>
                </c:pt>
                <c:pt idx="14">
                  <c:v>重症医学科</c:v>
                </c:pt>
                <c:pt idx="15">
                  <c:v>风湿病科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微创骨科</c:v>
                </c:pt>
                <c:pt idx="19">
                  <c:v>小儿推拿科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28.33549672892363</c:v>
                </c:pt>
                <c:pt idx="1">
                  <c:v>22.79073035388889</c:v>
                </c:pt>
                <c:pt idx="2">
                  <c:v>20.710184497048164</c:v>
                </c:pt>
                <c:pt idx="3">
                  <c:v>20.252832659619504</c:v>
                </c:pt>
                <c:pt idx="4">
                  <c:v>19.879464323959592</c:v>
                </c:pt>
                <c:pt idx="5">
                  <c:v>19.356063072313052</c:v>
                </c:pt>
                <c:pt idx="6">
                  <c:v>19.25148846260517</c:v>
                </c:pt>
                <c:pt idx="7">
                  <c:v>19.17685948828122</c:v>
                </c:pt>
                <c:pt idx="8">
                  <c:v>17.92566299385592</c:v>
                </c:pt>
                <c:pt idx="9">
                  <c:v>17.615075128901783</c:v>
                </c:pt>
                <c:pt idx="10">
                  <c:v>17.478755369863688</c:v>
                </c:pt>
                <c:pt idx="11">
                  <c:v>14.129533747170752</c:v>
                </c:pt>
                <c:pt idx="12">
                  <c:v>11.583699756714699</c:v>
                </c:pt>
                <c:pt idx="13">
                  <c:v>11.25371535644407</c:v>
                </c:pt>
                <c:pt idx="14">
                  <c:v>11.042831005355508</c:v>
                </c:pt>
                <c:pt idx="15">
                  <c:v>10.432699541613845</c:v>
                </c:pt>
                <c:pt idx="16">
                  <c:v>9.462442618855578</c:v>
                </c:pt>
                <c:pt idx="17">
                  <c:v>8.105524948910592</c:v>
                </c:pt>
                <c:pt idx="18">
                  <c:v>7.941015474835715</c:v>
                </c:pt>
                <c:pt idx="19">
                  <c:v>7.3871023200014205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泌尿外科</c:v>
                </c:pt>
                <c:pt idx="2">
                  <c:v>综合内科</c:v>
                </c:pt>
                <c:pt idx="3">
                  <c:v>心血管内科</c:v>
                </c:pt>
                <c:pt idx="4">
                  <c:v>血液科</c:v>
                </c:pt>
                <c:pt idx="5">
                  <c:v>乳腺甲状腺外科</c:v>
                </c:pt>
                <c:pt idx="6">
                  <c:v>脾胃科消化科合并</c:v>
                </c:pt>
                <c:pt idx="7">
                  <c:v>肿瘤内科</c:v>
                </c:pt>
                <c:pt idx="8">
                  <c:v>心病一科</c:v>
                </c:pt>
                <c:pt idx="9">
                  <c:v>治未病中心</c:v>
                </c:pt>
                <c:pt idx="10">
                  <c:v>脑病一科</c:v>
                </c:pt>
                <c:pt idx="11">
                  <c:v>胸外科</c:v>
                </c:pt>
                <c:pt idx="12">
                  <c:v>皮肤科</c:v>
                </c:pt>
                <c:pt idx="13">
                  <c:v>神经外科</c:v>
                </c:pt>
                <c:pt idx="14">
                  <c:v>重症医学科</c:v>
                </c:pt>
                <c:pt idx="15">
                  <c:v>风湿病科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微创骨科</c:v>
                </c:pt>
                <c:pt idx="19">
                  <c:v>小儿推拿科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42.75948322710214</c:v>
                </c:pt>
                <c:pt idx="1">
                  <c:v>61.71528149438109</c:v>
                </c:pt>
                <c:pt idx="2">
                  <c:v>29.795999357379774</c:v>
                </c:pt>
                <c:pt idx="3">
                  <c:v>37.20276205136432</c:v>
                </c:pt>
                <c:pt idx="4">
                  <c:v>42.27654860758671</c:v>
                </c:pt>
                <c:pt idx="5">
                  <c:v>47.80107325748791</c:v>
                </c:pt>
                <c:pt idx="6">
                  <c:v>43.48768523074721</c:v>
                </c:pt>
                <c:pt idx="7">
                  <c:v>46.723893208507235</c:v>
                </c:pt>
                <c:pt idx="8">
                  <c:v>43.75186588318313</c:v>
                </c:pt>
                <c:pt idx="9">
                  <c:v>69.50929557389925</c:v>
                </c:pt>
                <c:pt idx="10">
                  <c:v>48.22007182756105</c:v>
                </c:pt>
                <c:pt idx="11">
                  <c:v>50.76250412524564</c:v>
                </c:pt>
                <c:pt idx="12">
                  <c:v>50.151770119657535</c:v>
                </c:pt>
                <c:pt idx="13">
                  <c:v>24.48783700595853</c:v>
                </c:pt>
                <c:pt idx="14">
                  <c:v>46.79776409688689</c:v>
                </c:pt>
                <c:pt idx="15">
                  <c:v>39.67758551404714</c:v>
                </c:pt>
                <c:pt idx="16">
                  <c:v>54.68843227880459</c:v>
                </c:pt>
                <c:pt idx="17">
                  <c:v>44.244122722159375</c:v>
                </c:pt>
                <c:pt idx="18">
                  <c:v>48.6658954540803</c:v>
                </c:pt>
                <c:pt idx="19">
                  <c:v>26.970358992780266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泌尿外科</c:v>
                </c:pt>
                <c:pt idx="2">
                  <c:v>综合内科</c:v>
                </c:pt>
                <c:pt idx="3">
                  <c:v>心血管内科</c:v>
                </c:pt>
                <c:pt idx="4">
                  <c:v>血液科</c:v>
                </c:pt>
                <c:pt idx="5">
                  <c:v>乳腺甲状腺外科</c:v>
                </c:pt>
                <c:pt idx="6">
                  <c:v>脾胃科消化科合并</c:v>
                </c:pt>
                <c:pt idx="7">
                  <c:v>肿瘤内科</c:v>
                </c:pt>
                <c:pt idx="8">
                  <c:v>心病一科</c:v>
                </c:pt>
                <c:pt idx="9">
                  <c:v>治未病中心</c:v>
                </c:pt>
                <c:pt idx="10">
                  <c:v>脑病一科</c:v>
                </c:pt>
                <c:pt idx="11">
                  <c:v>胸外科</c:v>
                </c:pt>
                <c:pt idx="12">
                  <c:v>皮肤科</c:v>
                </c:pt>
                <c:pt idx="13">
                  <c:v>神经外科</c:v>
                </c:pt>
                <c:pt idx="14">
                  <c:v>重症医学科</c:v>
                </c:pt>
                <c:pt idx="15">
                  <c:v>风湿病科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微创骨科</c:v>
                </c:pt>
                <c:pt idx="19">
                  <c:v>小儿推拿科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28.33549672892363</c:v>
                </c:pt>
                <c:pt idx="1">
                  <c:v>22.79073035388889</c:v>
                </c:pt>
                <c:pt idx="2">
                  <c:v>20.710184497048164</c:v>
                </c:pt>
                <c:pt idx="3">
                  <c:v>20.252832659619504</c:v>
                </c:pt>
                <c:pt idx="4">
                  <c:v>19.879464323959592</c:v>
                </c:pt>
                <c:pt idx="5">
                  <c:v>19.356063072313052</c:v>
                </c:pt>
                <c:pt idx="6">
                  <c:v>19.25148846260517</c:v>
                </c:pt>
                <c:pt idx="7">
                  <c:v>19.17685948828122</c:v>
                </c:pt>
                <c:pt idx="8">
                  <c:v>17.92566299385592</c:v>
                </c:pt>
                <c:pt idx="9">
                  <c:v>17.615075128901783</c:v>
                </c:pt>
                <c:pt idx="10">
                  <c:v>17.478755369863688</c:v>
                </c:pt>
                <c:pt idx="11">
                  <c:v>14.129533747170752</c:v>
                </c:pt>
                <c:pt idx="12">
                  <c:v>11.583699756714699</c:v>
                </c:pt>
                <c:pt idx="13">
                  <c:v>11.25371535644407</c:v>
                </c:pt>
                <c:pt idx="14">
                  <c:v>11.042831005355508</c:v>
                </c:pt>
                <c:pt idx="15">
                  <c:v>10.432699541613845</c:v>
                </c:pt>
                <c:pt idx="16">
                  <c:v>9.462442618855578</c:v>
                </c:pt>
                <c:pt idx="17">
                  <c:v>8.105524948910592</c:v>
                </c:pt>
                <c:pt idx="18">
                  <c:v>7.941015474835715</c:v>
                </c:pt>
                <c:pt idx="19">
                  <c:v>7.3871023200014205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泌尿外科</c:v>
                </c:pt>
                <c:pt idx="2">
                  <c:v>综合内科</c:v>
                </c:pt>
                <c:pt idx="3">
                  <c:v>心血管内科</c:v>
                </c:pt>
                <c:pt idx="4">
                  <c:v>血液科</c:v>
                </c:pt>
                <c:pt idx="5">
                  <c:v>乳腺甲状腺外科</c:v>
                </c:pt>
                <c:pt idx="6">
                  <c:v>脾胃科消化科合并</c:v>
                </c:pt>
                <c:pt idx="7">
                  <c:v>肿瘤内科</c:v>
                </c:pt>
                <c:pt idx="8">
                  <c:v>心病一科</c:v>
                </c:pt>
                <c:pt idx="9">
                  <c:v>治未病中心</c:v>
                </c:pt>
                <c:pt idx="10">
                  <c:v>脑病一科</c:v>
                </c:pt>
                <c:pt idx="11">
                  <c:v>胸外科</c:v>
                </c:pt>
                <c:pt idx="12">
                  <c:v>皮肤科</c:v>
                </c:pt>
                <c:pt idx="13">
                  <c:v>神经外科</c:v>
                </c:pt>
                <c:pt idx="14">
                  <c:v>重症医学科</c:v>
                </c:pt>
                <c:pt idx="15">
                  <c:v>风湿病科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微创骨科</c:v>
                </c:pt>
                <c:pt idx="19">
                  <c:v>小儿推拿科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33.23381204246995</c:v>
                </c:pt>
                <c:pt idx="1">
                  <c:v>44.29365694696583</c:v>
                </c:pt>
                <c:pt idx="2">
                  <c:v>24.50684878613399</c:v>
                </c:pt>
                <c:pt idx="3">
                  <c:v>13.676095069610271</c:v>
                </c:pt>
                <c:pt idx="4">
                  <c:v>38.01491011900865</c:v>
                </c:pt>
                <c:pt idx="5">
                  <c:v>21.246932099355348</c:v>
                </c:pt>
                <c:pt idx="6">
                  <c:v>30.13562616606856</c:v>
                </c:pt>
                <c:pt idx="7">
                  <c:v>43.14082570507046</c:v>
                </c:pt>
                <c:pt idx="8">
                  <c:v>47.65953097262286</c:v>
                </c:pt>
                <c:pt idx="9">
                  <c:v>54.27175233980922</c:v>
                </c:pt>
                <c:pt idx="10">
                  <c:v>44.85876414093357</c:v>
                </c:pt>
                <c:pt idx="11">
                  <c:v>58.785533155325794</c:v>
                </c:pt>
                <c:pt idx="12">
                  <c:v>41.720640737911204</c:v>
                </c:pt>
                <c:pt idx="13">
                  <c:v>40.32549970074864</c:v>
                </c:pt>
                <c:pt idx="14">
                  <c:v>35.5707949775079</c:v>
                </c:pt>
                <c:pt idx="15">
                  <c:v>52.84242258510376</c:v>
                </c:pt>
                <c:pt idx="16">
                  <c:v>66.20882205664353</c:v>
                </c:pt>
                <c:pt idx="17">
                  <c:v>26.355089903330935</c:v>
                </c:pt>
                <c:pt idx="18">
                  <c:v>23.161852234025428</c:v>
                </c:pt>
                <c:pt idx="19">
                  <c:v>36.24371044655286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泌尿外科</c:v>
                </c:pt>
                <c:pt idx="2">
                  <c:v>综合内科</c:v>
                </c:pt>
                <c:pt idx="3">
                  <c:v>心血管内科</c:v>
                </c:pt>
                <c:pt idx="4">
                  <c:v>血液科</c:v>
                </c:pt>
                <c:pt idx="5">
                  <c:v>乳腺甲状腺外科</c:v>
                </c:pt>
                <c:pt idx="6">
                  <c:v>脾胃科消化科合并</c:v>
                </c:pt>
                <c:pt idx="7">
                  <c:v>肿瘤内科</c:v>
                </c:pt>
                <c:pt idx="8">
                  <c:v>心病一科</c:v>
                </c:pt>
                <c:pt idx="9">
                  <c:v>治未病中心</c:v>
                </c:pt>
                <c:pt idx="10">
                  <c:v>脑病一科</c:v>
                </c:pt>
                <c:pt idx="11">
                  <c:v>胸外科</c:v>
                </c:pt>
                <c:pt idx="12">
                  <c:v>皮肤科</c:v>
                </c:pt>
                <c:pt idx="13">
                  <c:v>神经外科</c:v>
                </c:pt>
                <c:pt idx="14">
                  <c:v>重症医学科</c:v>
                </c:pt>
                <c:pt idx="15">
                  <c:v>风湿病科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微创骨科</c:v>
                </c:pt>
                <c:pt idx="19">
                  <c:v>小儿推拿科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28.33549672892363</c:v>
                </c:pt>
                <c:pt idx="1">
                  <c:v>22.79073035388889</c:v>
                </c:pt>
                <c:pt idx="2">
                  <c:v>20.710184497048164</c:v>
                </c:pt>
                <c:pt idx="3">
                  <c:v>20.252832659619504</c:v>
                </c:pt>
                <c:pt idx="4">
                  <c:v>19.879464323959592</c:v>
                </c:pt>
                <c:pt idx="5">
                  <c:v>19.356063072313052</c:v>
                </c:pt>
                <c:pt idx="6">
                  <c:v>19.25148846260517</c:v>
                </c:pt>
                <c:pt idx="7">
                  <c:v>19.17685948828122</c:v>
                </c:pt>
                <c:pt idx="8">
                  <c:v>17.92566299385592</c:v>
                </c:pt>
                <c:pt idx="9">
                  <c:v>17.615075128901783</c:v>
                </c:pt>
                <c:pt idx="10">
                  <c:v>17.478755369863688</c:v>
                </c:pt>
                <c:pt idx="11">
                  <c:v>14.129533747170752</c:v>
                </c:pt>
                <c:pt idx="12">
                  <c:v>11.583699756714699</c:v>
                </c:pt>
                <c:pt idx="13">
                  <c:v>11.25371535644407</c:v>
                </c:pt>
                <c:pt idx="14">
                  <c:v>11.042831005355508</c:v>
                </c:pt>
                <c:pt idx="15">
                  <c:v>10.432699541613845</c:v>
                </c:pt>
                <c:pt idx="16">
                  <c:v>9.462442618855578</c:v>
                </c:pt>
                <c:pt idx="17">
                  <c:v>8.105524948910592</c:v>
                </c:pt>
                <c:pt idx="18">
                  <c:v>7.941015474835715</c:v>
                </c:pt>
                <c:pt idx="19">
                  <c:v>7.3871023200014205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泌尿外科</c:v>
                </c:pt>
                <c:pt idx="2">
                  <c:v>综合内科</c:v>
                </c:pt>
                <c:pt idx="3">
                  <c:v>心血管内科</c:v>
                </c:pt>
                <c:pt idx="4">
                  <c:v>血液科</c:v>
                </c:pt>
                <c:pt idx="5">
                  <c:v>乳腺甲状腺外科</c:v>
                </c:pt>
                <c:pt idx="6">
                  <c:v>脾胃科消化科合并</c:v>
                </c:pt>
                <c:pt idx="7">
                  <c:v>肿瘤内科</c:v>
                </c:pt>
                <c:pt idx="8">
                  <c:v>心病一科</c:v>
                </c:pt>
                <c:pt idx="9">
                  <c:v>治未病中心</c:v>
                </c:pt>
                <c:pt idx="10">
                  <c:v>脑病一科</c:v>
                </c:pt>
                <c:pt idx="11">
                  <c:v>胸外科</c:v>
                </c:pt>
                <c:pt idx="12">
                  <c:v>皮肤科</c:v>
                </c:pt>
                <c:pt idx="13">
                  <c:v>神经外科</c:v>
                </c:pt>
                <c:pt idx="14">
                  <c:v>重症医学科</c:v>
                </c:pt>
                <c:pt idx="15">
                  <c:v>风湿病科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微创骨科</c:v>
                </c:pt>
                <c:pt idx="19">
                  <c:v>小儿推拿科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31.27074034734509</c:v>
                </c:pt>
                <c:pt idx="1">
                  <c:v>43.17385954096317</c:v>
                </c:pt>
                <c:pt idx="2">
                  <c:v>36.42999441454717</c:v>
                </c:pt>
                <c:pt idx="3">
                  <c:v>24.8368927956473</c:v>
                </c:pt>
                <c:pt idx="4">
                  <c:v>40.36716182180111</c:v>
                </c:pt>
                <c:pt idx="5">
                  <c:v>27.130904746942903</c:v>
                </c:pt>
                <c:pt idx="6">
                  <c:v>29.807272592437617</c:v>
                </c:pt>
                <c:pt idx="7">
                  <c:v>29.551031732595117</c:v>
                </c:pt>
                <c:pt idx="8">
                  <c:v>27.812550608218828</c:v>
                </c:pt>
                <c:pt idx="9">
                  <c:v>50.194685779847056</c:v>
                </c:pt>
                <c:pt idx="10">
                  <c:v>31.82631345015304</c:v>
                </c:pt>
                <c:pt idx="11">
                  <c:v>30.09302216033078</c:v>
                </c:pt>
                <c:pt idx="12">
                  <c:v>33.71225278836898</c:v>
                </c:pt>
                <c:pt idx="13">
                  <c:v>39.881705884906665</c:v>
                </c:pt>
                <c:pt idx="14">
                  <c:v>31.17615610687091</c:v>
                </c:pt>
                <c:pt idx="15">
                  <c:v>35.63496155925554</c:v>
                </c:pt>
                <c:pt idx="16">
                  <c:v>31.340599653037838</c:v>
                </c:pt>
                <c:pt idx="17">
                  <c:v>35.574703979275824</c:v>
                </c:pt>
                <c:pt idx="18">
                  <c:v>35.36799638160176</c:v>
                </c:pt>
                <c:pt idx="19">
                  <c:v>41.113942013215905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泌尿外科</c:v>
                </c:pt>
                <c:pt idx="2">
                  <c:v>综合内科</c:v>
                </c:pt>
                <c:pt idx="3">
                  <c:v>心血管内科</c:v>
                </c:pt>
                <c:pt idx="4">
                  <c:v>血液科</c:v>
                </c:pt>
                <c:pt idx="5">
                  <c:v>乳腺甲状腺外科</c:v>
                </c:pt>
                <c:pt idx="6">
                  <c:v>脾胃科消化科合并</c:v>
                </c:pt>
                <c:pt idx="7">
                  <c:v>肿瘤内科</c:v>
                </c:pt>
                <c:pt idx="8">
                  <c:v>心病一科</c:v>
                </c:pt>
                <c:pt idx="9">
                  <c:v>治未病中心</c:v>
                </c:pt>
                <c:pt idx="10">
                  <c:v>脑病一科</c:v>
                </c:pt>
                <c:pt idx="11">
                  <c:v>胸外科</c:v>
                </c:pt>
                <c:pt idx="12">
                  <c:v>皮肤科</c:v>
                </c:pt>
                <c:pt idx="13">
                  <c:v>神经外科</c:v>
                </c:pt>
                <c:pt idx="14">
                  <c:v>重症医学科</c:v>
                </c:pt>
                <c:pt idx="15">
                  <c:v>风湿病科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微创骨科</c:v>
                </c:pt>
                <c:pt idx="19">
                  <c:v>小儿推拿科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28.33549672892363</c:v>
                </c:pt>
                <c:pt idx="1">
                  <c:v>22.79073035388889</c:v>
                </c:pt>
                <c:pt idx="2">
                  <c:v>20.710184497048164</c:v>
                </c:pt>
                <c:pt idx="3">
                  <c:v>20.252832659619504</c:v>
                </c:pt>
                <c:pt idx="4">
                  <c:v>19.879464323959592</c:v>
                </c:pt>
                <c:pt idx="5">
                  <c:v>19.356063072313052</c:v>
                </c:pt>
                <c:pt idx="6">
                  <c:v>19.25148846260517</c:v>
                </c:pt>
                <c:pt idx="7">
                  <c:v>19.17685948828122</c:v>
                </c:pt>
                <c:pt idx="8">
                  <c:v>17.92566299385592</c:v>
                </c:pt>
                <c:pt idx="9">
                  <c:v>17.615075128901783</c:v>
                </c:pt>
                <c:pt idx="10">
                  <c:v>17.478755369863688</c:v>
                </c:pt>
                <c:pt idx="11">
                  <c:v>14.129533747170752</c:v>
                </c:pt>
                <c:pt idx="12">
                  <c:v>11.583699756714699</c:v>
                </c:pt>
                <c:pt idx="13">
                  <c:v>11.25371535644407</c:v>
                </c:pt>
                <c:pt idx="14">
                  <c:v>11.042831005355508</c:v>
                </c:pt>
                <c:pt idx="15">
                  <c:v>10.432699541613845</c:v>
                </c:pt>
                <c:pt idx="16">
                  <c:v>9.462442618855578</c:v>
                </c:pt>
                <c:pt idx="17">
                  <c:v>8.105524948910592</c:v>
                </c:pt>
                <c:pt idx="18">
                  <c:v>7.941015474835715</c:v>
                </c:pt>
                <c:pt idx="19">
                  <c:v>7.3871023200014205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泌尿外科</c:v>
                </c:pt>
                <c:pt idx="2">
                  <c:v>综合内科</c:v>
                </c:pt>
                <c:pt idx="3">
                  <c:v>心血管内科</c:v>
                </c:pt>
                <c:pt idx="4">
                  <c:v>血液科</c:v>
                </c:pt>
                <c:pt idx="5">
                  <c:v>乳腺甲状腺外科</c:v>
                </c:pt>
                <c:pt idx="6">
                  <c:v>脾胃科消化科合并</c:v>
                </c:pt>
                <c:pt idx="7">
                  <c:v>肿瘤内科</c:v>
                </c:pt>
                <c:pt idx="8">
                  <c:v>心病一科</c:v>
                </c:pt>
                <c:pt idx="9">
                  <c:v>治未病中心</c:v>
                </c:pt>
                <c:pt idx="10">
                  <c:v>脑病一科</c:v>
                </c:pt>
                <c:pt idx="11">
                  <c:v>胸外科</c:v>
                </c:pt>
                <c:pt idx="12">
                  <c:v>皮肤科</c:v>
                </c:pt>
                <c:pt idx="13">
                  <c:v>神经外科</c:v>
                </c:pt>
                <c:pt idx="14">
                  <c:v>重症医学科</c:v>
                </c:pt>
                <c:pt idx="15">
                  <c:v>风湿病科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微创骨科</c:v>
                </c:pt>
                <c:pt idx="19">
                  <c:v>小儿推拿科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4.878509179132135</c:v>
                </c:pt>
                <c:pt idx="1">
                  <c:v>15.2781582900462</c:v>
                </c:pt>
                <c:pt idx="2">
                  <c:v>7.4438542670106775</c:v>
                </c:pt>
                <c:pt idx="3">
                  <c:v>3.834635672600494</c:v>
                </c:pt>
                <c:pt idx="4">
                  <c:v>6.578351546993488</c:v>
                </c:pt>
                <c:pt idx="5">
                  <c:v>18.01306262391215</c:v>
                </c:pt>
                <c:pt idx="6">
                  <c:v>6.197212580262535</c:v>
                </c:pt>
                <c:pt idx="7">
                  <c:v>7.557214240878005</c:v>
                </c:pt>
                <c:pt idx="8">
                  <c:v>8.572388706690335</c:v>
                </c:pt>
                <c:pt idx="9">
                  <c:v>7.244843020721974</c:v>
                </c:pt>
                <c:pt idx="10">
                  <c:v>3.225537079085237</c:v>
                </c:pt>
                <c:pt idx="11">
                  <c:v>5.247986766121274</c:v>
                </c:pt>
                <c:pt idx="12">
                  <c:v>13.710348253303424</c:v>
                </c:pt>
                <c:pt idx="13">
                  <c:v>3.628117998133581</c:v>
                </c:pt>
                <c:pt idx="14">
                  <c:v>12.16957255167732</c:v>
                </c:pt>
                <c:pt idx="15">
                  <c:v>6.123055920963339</c:v>
                </c:pt>
                <c:pt idx="16">
                  <c:v>8.777818187256397</c:v>
                </c:pt>
                <c:pt idx="17">
                  <c:v>5.235366906394831</c:v>
                </c:pt>
                <c:pt idx="18">
                  <c:v>4.982048764922994</c:v>
                </c:pt>
                <c:pt idx="19">
                  <c:v>1.1772375699351596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泌尿外科</c:v>
                </c:pt>
                <c:pt idx="2">
                  <c:v>综合内科</c:v>
                </c:pt>
                <c:pt idx="3">
                  <c:v>心血管内科</c:v>
                </c:pt>
                <c:pt idx="4">
                  <c:v>血液科</c:v>
                </c:pt>
                <c:pt idx="5">
                  <c:v>乳腺甲状腺外科</c:v>
                </c:pt>
                <c:pt idx="6">
                  <c:v>脾胃科消化科合并</c:v>
                </c:pt>
                <c:pt idx="7">
                  <c:v>肿瘤内科</c:v>
                </c:pt>
                <c:pt idx="8">
                  <c:v>心病一科</c:v>
                </c:pt>
                <c:pt idx="9">
                  <c:v>治未病中心</c:v>
                </c:pt>
                <c:pt idx="10">
                  <c:v>脑病一科</c:v>
                </c:pt>
                <c:pt idx="11">
                  <c:v>胸外科</c:v>
                </c:pt>
                <c:pt idx="12">
                  <c:v>皮肤科</c:v>
                </c:pt>
                <c:pt idx="13">
                  <c:v>神经外科</c:v>
                </c:pt>
                <c:pt idx="14">
                  <c:v>重症医学科</c:v>
                </c:pt>
                <c:pt idx="15">
                  <c:v>风湿病科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微创骨科</c:v>
                </c:pt>
                <c:pt idx="19">
                  <c:v>小儿推拿科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28.33549672892363</c:v>
                </c:pt>
                <c:pt idx="1">
                  <c:v>22.79073035388889</c:v>
                </c:pt>
                <c:pt idx="2">
                  <c:v>20.710184497048164</c:v>
                </c:pt>
                <c:pt idx="3">
                  <c:v>20.252832659619504</c:v>
                </c:pt>
                <c:pt idx="4">
                  <c:v>19.879464323959592</c:v>
                </c:pt>
                <c:pt idx="5">
                  <c:v>19.356063072313052</c:v>
                </c:pt>
                <c:pt idx="6">
                  <c:v>19.25148846260517</c:v>
                </c:pt>
                <c:pt idx="7">
                  <c:v>19.17685948828122</c:v>
                </c:pt>
                <c:pt idx="8">
                  <c:v>17.92566299385592</c:v>
                </c:pt>
                <c:pt idx="9">
                  <c:v>17.615075128901783</c:v>
                </c:pt>
                <c:pt idx="10">
                  <c:v>17.478755369863688</c:v>
                </c:pt>
                <c:pt idx="11">
                  <c:v>14.129533747170752</c:v>
                </c:pt>
                <c:pt idx="12">
                  <c:v>11.583699756714699</c:v>
                </c:pt>
                <c:pt idx="13">
                  <c:v>11.25371535644407</c:v>
                </c:pt>
                <c:pt idx="14">
                  <c:v>11.042831005355508</c:v>
                </c:pt>
                <c:pt idx="15">
                  <c:v>10.432699541613845</c:v>
                </c:pt>
                <c:pt idx="16">
                  <c:v>9.462442618855578</c:v>
                </c:pt>
                <c:pt idx="17">
                  <c:v>8.105524948910592</c:v>
                </c:pt>
                <c:pt idx="18">
                  <c:v>7.941015474835715</c:v>
                </c:pt>
                <c:pt idx="19">
                  <c:v>7.3871023200014205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心病三科</c:v>
                </c:pt>
                <c:pt idx="1">
                  <c:v>泌尿外科</c:v>
                </c:pt>
                <c:pt idx="2">
                  <c:v>综合内科</c:v>
                </c:pt>
                <c:pt idx="3">
                  <c:v>心血管内科</c:v>
                </c:pt>
                <c:pt idx="4">
                  <c:v>血液科</c:v>
                </c:pt>
                <c:pt idx="5">
                  <c:v>乳腺甲状腺外科</c:v>
                </c:pt>
                <c:pt idx="6">
                  <c:v>脾胃科消化科合并</c:v>
                </c:pt>
                <c:pt idx="7">
                  <c:v>肿瘤内科</c:v>
                </c:pt>
                <c:pt idx="8">
                  <c:v>心病一科</c:v>
                </c:pt>
                <c:pt idx="9">
                  <c:v>治未病中心</c:v>
                </c:pt>
                <c:pt idx="10">
                  <c:v>脑病一科</c:v>
                </c:pt>
                <c:pt idx="11">
                  <c:v>胸外科</c:v>
                </c:pt>
                <c:pt idx="12">
                  <c:v>皮肤科</c:v>
                </c:pt>
                <c:pt idx="13">
                  <c:v>神经外科</c:v>
                </c:pt>
                <c:pt idx="14">
                  <c:v>重症医学科</c:v>
                </c:pt>
                <c:pt idx="15">
                  <c:v>风湿病科</c:v>
                </c:pt>
                <c:pt idx="16">
                  <c:v>肛肠科</c:v>
                </c:pt>
                <c:pt idx="17">
                  <c:v>运动损伤骨科</c:v>
                </c:pt>
                <c:pt idx="18">
                  <c:v>微创骨科</c:v>
                </c:pt>
                <c:pt idx="19">
                  <c:v>小儿推拿科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68.28999505779929</c:v>
                </c:pt>
                <c:pt idx="1">
                  <c:v>77.7644001772398</c:v>
                </c:pt>
                <c:pt idx="2">
                  <c:v>50.34906658116325</c:v>
                </c:pt>
                <c:pt idx="3">
                  <c:v>53.338280260516505</c:v>
                </c:pt>
                <c:pt idx="4">
                  <c:v>50.53608926725807</c:v>
                </c:pt>
                <c:pt idx="5">
                  <c:v>75.69733965301866</c:v>
                </c:pt>
                <c:pt idx="6">
                  <c:v>83.17424554710172</c:v>
                </c:pt>
                <c:pt idx="7">
                  <c:v>59.06678233059298</c:v>
                </c:pt>
                <c:pt idx="8">
                  <c:v>70.15384974633714</c:v>
                </c:pt>
                <c:pt idx="9">
                  <c:v>77.36701510866858</c:v>
                </c:pt>
                <c:pt idx="10">
                  <c:v>71.04863046680352</c:v>
                </c:pt>
                <c:pt idx="11">
                  <c:v>26.186040074042165</c:v>
                </c:pt>
                <c:pt idx="12">
                  <c:v>64.3484610533374</c:v>
                </c:pt>
                <c:pt idx="13">
                  <c:v>32.86653952978848</c:v>
                </c:pt>
                <c:pt idx="14">
                  <c:v>40.782704722502956</c:v>
                </c:pt>
                <c:pt idx="15">
                  <c:v>40.8186518091053</c:v>
                </c:pt>
                <c:pt idx="16">
                  <c:v>63.4426645817195</c:v>
                </c:pt>
                <c:pt idx="17">
                  <c:v>78.04075117258827</c:v>
                </c:pt>
                <c:pt idx="18">
                  <c:v>33.71652818686683</c:v>
                </c:pt>
                <c:pt idx="19">
                  <c:v>56.50830664539826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康复科</c:v>
                </c:pt>
                <c:pt idx="2">
                  <c:v>心病二科</c:v>
                </c:pt>
                <c:pt idx="3">
                  <c:v>身心医学科</c:v>
                </c:pt>
                <c:pt idx="4">
                  <c:v>泌尿外科</c:v>
                </c:pt>
                <c:pt idx="5">
                  <c:v>呼吸内科</c:v>
                </c:pt>
                <c:pt idx="6">
                  <c:v>耳鼻喉科</c:v>
                </c:pt>
                <c:pt idx="7">
                  <c:v>口腔科</c:v>
                </c:pt>
                <c:pt idx="8">
                  <c:v>肛肠科</c:v>
                </c:pt>
                <c:pt idx="9">
                  <c:v>西区重症医学科</c:v>
                </c:pt>
                <c:pt idx="10">
                  <c:v>男科</c:v>
                </c:pt>
                <c:pt idx="11">
                  <c:v>创伤骨科</c:v>
                </c:pt>
                <c:pt idx="12">
                  <c:v>胸外科</c:v>
                </c:pt>
                <c:pt idx="13">
                  <c:v>皮肤科</c:v>
                </c:pt>
                <c:pt idx="14">
                  <c:v>周围血管科</c:v>
                </c:pt>
                <c:pt idx="15">
                  <c:v>妇科</c:v>
                </c:pt>
                <c:pt idx="16">
                  <c:v>儿科</c:v>
                </c:pt>
                <c:pt idx="17">
                  <c:v>微创骨科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69.50929557389925</c:v>
                </c:pt>
                <c:pt idx="1">
                  <c:v>68.38910101372933</c:v>
                </c:pt>
                <c:pt idx="2">
                  <c:v>63.4695718133193</c:v>
                </c:pt>
                <c:pt idx="3">
                  <c:v>62.963290979635175</c:v>
                </c:pt>
                <c:pt idx="4">
                  <c:v>61.71528149438109</c:v>
                </c:pt>
                <c:pt idx="5">
                  <c:v>61.39970882858723</c:v>
                </c:pt>
                <c:pt idx="6">
                  <c:v>58.75795048647131</c:v>
                </c:pt>
                <c:pt idx="7">
                  <c:v>55.73648617177212</c:v>
                </c:pt>
                <c:pt idx="8">
                  <c:v>54.68843227880459</c:v>
                </c:pt>
                <c:pt idx="9">
                  <c:v>54.270716067520304</c:v>
                </c:pt>
                <c:pt idx="10">
                  <c:v>53.02019325648605</c:v>
                </c:pt>
                <c:pt idx="11">
                  <c:v>50.8481075274156</c:v>
                </c:pt>
                <c:pt idx="12">
                  <c:v>50.76250412524564</c:v>
                </c:pt>
                <c:pt idx="13">
                  <c:v>50.151770119657535</c:v>
                </c:pt>
                <c:pt idx="14">
                  <c:v>49.70957348656059</c:v>
                </c:pt>
                <c:pt idx="15">
                  <c:v>49.341166689828285</c:v>
                </c:pt>
                <c:pt idx="16">
                  <c:v>48.69880441146866</c:v>
                </c:pt>
                <c:pt idx="17">
                  <c:v>48.6658954540803</c:v>
                </c:pt>
                <c:pt idx="18">
                  <c:v>48.22007182756105</c:v>
                </c:pt>
                <c:pt idx="19">
                  <c:v>47.80107325748791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康复科</c:v>
                </c:pt>
                <c:pt idx="2">
                  <c:v>心病二科</c:v>
                </c:pt>
                <c:pt idx="3">
                  <c:v>身心医学科</c:v>
                </c:pt>
                <c:pt idx="4">
                  <c:v>泌尿外科</c:v>
                </c:pt>
                <c:pt idx="5">
                  <c:v>呼吸内科</c:v>
                </c:pt>
                <c:pt idx="6">
                  <c:v>耳鼻喉科</c:v>
                </c:pt>
                <c:pt idx="7">
                  <c:v>口腔科</c:v>
                </c:pt>
                <c:pt idx="8">
                  <c:v>肛肠科</c:v>
                </c:pt>
                <c:pt idx="9">
                  <c:v>西区重症医学科</c:v>
                </c:pt>
                <c:pt idx="10">
                  <c:v>男科</c:v>
                </c:pt>
                <c:pt idx="11">
                  <c:v>创伤骨科</c:v>
                </c:pt>
                <c:pt idx="12">
                  <c:v>胸外科</c:v>
                </c:pt>
                <c:pt idx="13">
                  <c:v>皮肤科</c:v>
                </c:pt>
                <c:pt idx="14">
                  <c:v>周围血管科</c:v>
                </c:pt>
                <c:pt idx="15">
                  <c:v>妇科</c:v>
                </c:pt>
                <c:pt idx="16">
                  <c:v>儿科</c:v>
                </c:pt>
                <c:pt idx="17">
                  <c:v>微创骨科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11.43934495918681</c:v>
                </c:pt>
                <c:pt idx="1">
                  <c:v>8.45035753142217</c:v>
                </c:pt>
                <c:pt idx="2">
                  <c:v>26.21961224485911</c:v>
                </c:pt>
                <c:pt idx="3">
                  <c:v>22.8889114394339</c:v>
                </c:pt>
                <c:pt idx="4">
                  <c:v>11.87746343591118</c:v>
                </c:pt>
                <c:pt idx="5">
                  <c:v>47.685253099650005</c:v>
                </c:pt>
                <c:pt idx="6">
                  <c:v>24.330519873101107</c:v>
                </c:pt>
                <c:pt idx="7">
                  <c:v>18.35384860709708</c:v>
                </c:pt>
                <c:pt idx="8">
                  <c:v>25.92079589459813</c:v>
                </c:pt>
                <c:pt idx="9">
                  <c:v>15.518300004461016</c:v>
                </c:pt>
                <c:pt idx="10">
                  <c:v>17.812929377726892</c:v>
                </c:pt>
                <c:pt idx="11">
                  <c:v>19.85285584708028</c:v>
                </c:pt>
                <c:pt idx="12">
                  <c:v>18.135550664658453</c:v>
                </c:pt>
                <c:pt idx="13">
                  <c:v>15.66018274591359</c:v>
                </c:pt>
                <c:pt idx="14">
                  <c:v>12.47397062565261</c:v>
                </c:pt>
                <c:pt idx="15">
                  <c:v>28.11087719303031</c:v>
                </c:pt>
                <c:pt idx="16">
                  <c:v>15.108073228278078</c:v>
                </c:pt>
                <c:pt idx="17">
                  <c:v>18.872107871140617</c:v>
                </c:pt>
                <c:pt idx="18">
                  <c:v>11.692167692175817</c:v>
                </c:pt>
                <c:pt idx="19">
                  <c:v>30.6592427517545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康复科</c:v>
                </c:pt>
                <c:pt idx="2">
                  <c:v>心病二科</c:v>
                </c:pt>
                <c:pt idx="3">
                  <c:v>身心医学科</c:v>
                </c:pt>
                <c:pt idx="4">
                  <c:v>泌尿外科</c:v>
                </c:pt>
                <c:pt idx="5">
                  <c:v>呼吸内科</c:v>
                </c:pt>
                <c:pt idx="6">
                  <c:v>耳鼻喉科</c:v>
                </c:pt>
                <c:pt idx="7">
                  <c:v>口腔科</c:v>
                </c:pt>
                <c:pt idx="8">
                  <c:v>肛肠科</c:v>
                </c:pt>
                <c:pt idx="9">
                  <c:v>西区重症医学科</c:v>
                </c:pt>
                <c:pt idx="10">
                  <c:v>男科</c:v>
                </c:pt>
                <c:pt idx="11">
                  <c:v>创伤骨科</c:v>
                </c:pt>
                <c:pt idx="12">
                  <c:v>胸外科</c:v>
                </c:pt>
                <c:pt idx="13">
                  <c:v>皮肤科</c:v>
                </c:pt>
                <c:pt idx="14">
                  <c:v>周围血管科</c:v>
                </c:pt>
                <c:pt idx="15">
                  <c:v>妇科</c:v>
                </c:pt>
                <c:pt idx="16">
                  <c:v>儿科</c:v>
                </c:pt>
                <c:pt idx="17">
                  <c:v>微创骨科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69.50929557389925</c:v>
                </c:pt>
                <c:pt idx="1">
                  <c:v>68.38910101372933</c:v>
                </c:pt>
                <c:pt idx="2">
                  <c:v>63.4695718133193</c:v>
                </c:pt>
                <c:pt idx="3">
                  <c:v>62.963290979635175</c:v>
                </c:pt>
                <c:pt idx="4">
                  <c:v>61.71528149438109</c:v>
                </c:pt>
                <c:pt idx="5">
                  <c:v>61.39970882858723</c:v>
                </c:pt>
                <c:pt idx="6">
                  <c:v>58.75795048647131</c:v>
                </c:pt>
                <c:pt idx="7">
                  <c:v>55.73648617177212</c:v>
                </c:pt>
                <c:pt idx="8">
                  <c:v>54.68843227880459</c:v>
                </c:pt>
                <c:pt idx="9">
                  <c:v>54.270716067520304</c:v>
                </c:pt>
                <c:pt idx="10">
                  <c:v>53.02019325648605</c:v>
                </c:pt>
                <c:pt idx="11">
                  <c:v>50.8481075274156</c:v>
                </c:pt>
                <c:pt idx="12">
                  <c:v>50.76250412524564</c:v>
                </c:pt>
                <c:pt idx="13">
                  <c:v>50.151770119657535</c:v>
                </c:pt>
                <c:pt idx="14">
                  <c:v>49.70957348656059</c:v>
                </c:pt>
                <c:pt idx="15">
                  <c:v>49.341166689828285</c:v>
                </c:pt>
                <c:pt idx="16">
                  <c:v>48.69880441146866</c:v>
                </c:pt>
                <c:pt idx="17">
                  <c:v>48.6658954540803</c:v>
                </c:pt>
                <c:pt idx="18">
                  <c:v>48.22007182756105</c:v>
                </c:pt>
                <c:pt idx="19">
                  <c:v>47.80107325748791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康复科</c:v>
                </c:pt>
                <c:pt idx="2">
                  <c:v>心病二科</c:v>
                </c:pt>
                <c:pt idx="3">
                  <c:v>身心医学科</c:v>
                </c:pt>
                <c:pt idx="4">
                  <c:v>泌尿外科</c:v>
                </c:pt>
                <c:pt idx="5">
                  <c:v>呼吸内科</c:v>
                </c:pt>
                <c:pt idx="6">
                  <c:v>耳鼻喉科</c:v>
                </c:pt>
                <c:pt idx="7">
                  <c:v>口腔科</c:v>
                </c:pt>
                <c:pt idx="8">
                  <c:v>肛肠科</c:v>
                </c:pt>
                <c:pt idx="9">
                  <c:v>西区重症医学科</c:v>
                </c:pt>
                <c:pt idx="10">
                  <c:v>男科</c:v>
                </c:pt>
                <c:pt idx="11">
                  <c:v>创伤骨科</c:v>
                </c:pt>
                <c:pt idx="12">
                  <c:v>胸外科</c:v>
                </c:pt>
                <c:pt idx="13">
                  <c:v>皮肤科</c:v>
                </c:pt>
                <c:pt idx="14">
                  <c:v>周围血管科</c:v>
                </c:pt>
                <c:pt idx="15">
                  <c:v>妇科</c:v>
                </c:pt>
                <c:pt idx="16">
                  <c:v>儿科</c:v>
                </c:pt>
                <c:pt idx="17">
                  <c:v>微创骨科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68.39875391013786</c:v>
                </c:pt>
                <c:pt idx="1">
                  <c:v>48.83256132366614</c:v>
                </c:pt>
                <c:pt idx="2">
                  <c:v>40.10810045709657</c:v>
                </c:pt>
                <c:pt idx="3">
                  <c:v>52.66201273420773</c:v>
                </c:pt>
                <c:pt idx="4">
                  <c:v>58.19733962770981</c:v>
                </c:pt>
                <c:pt idx="5">
                  <c:v>58.20416972194143</c:v>
                </c:pt>
                <c:pt idx="6">
                  <c:v>56.00884003803281</c:v>
                </c:pt>
                <c:pt idx="7">
                  <c:v>63.19593939787148</c:v>
                </c:pt>
                <c:pt idx="8">
                  <c:v>53.576516814275095</c:v>
                </c:pt>
                <c:pt idx="9">
                  <c:v>60.86203687827131</c:v>
                </c:pt>
                <c:pt idx="10">
                  <c:v>45.25501547841976</c:v>
                </c:pt>
                <c:pt idx="11">
                  <c:v>31.813725650420896</c:v>
                </c:pt>
                <c:pt idx="12">
                  <c:v>69.11666576775397</c:v>
                </c:pt>
                <c:pt idx="13">
                  <c:v>51.885031748843176</c:v>
                </c:pt>
                <c:pt idx="14">
                  <c:v>51.8743078094208</c:v>
                </c:pt>
                <c:pt idx="15">
                  <c:v>60.6177718293278</c:v>
                </c:pt>
                <c:pt idx="16">
                  <c:v>47.72064809657855</c:v>
                </c:pt>
                <c:pt idx="17">
                  <c:v>61.14762395722594</c:v>
                </c:pt>
                <c:pt idx="18">
                  <c:v>38.52992888472922</c:v>
                </c:pt>
                <c:pt idx="19">
                  <c:v>44.76149293060662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康复科</c:v>
                </c:pt>
                <c:pt idx="2">
                  <c:v>心病二科</c:v>
                </c:pt>
                <c:pt idx="3">
                  <c:v>身心医学科</c:v>
                </c:pt>
                <c:pt idx="4">
                  <c:v>泌尿外科</c:v>
                </c:pt>
                <c:pt idx="5">
                  <c:v>呼吸内科</c:v>
                </c:pt>
                <c:pt idx="6">
                  <c:v>耳鼻喉科</c:v>
                </c:pt>
                <c:pt idx="7">
                  <c:v>口腔科</c:v>
                </c:pt>
                <c:pt idx="8">
                  <c:v>肛肠科</c:v>
                </c:pt>
                <c:pt idx="9">
                  <c:v>西区重症医学科</c:v>
                </c:pt>
                <c:pt idx="10">
                  <c:v>男科</c:v>
                </c:pt>
                <c:pt idx="11">
                  <c:v>创伤骨科</c:v>
                </c:pt>
                <c:pt idx="12">
                  <c:v>胸外科</c:v>
                </c:pt>
                <c:pt idx="13">
                  <c:v>皮肤科</c:v>
                </c:pt>
                <c:pt idx="14">
                  <c:v>周围血管科</c:v>
                </c:pt>
                <c:pt idx="15">
                  <c:v>妇科</c:v>
                </c:pt>
                <c:pt idx="16">
                  <c:v>儿科</c:v>
                </c:pt>
                <c:pt idx="17">
                  <c:v>微创骨科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69.50929557389925</c:v>
                </c:pt>
                <c:pt idx="1">
                  <c:v>68.38910101372933</c:v>
                </c:pt>
                <c:pt idx="2">
                  <c:v>63.4695718133193</c:v>
                </c:pt>
                <c:pt idx="3">
                  <c:v>62.963290979635175</c:v>
                </c:pt>
                <c:pt idx="4">
                  <c:v>61.71528149438109</c:v>
                </c:pt>
                <c:pt idx="5">
                  <c:v>61.39970882858723</c:v>
                </c:pt>
                <c:pt idx="6">
                  <c:v>58.75795048647131</c:v>
                </c:pt>
                <c:pt idx="7">
                  <c:v>55.73648617177212</c:v>
                </c:pt>
                <c:pt idx="8">
                  <c:v>54.68843227880459</c:v>
                </c:pt>
                <c:pt idx="9">
                  <c:v>54.270716067520304</c:v>
                </c:pt>
                <c:pt idx="10">
                  <c:v>53.02019325648605</c:v>
                </c:pt>
                <c:pt idx="11">
                  <c:v>50.8481075274156</c:v>
                </c:pt>
                <c:pt idx="12">
                  <c:v>50.76250412524564</c:v>
                </c:pt>
                <c:pt idx="13">
                  <c:v>50.151770119657535</c:v>
                </c:pt>
                <c:pt idx="14">
                  <c:v>49.70957348656059</c:v>
                </c:pt>
                <c:pt idx="15">
                  <c:v>49.341166689828285</c:v>
                </c:pt>
                <c:pt idx="16">
                  <c:v>48.69880441146866</c:v>
                </c:pt>
                <c:pt idx="17">
                  <c:v>48.6658954540803</c:v>
                </c:pt>
                <c:pt idx="18">
                  <c:v>48.22007182756105</c:v>
                </c:pt>
                <c:pt idx="19">
                  <c:v>47.80107325748791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康复科</c:v>
                </c:pt>
                <c:pt idx="2">
                  <c:v>心病二科</c:v>
                </c:pt>
                <c:pt idx="3">
                  <c:v>身心医学科</c:v>
                </c:pt>
                <c:pt idx="4">
                  <c:v>泌尿外科</c:v>
                </c:pt>
                <c:pt idx="5">
                  <c:v>呼吸内科</c:v>
                </c:pt>
                <c:pt idx="6">
                  <c:v>耳鼻喉科</c:v>
                </c:pt>
                <c:pt idx="7">
                  <c:v>口腔科</c:v>
                </c:pt>
                <c:pt idx="8">
                  <c:v>肛肠科</c:v>
                </c:pt>
                <c:pt idx="9">
                  <c:v>西区重症医学科</c:v>
                </c:pt>
                <c:pt idx="10">
                  <c:v>男科</c:v>
                </c:pt>
                <c:pt idx="11">
                  <c:v>创伤骨科</c:v>
                </c:pt>
                <c:pt idx="12">
                  <c:v>胸外科</c:v>
                </c:pt>
                <c:pt idx="13">
                  <c:v>皮肤科</c:v>
                </c:pt>
                <c:pt idx="14">
                  <c:v>周围血管科</c:v>
                </c:pt>
                <c:pt idx="15">
                  <c:v>妇科</c:v>
                </c:pt>
                <c:pt idx="16">
                  <c:v>儿科</c:v>
                </c:pt>
                <c:pt idx="17">
                  <c:v>微创骨科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47.57275030750034</c:v>
                </c:pt>
                <c:pt idx="1">
                  <c:v>52.653314608123296</c:v>
                </c:pt>
                <c:pt idx="2">
                  <c:v>58.98533134059614</c:v>
                </c:pt>
                <c:pt idx="3">
                  <c:v>53.534293654517526</c:v>
                </c:pt>
                <c:pt idx="4">
                  <c:v>54.84254482905688</c:v>
                </c:pt>
                <c:pt idx="5">
                  <c:v>49.33320162444039</c:v>
                </c:pt>
                <c:pt idx="6">
                  <c:v>66.49356996814713</c:v>
                </c:pt>
                <c:pt idx="7">
                  <c:v>48.15051858285683</c:v>
                </c:pt>
                <c:pt idx="8">
                  <c:v>41.15023150723613</c:v>
                </c:pt>
                <c:pt idx="9">
                  <c:v>63.38870258729589</c:v>
                </c:pt>
                <c:pt idx="10">
                  <c:v>54.15265320763363</c:v>
                </c:pt>
                <c:pt idx="11">
                  <c:v>51.71328086425203</c:v>
                </c:pt>
                <c:pt idx="12">
                  <c:v>56.44595547783248</c:v>
                </c:pt>
                <c:pt idx="13">
                  <c:v>39.62111816850293</c:v>
                </c:pt>
                <c:pt idx="14">
                  <c:v>52.22624477117236</c:v>
                </c:pt>
                <c:pt idx="15">
                  <c:v>37.23821569199278</c:v>
                </c:pt>
                <c:pt idx="16">
                  <c:v>42.04367250950944</c:v>
                </c:pt>
                <c:pt idx="17">
                  <c:v>45.4085912939873</c:v>
                </c:pt>
                <c:pt idx="18">
                  <c:v>58.815750688481046</c:v>
                </c:pt>
                <c:pt idx="19">
                  <c:v>48.82434914575521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康复科</c:v>
                </c:pt>
                <c:pt idx="2">
                  <c:v>心病二科</c:v>
                </c:pt>
                <c:pt idx="3">
                  <c:v>身心医学科</c:v>
                </c:pt>
                <c:pt idx="4">
                  <c:v>泌尿外科</c:v>
                </c:pt>
                <c:pt idx="5">
                  <c:v>呼吸内科</c:v>
                </c:pt>
                <c:pt idx="6">
                  <c:v>耳鼻喉科</c:v>
                </c:pt>
                <c:pt idx="7">
                  <c:v>口腔科</c:v>
                </c:pt>
                <c:pt idx="8">
                  <c:v>肛肠科</c:v>
                </c:pt>
                <c:pt idx="9">
                  <c:v>西区重症医学科</c:v>
                </c:pt>
                <c:pt idx="10">
                  <c:v>男科</c:v>
                </c:pt>
                <c:pt idx="11">
                  <c:v>创伤骨科</c:v>
                </c:pt>
                <c:pt idx="12">
                  <c:v>胸外科</c:v>
                </c:pt>
                <c:pt idx="13">
                  <c:v>皮肤科</c:v>
                </c:pt>
                <c:pt idx="14">
                  <c:v>周围血管科</c:v>
                </c:pt>
                <c:pt idx="15">
                  <c:v>妇科</c:v>
                </c:pt>
                <c:pt idx="16">
                  <c:v>儿科</c:v>
                </c:pt>
                <c:pt idx="17">
                  <c:v>微创骨科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69.50929557389925</c:v>
                </c:pt>
                <c:pt idx="1">
                  <c:v>68.38910101372933</c:v>
                </c:pt>
                <c:pt idx="2">
                  <c:v>63.4695718133193</c:v>
                </c:pt>
                <c:pt idx="3">
                  <c:v>62.963290979635175</c:v>
                </c:pt>
                <c:pt idx="4">
                  <c:v>61.71528149438109</c:v>
                </c:pt>
                <c:pt idx="5">
                  <c:v>61.39970882858723</c:v>
                </c:pt>
                <c:pt idx="6">
                  <c:v>58.75795048647131</c:v>
                </c:pt>
                <c:pt idx="7">
                  <c:v>55.73648617177212</c:v>
                </c:pt>
                <c:pt idx="8">
                  <c:v>54.68843227880459</c:v>
                </c:pt>
                <c:pt idx="9">
                  <c:v>54.270716067520304</c:v>
                </c:pt>
                <c:pt idx="10">
                  <c:v>53.02019325648605</c:v>
                </c:pt>
                <c:pt idx="11">
                  <c:v>50.8481075274156</c:v>
                </c:pt>
                <c:pt idx="12">
                  <c:v>50.76250412524564</c:v>
                </c:pt>
                <c:pt idx="13">
                  <c:v>50.151770119657535</c:v>
                </c:pt>
                <c:pt idx="14">
                  <c:v>49.70957348656059</c:v>
                </c:pt>
                <c:pt idx="15">
                  <c:v>49.341166689828285</c:v>
                </c:pt>
                <c:pt idx="16">
                  <c:v>48.69880441146866</c:v>
                </c:pt>
                <c:pt idx="17">
                  <c:v>48.6658954540803</c:v>
                </c:pt>
                <c:pt idx="18">
                  <c:v>48.22007182756105</c:v>
                </c:pt>
                <c:pt idx="19">
                  <c:v>47.80107325748791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康复科</c:v>
                </c:pt>
                <c:pt idx="2">
                  <c:v>心病二科</c:v>
                </c:pt>
                <c:pt idx="3">
                  <c:v>身心医学科</c:v>
                </c:pt>
                <c:pt idx="4">
                  <c:v>泌尿外科</c:v>
                </c:pt>
                <c:pt idx="5">
                  <c:v>呼吸内科</c:v>
                </c:pt>
                <c:pt idx="6">
                  <c:v>耳鼻喉科</c:v>
                </c:pt>
                <c:pt idx="7">
                  <c:v>口腔科</c:v>
                </c:pt>
                <c:pt idx="8">
                  <c:v>肛肠科</c:v>
                </c:pt>
                <c:pt idx="9">
                  <c:v>西区重症医学科</c:v>
                </c:pt>
                <c:pt idx="10">
                  <c:v>男科</c:v>
                </c:pt>
                <c:pt idx="11">
                  <c:v>创伤骨科</c:v>
                </c:pt>
                <c:pt idx="12">
                  <c:v>胸外科</c:v>
                </c:pt>
                <c:pt idx="13">
                  <c:v>皮肤科</c:v>
                </c:pt>
                <c:pt idx="14">
                  <c:v>周围血管科</c:v>
                </c:pt>
                <c:pt idx="15">
                  <c:v>妇科</c:v>
                </c:pt>
                <c:pt idx="16">
                  <c:v>儿科</c:v>
                </c:pt>
                <c:pt idx="17">
                  <c:v>微创骨科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43.565481753819356</c:v>
                </c:pt>
                <c:pt idx="1">
                  <c:v>42.869691404503335</c:v>
                </c:pt>
                <c:pt idx="2">
                  <c:v>41.42565339974626</c:v>
                </c:pt>
                <c:pt idx="3">
                  <c:v>54.523077545726984</c:v>
                </c:pt>
                <c:pt idx="4">
                  <c:v>35.46483171387057</c:v>
                </c:pt>
                <c:pt idx="5">
                  <c:v>53.87396998826642</c:v>
                </c:pt>
                <c:pt idx="6">
                  <c:v>62.24413627735147</c:v>
                </c:pt>
                <c:pt idx="7">
                  <c:v>49.07369694709504</c:v>
                </c:pt>
                <c:pt idx="8">
                  <c:v>50.77662521010202</c:v>
                </c:pt>
                <c:pt idx="9">
                  <c:v>52.16233788359913</c:v>
                </c:pt>
                <c:pt idx="10">
                  <c:v>39.784391077835316</c:v>
                </c:pt>
                <c:pt idx="11">
                  <c:v>45.23491680671732</c:v>
                </c:pt>
                <c:pt idx="12">
                  <c:v>40.59508551864724</c:v>
                </c:pt>
                <c:pt idx="13">
                  <c:v>48.03722699277236</c:v>
                </c:pt>
                <c:pt idx="14">
                  <c:v>55.043814217275845</c:v>
                </c:pt>
                <c:pt idx="15">
                  <c:v>48.48384695434626</c:v>
                </c:pt>
                <c:pt idx="16">
                  <c:v>46.46471482401633</c:v>
                </c:pt>
                <c:pt idx="17">
                  <c:v>53.7060457586954</c:v>
                </c:pt>
                <c:pt idx="18">
                  <c:v>50.28907128791475</c:v>
                </c:pt>
                <c:pt idx="19">
                  <c:v>47.948699860071756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康复科</c:v>
                </c:pt>
                <c:pt idx="2">
                  <c:v>心病二科</c:v>
                </c:pt>
                <c:pt idx="3">
                  <c:v>身心医学科</c:v>
                </c:pt>
                <c:pt idx="4">
                  <c:v>泌尿外科</c:v>
                </c:pt>
                <c:pt idx="5">
                  <c:v>呼吸内科</c:v>
                </c:pt>
                <c:pt idx="6">
                  <c:v>耳鼻喉科</c:v>
                </c:pt>
                <c:pt idx="7">
                  <c:v>口腔科</c:v>
                </c:pt>
                <c:pt idx="8">
                  <c:v>肛肠科</c:v>
                </c:pt>
                <c:pt idx="9">
                  <c:v>西区重症医学科</c:v>
                </c:pt>
                <c:pt idx="10">
                  <c:v>男科</c:v>
                </c:pt>
                <c:pt idx="11">
                  <c:v>创伤骨科</c:v>
                </c:pt>
                <c:pt idx="12">
                  <c:v>胸外科</c:v>
                </c:pt>
                <c:pt idx="13">
                  <c:v>皮肤科</c:v>
                </c:pt>
                <c:pt idx="14">
                  <c:v>周围血管科</c:v>
                </c:pt>
                <c:pt idx="15">
                  <c:v>妇科</c:v>
                </c:pt>
                <c:pt idx="16">
                  <c:v>儿科</c:v>
                </c:pt>
                <c:pt idx="17">
                  <c:v>微创骨科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69.50929557389925</c:v>
                </c:pt>
                <c:pt idx="1">
                  <c:v>68.38910101372933</c:v>
                </c:pt>
                <c:pt idx="2">
                  <c:v>63.4695718133193</c:v>
                </c:pt>
                <c:pt idx="3">
                  <c:v>62.963290979635175</c:v>
                </c:pt>
                <c:pt idx="4">
                  <c:v>61.71528149438109</c:v>
                </c:pt>
                <c:pt idx="5">
                  <c:v>61.39970882858723</c:v>
                </c:pt>
                <c:pt idx="6">
                  <c:v>58.75795048647131</c:v>
                </c:pt>
                <c:pt idx="7">
                  <c:v>55.73648617177212</c:v>
                </c:pt>
                <c:pt idx="8">
                  <c:v>54.68843227880459</c:v>
                </c:pt>
                <c:pt idx="9">
                  <c:v>54.270716067520304</c:v>
                </c:pt>
                <c:pt idx="10">
                  <c:v>53.02019325648605</c:v>
                </c:pt>
                <c:pt idx="11">
                  <c:v>50.8481075274156</c:v>
                </c:pt>
                <c:pt idx="12">
                  <c:v>50.76250412524564</c:v>
                </c:pt>
                <c:pt idx="13">
                  <c:v>50.151770119657535</c:v>
                </c:pt>
                <c:pt idx="14">
                  <c:v>49.70957348656059</c:v>
                </c:pt>
                <c:pt idx="15">
                  <c:v>49.341166689828285</c:v>
                </c:pt>
                <c:pt idx="16">
                  <c:v>48.69880441146866</c:v>
                </c:pt>
                <c:pt idx="17">
                  <c:v>48.6658954540803</c:v>
                </c:pt>
                <c:pt idx="18">
                  <c:v>48.22007182756105</c:v>
                </c:pt>
                <c:pt idx="19">
                  <c:v>47.80107325748791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康复科</c:v>
                </c:pt>
                <c:pt idx="2">
                  <c:v>心病二科</c:v>
                </c:pt>
                <c:pt idx="3">
                  <c:v>身心医学科</c:v>
                </c:pt>
                <c:pt idx="4">
                  <c:v>泌尿外科</c:v>
                </c:pt>
                <c:pt idx="5">
                  <c:v>呼吸内科</c:v>
                </c:pt>
                <c:pt idx="6">
                  <c:v>耳鼻喉科</c:v>
                </c:pt>
                <c:pt idx="7">
                  <c:v>口腔科</c:v>
                </c:pt>
                <c:pt idx="8">
                  <c:v>肛肠科</c:v>
                </c:pt>
                <c:pt idx="9">
                  <c:v>西区重症医学科</c:v>
                </c:pt>
                <c:pt idx="10">
                  <c:v>男科</c:v>
                </c:pt>
                <c:pt idx="11">
                  <c:v>创伤骨科</c:v>
                </c:pt>
                <c:pt idx="12">
                  <c:v>胸外科</c:v>
                </c:pt>
                <c:pt idx="13">
                  <c:v>皮肤科</c:v>
                </c:pt>
                <c:pt idx="14">
                  <c:v>周围血管科</c:v>
                </c:pt>
                <c:pt idx="15">
                  <c:v>妇科</c:v>
                </c:pt>
                <c:pt idx="16">
                  <c:v>儿科</c:v>
                </c:pt>
                <c:pt idx="17">
                  <c:v>微创骨科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17.615075128901783</c:v>
                </c:pt>
                <c:pt idx="1">
                  <c:v>5.5344921920495525</c:v>
                </c:pt>
                <c:pt idx="2">
                  <c:v>4.907394649528483</c:v>
                </c:pt>
                <c:pt idx="3">
                  <c:v>1.9944056662870235</c:v>
                </c:pt>
                <c:pt idx="4">
                  <c:v>22.79073035388889</c:v>
                </c:pt>
                <c:pt idx="5">
                  <c:v>2.503931745853271</c:v>
                </c:pt>
                <c:pt idx="6">
                  <c:v>2.3044346826400313</c:v>
                </c:pt>
                <c:pt idx="7">
                  <c:v>3.1622053503206278</c:v>
                </c:pt>
                <c:pt idx="8">
                  <c:v>9.462442618855578</c:v>
                </c:pt>
                <c:pt idx="9">
                  <c:v>3.830054737609833</c:v>
                </c:pt>
                <c:pt idx="10">
                  <c:v>3.669268404594321</c:v>
                </c:pt>
                <c:pt idx="11">
                  <c:v>4.614894239741101</c:v>
                </c:pt>
                <c:pt idx="12">
                  <c:v>14.129533747170752</c:v>
                </c:pt>
                <c:pt idx="13">
                  <c:v>11.583699756714699</c:v>
                </c:pt>
                <c:pt idx="14">
                  <c:v>2.8109287403238903</c:v>
                </c:pt>
                <c:pt idx="15">
                  <c:v>6.333541384036938</c:v>
                </c:pt>
                <c:pt idx="16">
                  <c:v>2.3415014690860794</c:v>
                </c:pt>
                <c:pt idx="17">
                  <c:v>7.941015474835715</c:v>
                </c:pt>
                <c:pt idx="18">
                  <c:v>17.478755369863688</c:v>
                </c:pt>
                <c:pt idx="19">
                  <c:v>19.356063072313052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康复科</c:v>
                </c:pt>
                <c:pt idx="2">
                  <c:v>心病二科</c:v>
                </c:pt>
                <c:pt idx="3">
                  <c:v>身心医学科</c:v>
                </c:pt>
                <c:pt idx="4">
                  <c:v>泌尿外科</c:v>
                </c:pt>
                <c:pt idx="5">
                  <c:v>呼吸内科</c:v>
                </c:pt>
                <c:pt idx="6">
                  <c:v>耳鼻喉科</c:v>
                </c:pt>
                <c:pt idx="7">
                  <c:v>口腔科</c:v>
                </c:pt>
                <c:pt idx="8">
                  <c:v>肛肠科</c:v>
                </c:pt>
                <c:pt idx="9">
                  <c:v>西区重症医学科</c:v>
                </c:pt>
                <c:pt idx="10">
                  <c:v>男科</c:v>
                </c:pt>
                <c:pt idx="11">
                  <c:v>创伤骨科</c:v>
                </c:pt>
                <c:pt idx="12">
                  <c:v>胸外科</c:v>
                </c:pt>
                <c:pt idx="13">
                  <c:v>皮肤科</c:v>
                </c:pt>
                <c:pt idx="14">
                  <c:v>周围血管科</c:v>
                </c:pt>
                <c:pt idx="15">
                  <c:v>妇科</c:v>
                </c:pt>
                <c:pt idx="16">
                  <c:v>儿科</c:v>
                </c:pt>
                <c:pt idx="17">
                  <c:v>微创骨科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69.50929557389925</c:v>
                </c:pt>
                <c:pt idx="1">
                  <c:v>68.38910101372933</c:v>
                </c:pt>
                <c:pt idx="2">
                  <c:v>63.4695718133193</c:v>
                </c:pt>
                <c:pt idx="3">
                  <c:v>62.963290979635175</c:v>
                </c:pt>
                <c:pt idx="4">
                  <c:v>61.71528149438109</c:v>
                </c:pt>
                <c:pt idx="5">
                  <c:v>61.39970882858723</c:v>
                </c:pt>
                <c:pt idx="6">
                  <c:v>58.75795048647131</c:v>
                </c:pt>
                <c:pt idx="7">
                  <c:v>55.73648617177212</c:v>
                </c:pt>
                <c:pt idx="8">
                  <c:v>54.68843227880459</c:v>
                </c:pt>
                <c:pt idx="9">
                  <c:v>54.270716067520304</c:v>
                </c:pt>
                <c:pt idx="10">
                  <c:v>53.02019325648605</c:v>
                </c:pt>
                <c:pt idx="11">
                  <c:v>50.8481075274156</c:v>
                </c:pt>
                <c:pt idx="12">
                  <c:v>50.76250412524564</c:v>
                </c:pt>
                <c:pt idx="13">
                  <c:v>50.151770119657535</c:v>
                </c:pt>
                <c:pt idx="14">
                  <c:v>49.70957348656059</c:v>
                </c:pt>
                <c:pt idx="15">
                  <c:v>49.341166689828285</c:v>
                </c:pt>
                <c:pt idx="16">
                  <c:v>48.69880441146866</c:v>
                </c:pt>
                <c:pt idx="17">
                  <c:v>48.6658954540803</c:v>
                </c:pt>
                <c:pt idx="18">
                  <c:v>48.22007182756105</c:v>
                </c:pt>
                <c:pt idx="19">
                  <c:v>47.80107325748791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康复科</c:v>
                </c:pt>
                <c:pt idx="2">
                  <c:v>心病二科</c:v>
                </c:pt>
                <c:pt idx="3">
                  <c:v>身心医学科</c:v>
                </c:pt>
                <c:pt idx="4">
                  <c:v>泌尿外科</c:v>
                </c:pt>
                <c:pt idx="5">
                  <c:v>呼吸内科</c:v>
                </c:pt>
                <c:pt idx="6">
                  <c:v>耳鼻喉科</c:v>
                </c:pt>
                <c:pt idx="7">
                  <c:v>口腔科</c:v>
                </c:pt>
                <c:pt idx="8">
                  <c:v>肛肠科</c:v>
                </c:pt>
                <c:pt idx="9">
                  <c:v>西区重症医学科</c:v>
                </c:pt>
                <c:pt idx="10">
                  <c:v>男科</c:v>
                </c:pt>
                <c:pt idx="11">
                  <c:v>创伤骨科</c:v>
                </c:pt>
                <c:pt idx="12">
                  <c:v>胸外科</c:v>
                </c:pt>
                <c:pt idx="13">
                  <c:v>皮肤科</c:v>
                </c:pt>
                <c:pt idx="14">
                  <c:v>周围血管科</c:v>
                </c:pt>
                <c:pt idx="15">
                  <c:v>妇科</c:v>
                </c:pt>
                <c:pt idx="16">
                  <c:v>儿科</c:v>
                </c:pt>
                <c:pt idx="17">
                  <c:v>微创骨科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54.27175233980922</c:v>
                </c:pt>
                <c:pt idx="1">
                  <c:v>77.20881546200715</c:v>
                </c:pt>
                <c:pt idx="2">
                  <c:v>64.37899064997924</c:v>
                </c:pt>
                <c:pt idx="3">
                  <c:v>49.495679984976675</c:v>
                </c:pt>
                <c:pt idx="4">
                  <c:v>44.29365694696583</c:v>
                </c:pt>
                <c:pt idx="5">
                  <c:v>41.05932407268152</c:v>
                </c:pt>
                <c:pt idx="6">
                  <c:v>36.43962687359134</c:v>
                </c:pt>
                <c:pt idx="7">
                  <c:v>27.443646149026407</c:v>
                </c:pt>
                <c:pt idx="8">
                  <c:v>66.20882205664353</c:v>
                </c:pt>
                <c:pt idx="9">
                  <c:v>25.261757720956776</c:v>
                </c:pt>
                <c:pt idx="10">
                  <c:v>44.89463476523771</c:v>
                </c:pt>
                <c:pt idx="11">
                  <c:v>30.517207132777934</c:v>
                </c:pt>
                <c:pt idx="12">
                  <c:v>58.785533155325794</c:v>
                </c:pt>
                <c:pt idx="13">
                  <c:v>41.720640737911204</c:v>
                </c:pt>
                <c:pt idx="14">
                  <c:v>56.5174332747446</c:v>
                </c:pt>
                <c:pt idx="15">
                  <c:v>24.500018124284313</c:v>
                </c:pt>
                <c:pt idx="16">
                  <c:v>41.29343774100478</c:v>
                </c:pt>
                <c:pt idx="17">
                  <c:v>23.161852234025428</c:v>
                </c:pt>
                <c:pt idx="18">
                  <c:v>44.85876414093357</c:v>
                </c:pt>
                <c:pt idx="19">
                  <c:v>21.246932099355348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康复科</c:v>
                </c:pt>
                <c:pt idx="2">
                  <c:v>心病二科</c:v>
                </c:pt>
                <c:pt idx="3">
                  <c:v>身心医学科</c:v>
                </c:pt>
                <c:pt idx="4">
                  <c:v>泌尿外科</c:v>
                </c:pt>
                <c:pt idx="5">
                  <c:v>呼吸内科</c:v>
                </c:pt>
                <c:pt idx="6">
                  <c:v>耳鼻喉科</c:v>
                </c:pt>
                <c:pt idx="7">
                  <c:v>口腔科</c:v>
                </c:pt>
                <c:pt idx="8">
                  <c:v>肛肠科</c:v>
                </c:pt>
                <c:pt idx="9">
                  <c:v>西区重症医学科</c:v>
                </c:pt>
                <c:pt idx="10">
                  <c:v>男科</c:v>
                </c:pt>
                <c:pt idx="11">
                  <c:v>创伤骨科</c:v>
                </c:pt>
                <c:pt idx="12">
                  <c:v>胸外科</c:v>
                </c:pt>
                <c:pt idx="13">
                  <c:v>皮肤科</c:v>
                </c:pt>
                <c:pt idx="14">
                  <c:v>周围血管科</c:v>
                </c:pt>
                <c:pt idx="15">
                  <c:v>妇科</c:v>
                </c:pt>
                <c:pt idx="16">
                  <c:v>儿科</c:v>
                </c:pt>
                <c:pt idx="17">
                  <c:v>微创骨科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69.50929557389925</c:v>
                </c:pt>
                <c:pt idx="1">
                  <c:v>68.38910101372933</c:v>
                </c:pt>
                <c:pt idx="2">
                  <c:v>63.4695718133193</c:v>
                </c:pt>
                <c:pt idx="3">
                  <c:v>62.963290979635175</c:v>
                </c:pt>
                <c:pt idx="4">
                  <c:v>61.71528149438109</c:v>
                </c:pt>
                <c:pt idx="5">
                  <c:v>61.39970882858723</c:v>
                </c:pt>
                <c:pt idx="6">
                  <c:v>58.75795048647131</c:v>
                </c:pt>
                <c:pt idx="7">
                  <c:v>55.73648617177212</c:v>
                </c:pt>
                <c:pt idx="8">
                  <c:v>54.68843227880459</c:v>
                </c:pt>
                <c:pt idx="9">
                  <c:v>54.270716067520304</c:v>
                </c:pt>
                <c:pt idx="10">
                  <c:v>53.02019325648605</c:v>
                </c:pt>
                <c:pt idx="11">
                  <c:v>50.8481075274156</c:v>
                </c:pt>
                <c:pt idx="12">
                  <c:v>50.76250412524564</c:v>
                </c:pt>
                <c:pt idx="13">
                  <c:v>50.151770119657535</c:v>
                </c:pt>
                <c:pt idx="14">
                  <c:v>49.70957348656059</c:v>
                </c:pt>
                <c:pt idx="15">
                  <c:v>49.341166689828285</c:v>
                </c:pt>
                <c:pt idx="16">
                  <c:v>48.69880441146866</c:v>
                </c:pt>
                <c:pt idx="17">
                  <c:v>48.6658954540803</c:v>
                </c:pt>
                <c:pt idx="18">
                  <c:v>48.22007182756105</c:v>
                </c:pt>
                <c:pt idx="19">
                  <c:v>47.80107325748791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康复科</c:v>
                </c:pt>
                <c:pt idx="2">
                  <c:v>心病二科</c:v>
                </c:pt>
                <c:pt idx="3">
                  <c:v>身心医学科</c:v>
                </c:pt>
                <c:pt idx="4">
                  <c:v>泌尿外科</c:v>
                </c:pt>
                <c:pt idx="5">
                  <c:v>呼吸内科</c:v>
                </c:pt>
                <c:pt idx="6">
                  <c:v>耳鼻喉科</c:v>
                </c:pt>
                <c:pt idx="7">
                  <c:v>口腔科</c:v>
                </c:pt>
                <c:pt idx="8">
                  <c:v>肛肠科</c:v>
                </c:pt>
                <c:pt idx="9">
                  <c:v>西区重症医学科</c:v>
                </c:pt>
                <c:pt idx="10">
                  <c:v>男科</c:v>
                </c:pt>
                <c:pt idx="11">
                  <c:v>创伤骨科</c:v>
                </c:pt>
                <c:pt idx="12">
                  <c:v>胸外科</c:v>
                </c:pt>
                <c:pt idx="13">
                  <c:v>皮肤科</c:v>
                </c:pt>
                <c:pt idx="14">
                  <c:v>周围血管科</c:v>
                </c:pt>
                <c:pt idx="15">
                  <c:v>妇科</c:v>
                </c:pt>
                <c:pt idx="16">
                  <c:v>儿科</c:v>
                </c:pt>
                <c:pt idx="17">
                  <c:v>微创骨科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50.194685779847056</c:v>
                </c:pt>
                <c:pt idx="1">
                  <c:v>23.39641702880468</c:v>
                </c:pt>
                <c:pt idx="2">
                  <c:v>30.224443598547087</c:v>
                </c:pt>
                <c:pt idx="3">
                  <c:v>30.628182390319626</c:v>
                </c:pt>
                <c:pt idx="4">
                  <c:v>43.17385954096317</c:v>
                </c:pt>
                <c:pt idx="5">
                  <c:v>28.028489034155392</c:v>
                </c:pt>
                <c:pt idx="6">
                  <c:v>29.693939787506576</c:v>
                </c:pt>
                <c:pt idx="7">
                  <c:v>21.62488058516885</c:v>
                </c:pt>
                <c:pt idx="8">
                  <c:v>31.340599653037838</c:v>
                </c:pt>
                <c:pt idx="9">
                  <c:v>21.861264679247025</c:v>
                </c:pt>
                <c:pt idx="10">
                  <c:v>29.075916266770605</c:v>
                </c:pt>
                <c:pt idx="11">
                  <c:v>38.63435202880307</c:v>
                </c:pt>
                <c:pt idx="12">
                  <c:v>30.09302216033078</c:v>
                </c:pt>
                <c:pt idx="13">
                  <c:v>33.71225278836898</c:v>
                </c:pt>
                <c:pt idx="14">
                  <c:v>34.42581829594131</c:v>
                </c:pt>
                <c:pt idx="15">
                  <c:v>38.54295230049725</c:v>
                </c:pt>
                <c:pt idx="16">
                  <c:v>26.785761509178812</c:v>
                </c:pt>
                <c:pt idx="17">
                  <c:v>35.36799638160176</c:v>
                </c:pt>
                <c:pt idx="18">
                  <c:v>31.82631345015304</c:v>
                </c:pt>
                <c:pt idx="19">
                  <c:v>27.130904746942903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康复科</c:v>
                </c:pt>
                <c:pt idx="2">
                  <c:v>心病二科</c:v>
                </c:pt>
                <c:pt idx="3">
                  <c:v>身心医学科</c:v>
                </c:pt>
                <c:pt idx="4">
                  <c:v>泌尿外科</c:v>
                </c:pt>
                <c:pt idx="5">
                  <c:v>呼吸内科</c:v>
                </c:pt>
                <c:pt idx="6">
                  <c:v>耳鼻喉科</c:v>
                </c:pt>
                <c:pt idx="7">
                  <c:v>口腔科</c:v>
                </c:pt>
                <c:pt idx="8">
                  <c:v>肛肠科</c:v>
                </c:pt>
                <c:pt idx="9">
                  <c:v>西区重症医学科</c:v>
                </c:pt>
                <c:pt idx="10">
                  <c:v>男科</c:v>
                </c:pt>
                <c:pt idx="11">
                  <c:v>创伤骨科</c:v>
                </c:pt>
                <c:pt idx="12">
                  <c:v>胸外科</c:v>
                </c:pt>
                <c:pt idx="13">
                  <c:v>皮肤科</c:v>
                </c:pt>
                <c:pt idx="14">
                  <c:v>周围血管科</c:v>
                </c:pt>
                <c:pt idx="15">
                  <c:v>妇科</c:v>
                </c:pt>
                <c:pt idx="16">
                  <c:v>儿科</c:v>
                </c:pt>
                <c:pt idx="17">
                  <c:v>微创骨科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69.50929557389925</c:v>
                </c:pt>
                <c:pt idx="1">
                  <c:v>68.38910101372933</c:v>
                </c:pt>
                <c:pt idx="2">
                  <c:v>63.4695718133193</c:v>
                </c:pt>
                <c:pt idx="3">
                  <c:v>62.963290979635175</c:v>
                </c:pt>
                <c:pt idx="4">
                  <c:v>61.71528149438109</c:v>
                </c:pt>
                <c:pt idx="5">
                  <c:v>61.39970882858723</c:v>
                </c:pt>
                <c:pt idx="6">
                  <c:v>58.75795048647131</c:v>
                </c:pt>
                <c:pt idx="7">
                  <c:v>55.73648617177212</c:v>
                </c:pt>
                <c:pt idx="8">
                  <c:v>54.68843227880459</c:v>
                </c:pt>
                <c:pt idx="9">
                  <c:v>54.270716067520304</c:v>
                </c:pt>
                <c:pt idx="10">
                  <c:v>53.02019325648605</c:v>
                </c:pt>
                <c:pt idx="11">
                  <c:v>50.8481075274156</c:v>
                </c:pt>
                <c:pt idx="12">
                  <c:v>50.76250412524564</c:v>
                </c:pt>
                <c:pt idx="13">
                  <c:v>50.151770119657535</c:v>
                </c:pt>
                <c:pt idx="14">
                  <c:v>49.70957348656059</c:v>
                </c:pt>
                <c:pt idx="15">
                  <c:v>49.341166689828285</c:v>
                </c:pt>
                <c:pt idx="16">
                  <c:v>48.69880441146866</c:v>
                </c:pt>
                <c:pt idx="17">
                  <c:v>48.6658954540803</c:v>
                </c:pt>
                <c:pt idx="18">
                  <c:v>48.22007182756105</c:v>
                </c:pt>
                <c:pt idx="19">
                  <c:v>47.80107325748791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康复科</c:v>
                </c:pt>
                <c:pt idx="2">
                  <c:v>心病二科</c:v>
                </c:pt>
                <c:pt idx="3">
                  <c:v>身心医学科</c:v>
                </c:pt>
                <c:pt idx="4">
                  <c:v>泌尿外科</c:v>
                </c:pt>
                <c:pt idx="5">
                  <c:v>呼吸内科</c:v>
                </c:pt>
                <c:pt idx="6">
                  <c:v>耳鼻喉科</c:v>
                </c:pt>
                <c:pt idx="7">
                  <c:v>口腔科</c:v>
                </c:pt>
                <c:pt idx="8">
                  <c:v>肛肠科</c:v>
                </c:pt>
                <c:pt idx="9">
                  <c:v>西区重症医学科</c:v>
                </c:pt>
                <c:pt idx="10">
                  <c:v>男科</c:v>
                </c:pt>
                <c:pt idx="11">
                  <c:v>创伤骨科</c:v>
                </c:pt>
                <c:pt idx="12">
                  <c:v>胸外科</c:v>
                </c:pt>
                <c:pt idx="13">
                  <c:v>皮肤科</c:v>
                </c:pt>
                <c:pt idx="14">
                  <c:v>周围血管科</c:v>
                </c:pt>
                <c:pt idx="15">
                  <c:v>妇科</c:v>
                </c:pt>
                <c:pt idx="16">
                  <c:v>儿科</c:v>
                </c:pt>
                <c:pt idx="17">
                  <c:v>微创骨科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7.244843020721974</c:v>
                </c:pt>
                <c:pt idx="1">
                  <c:v>5.225351208331086</c:v>
                </c:pt>
                <c:pt idx="2">
                  <c:v>5.471501041536515</c:v>
                </c:pt>
                <c:pt idx="3">
                  <c:v>1.6658433296872739</c:v>
                </c:pt>
                <c:pt idx="4">
                  <c:v>15.2781582900462</c:v>
                </c:pt>
                <c:pt idx="5">
                  <c:v>5.8947430967087335</c:v>
                </c:pt>
                <c:pt idx="6">
                  <c:v>8.152453008579336</c:v>
                </c:pt>
                <c:pt idx="7">
                  <c:v>2.7853471004413213</c:v>
                </c:pt>
                <c:pt idx="8">
                  <c:v>8.777818187256397</c:v>
                </c:pt>
                <c:pt idx="9">
                  <c:v>9.300361808176069</c:v>
                </c:pt>
                <c:pt idx="10">
                  <c:v>5.909896824851536</c:v>
                </c:pt>
                <c:pt idx="11">
                  <c:v>1.2338688375174496</c:v>
                </c:pt>
                <c:pt idx="12">
                  <c:v>5.247986766121274</c:v>
                </c:pt>
                <c:pt idx="13">
                  <c:v>13.710348253303424</c:v>
                </c:pt>
                <c:pt idx="14">
                  <c:v>8.73709139345503</c:v>
                </c:pt>
                <c:pt idx="15">
                  <c:v>2.722981350247976</c:v>
                </c:pt>
                <c:pt idx="16">
                  <c:v>9.627925066995287</c:v>
                </c:pt>
                <c:pt idx="17">
                  <c:v>4.982048764922994</c:v>
                </c:pt>
                <c:pt idx="18">
                  <c:v>3.225537079085237</c:v>
                </c:pt>
                <c:pt idx="19">
                  <c:v>18.01306262391215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康复科</c:v>
                </c:pt>
                <c:pt idx="2">
                  <c:v>心病二科</c:v>
                </c:pt>
                <c:pt idx="3">
                  <c:v>身心医学科</c:v>
                </c:pt>
                <c:pt idx="4">
                  <c:v>泌尿外科</c:v>
                </c:pt>
                <c:pt idx="5">
                  <c:v>呼吸内科</c:v>
                </c:pt>
                <c:pt idx="6">
                  <c:v>耳鼻喉科</c:v>
                </c:pt>
                <c:pt idx="7">
                  <c:v>口腔科</c:v>
                </c:pt>
                <c:pt idx="8">
                  <c:v>肛肠科</c:v>
                </c:pt>
                <c:pt idx="9">
                  <c:v>西区重症医学科</c:v>
                </c:pt>
                <c:pt idx="10">
                  <c:v>男科</c:v>
                </c:pt>
                <c:pt idx="11">
                  <c:v>创伤骨科</c:v>
                </c:pt>
                <c:pt idx="12">
                  <c:v>胸外科</c:v>
                </c:pt>
                <c:pt idx="13">
                  <c:v>皮肤科</c:v>
                </c:pt>
                <c:pt idx="14">
                  <c:v>周围血管科</c:v>
                </c:pt>
                <c:pt idx="15">
                  <c:v>妇科</c:v>
                </c:pt>
                <c:pt idx="16">
                  <c:v>儿科</c:v>
                </c:pt>
                <c:pt idx="17">
                  <c:v>微创骨科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69.50929557389925</c:v>
                </c:pt>
                <c:pt idx="1">
                  <c:v>68.38910101372933</c:v>
                </c:pt>
                <c:pt idx="2">
                  <c:v>63.4695718133193</c:v>
                </c:pt>
                <c:pt idx="3">
                  <c:v>62.963290979635175</c:v>
                </c:pt>
                <c:pt idx="4">
                  <c:v>61.71528149438109</c:v>
                </c:pt>
                <c:pt idx="5">
                  <c:v>61.39970882858723</c:v>
                </c:pt>
                <c:pt idx="6">
                  <c:v>58.75795048647131</c:v>
                </c:pt>
                <c:pt idx="7">
                  <c:v>55.73648617177212</c:v>
                </c:pt>
                <c:pt idx="8">
                  <c:v>54.68843227880459</c:v>
                </c:pt>
                <c:pt idx="9">
                  <c:v>54.270716067520304</c:v>
                </c:pt>
                <c:pt idx="10">
                  <c:v>53.02019325648605</c:v>
                </c:pt>
                <c:pt idx="11">
                  <c:v>50.8481075274156</c:v>
                </c:pt>
                <c:pt idx="12">
                  <c:v>50.76250412524564</c:v>
                </c:pt>
                <c:pt idx="13">
                  <c:v>50.151770119657535</c:v>
                </c:pt>
                <c:pt idx="14">
                  <c:v>49.70957348656059</c:v>
                </c:pt>
                <c:pt idx="15">
                  <c:v>49.341166689828285</c:v>
                </c:pt>
                <c:pt idx="16">
                  <c:v>48.69880441146866</c:v>
                </c:pt>
                <c:pt idx="17">
                  <c:v>48.6658954540803</c:v>
                </c:pt>
                <c:pt idx="18">
                  <c:v>48.22007182756105</c:v>
                </c:pt>
                <c:pt idx="19">
                  <c:v>47.80107325748791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康复科</c:v>
                </c:pt>
                <c:pt idx="2">
                  <c:v>心病二科</c:v>
                </c:pt>
                <c:pt idx="3">
                  <c:v>身心医学科</c:v>
                </c:pt>
                <c:pt idx="4">
                  <c:v>泌尿外科</c:v>
                </c:pt>
                <c:pt idx="5">
                  <c:v>呼吸内科</c:v>
                </c:pt>
                <c:pt idx="6">
                  <c:v>耳鼻喉科</c:v>
                </c:pt>
                <c:pt idx="7">
                  <c:v>口腔科</c:v>
                </c:pt>
                <c:pt idx="8">
                  <c:v>肛肠科</c:v>
                </c:pt>
                <c:pt idx="9">
                  <c:v>西区重症医学科</c:v>
                </c:pt>
                <c:pt idx="10">
                  <c:v>男科</c:v>
                </c:pt>
                <c:pt idx="11">
                  <c:v>创伤骨科</c:v>
                </c:pt>
                <c:pt idx="12">
                  <c:v>胸外科</c:v>
                </c:pt>
                <c:pt idx="13">
                  <c:v>皮肤科</c:v>
                </c:pt>
                <c:pt idx="14">
                  <c:v>周围血管科</c:v>
                </c:pt>
                <c:pt idx="15">
                  <c:v>妇科</c:v>
                </c:pt>
                <c:pt idx="16">
                  <c:v>儿科</c:v>
                </c:pt>
                <c:pt idx="17">
                  <c:v>微创骨科</c:v>
                </c:pt>
                <c:pt idx="18">
                  <c:v>脑病一科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77.36701510866858</c:v>
                </c:pt>
                <c:pt idx="1">
                  <c:v>15.962032693497223</c:v>
                </c:pt>
                <c:pt idx="2">
                  <c:v>55.09040465720156</c:v>
                </c:pt>
                <c:pt idx="3">
                  <c:v>17.275284310540417</c:v>
                </c:pt>
                <c:pt idx="4">
                  <c:v>77.7644001772398</c:v>
                </c:pt>
                <c:pt idx="5">
                  <c:v>29.57781385355746</c:v>
                </c:pt>
                <c:pt idx="6">
                  <c:v>62.39644026104687</c:v>
                </c:pt>
                <c:pt idx="7">
                  <c:v>89.00640988697346</c:v>
                </c:pt>
                <c:pt idx="8">
                  <c:v>63.4426645817195</c:v>
                </c:pt>
                <c:pt idx="9">
                  <c:v>50.21169370561393</c:v>
                </c:pt>
                <c:pt idx="10">
                  <c:v>77.7367003474695</c:v>
                </c:pt>
                <c:pt idx="11">
                  <c:v>53.78125237621483</c:v>
                </c:pt>
                <c:pt idx="12">
                  <c:v>26.186040074042165</c:v>
                </c:pt>
                <c:pt idx="13">
                  <c:v>64.3484610533374</c:v>
                </c:pt>
                <c:pt idx="14">
                  <c:v>78.47062561825612</c:v>
                </c:pt>
                <c:pt idx="15">
                  <c:v>65.24217055670607</c:v>
                </c:pt>
                <c:pt idx="16">
                  <c:v>28.105606546121454</c:v>
                </c:pt>
                <c:pt idx="17">
                  <c:v>33.71652818686683</c:v>
                </c:pt>
                <c:pt idx="18">
                  <c:v>71.04863046680352</c:v>
                </c:pt>
                <c:pt idx="19">
                  <c:v>75.69733965301866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脑病三科</c:v>
                </c:pt>
                <c:pt idx="2">
                  <c:v>肛肠科</c:v>
                </c:pt>
                <c:pt idx="3">
                  <c:v>心病二科</c:v>
                </c:pt>
                <c:pt idx="4">
                  <c:v>美容皮肤科</c:v>
                </c:pt>
                <c:pt idx="5">
                  <c:v>显微骨科</c:v>
                </c:pt>
                <c:pt idx="6">
                  <c:v>东区重症医学科</c:v>
                </c:pt>
                <c:pt idx="7">
                  <c:v>肝病科</c:v>
                </c:pt>
                <c:pt idx="8">
                  <c:v>胸外科</c:v>
                </c:pt>
                <c:pt idx="9">
                  <c:v>东区肾病科</c:v>
                </c:pt>
                <c:pt idx="10">
                  <c:v>脾胃病科</c:v>
                </c:pt>
                <c:pt idx="11">
                  <c:v>周围血管科</c:v>
                </c:pt>
                <c:pt idx="12">
                  <c:v>治未病中心</c:v>
                </c:pt>
                <c:pt idx="13">
                  <c:v>脊柱骨科</c:v>
                </c:pt>
                <c:pt idx="14">
                  <c:v>风湿病科</c:v>
                </c:pt>
                <c:pt idx="15">
                  <c:v>脑病二科</c:v>
                </c:pt>
                <c:pt idx="16">
                  <c:v>推拿科</c:v>
                </c:pt>
                <c:pt idx="17">
                  <c:v>身心医学科</c:v>
                </c:pt>
                <c:pt idx="18">
                  <c:v>肾病科</c:v>
                </c:pt>
                <c:pt idx="19">
                  <c:v>心病一科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77.20881546200715</c:v>
                </c:pt>
                <c:pt idx="1">
                  <c:v>67.52686313167825</c:v>
                </c:pt>
                <c:pt idx="2">
                  <c:v>66.20882205664353</c:v>
                </c:pt>
                <c:pt idx="3">
                  <c:v>64.37899064997924</c:v>
                </c:pt>
                <c:pt idx="4">
                  <c:v>62.88771649621147</c:v>
                </c:pt>
                <c:pt idx="5">
                  <c:v>62.407523985400516</c:v>
                </c:pt>
                <c:pt idx="6">
                  <c:v>61.087955939306326</c:v>
                </c:pt>
                <c:pt idx="7">
                  <c:v>59.37186933530194</c:v>
                </c:pt>
                <c:pt idx="8">
                  <c:v>58.785533155325794</c:v>
                </c:pt>
                <c:pt idx="9">
                  <c:v>58.46408695128024</c:v>
                </c:pt>
                <c:pt idx="10">
                  <c:v>57.55873579206206</c:v>
                </c:pt>
                <c:pt idx="11">
                  <c:v>56.5174332747446</c:v>
                </c:pt>
                <c:pt idx="12">
                  <c:v>54.27175233980922</c:v>
                </c:pt>
                <c:pt idx="13">
                  <c:v>53.927679076219036</c:v>
                </c:pt>
                <c:pt idx="14">
                  <c:v>52.84242258510376</c:v>
                </c:pt>
                <c:pt idx="15">
                  <c:v>50.645208552312944</c:v>
                </c:pt>
                <c:pt idx="16">
                  <c:v>50.20082830005348</c:v>
                </c:pt>
                <c:pt idx="17">
                  <c:v>49.495679984976675</c:v>
                </c:pt>
                <c:pt idx="18">
                  <c:v>49.26007009821181</c:v>
                </c:pt>
                <c:pt idx="19">
                  <c:v>47.65953097262286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脑病三科</c:v>
                </c:pt>
                <c:pt idx="2">
                  <c:v>肛肠科</c:v>
                </c:pt>
                <c:pt idx="3">
                  <c:v>心病二科</c:v>
                </c:pt>
                <c:pt idx="4">
                  <c:v>美容皮肤科</c:v>
                </c:pt>
                <c:pt idx="5">
                  <c:v>显微骨科</c:v>
                </c:pt>
                <c:pt idx="6">
                  <c:v>东区重症医学科</c:v>
                </c:pt>
                <c:pt idx="7">
                  <c:v>肝病科</c:v>
                </c:pt>
                <c:pt idx="8">
                  <c:v>胸外科</c:v>
                </c:pt>
                <c:pt idx="9">
                  <c:v>东区肾病科</c:v>
                </c:pt>
                <c:pt idx="10">
                  <c:v>脾胃病科</c:v>
                </c:pt>
                <c:pt idx="11">
                  <c:v>周围血管科</c:v>
                </c:pt>
                <c:pt idx="12">
                  <c:v>治未病中心</c:v>
                </c:pt>
                <c:pt idx="13">
                  <c:v>脊柱骨科</c:v>
                </c:pt>
                <c:pt idx="14">
                  <c:v>风湿病科</c:v>
                </c:pt>
                <c:pt idx="15">
                  <c:v>脑病二科</c:v>
                </c:pt>
                <c:pt idx="16">
                  <c:v>推拿科</c:v>
                </c:pt>
                <c:pt idx="17">
                  <c:v>身心医学科</c:v>
                </c:pt>
                <c:pt idx="18">
                  <c:v>肾病科</c:v>
                </c:pt>
                <c:pt idx="19">
                  <c:v>心病一科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8.45035753142217</c:v>
                </c:pt>
                <c:pt idx="1">
                  <c:v>17.344244321360517</c:v>
                </c:pt>
                <c:pt idx="2">
                  <c:v>25.92079589459813</c:v>
                </c:pt>
                <c:pt idx="3">
                  <c:v>26.21961224485911</c:v>
                </c:pt>
                <c:pt idx="4">
                  <c:v>33.272623017705726</c:v>
                </c:pt>
                <c:pt idx="5">
                  <c:v>25.794046643603906</c:v>
                </c:pt>
                <c:pt idx="6">
                  <c:v>17.805832538255142</c:v>
                </c:pt>
                <c:pt idx="7">
                  <c:v>14.415305198382121</c:v>
                </c:pt>
                <c:pt idx="8">
                  <c:v>18.135550664658453</c:v>
                </c:pt>
                <c:pt idx="9">
                  <c:v>4.572076440877833</c:v>
                </c:pt>
                <c:pt idx="10">
                  <c:v>9.990876752508354</c:v>
                </c:pt>
                <c:pt idx="11">
                  <c:v>12.47397062565261</c:v>
                </c:pt>
                <c:pt idx="12">
                  <c:v>11.43934495918681</c:v>
                </c:pt>
                <c:pt idx="13">
                  <c:v>18.387046708558426</c:v>
                </c:pt>
                <c:pt idx="14">
                  <c:v>36.953960769331104</c:v>
                </c:pt>
                <c:pt idx="15">
                  <c:v>25.448799380309847</c:v>
                </c:pt>
                <c:pt idx="16">
                  <c:v>27.517179132232943</c:v>
                </c:pt>
                <c:pt idx="17">
                  <c:v>22.8889114394339</c:v>
                </c:pt>
                <c:pt idx="18">
                  <c:v>32.496925151285176</c:v>
                </c:pt>
                <c:pt idx="19">
                  <c:v>28.741537380586497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脑病三科</c:v>
                </c:pt>
                <c:pt idx="2">
                  <c:v>肛肠科</c:v>
                </c:pt>
                <c:pt idx="3">
                  <c:v>心病二科</c:v>
                </c:pt>
                <c:pt idx="4">
                  <c:v>美容皮肤科</c:v>
                </c:pt>
                <c:pt idx="5">
                  <c:v>显微骨科</c:v>
                </c:pt>
                <c:pt idx="6">
                  <c:v>东区重症医学科</c:v>
                </c:pt>
                <c:pt idx="7">
                  <c:v>肝病科</c:v>
                </c:pt>
                <c:pt idx="8">
                  <c:v>胸外科</c:v>
                </c:pt>
                <c:pt idx="9">
                  <c:v>东区肾病科</c:v>
                </c:pt>
                <c:pt idx="10">
                  <c:v>脾胃病科</c:v>
                </c:pt>
                <c:pt idx="11">
                  <c:v>周围血管科</c:v>
                </c:pt>
                <c:pt idx="12">
                  <c:v>治未病中心</c:v>
                </c:pt>
                <c:pt idx="13">
                  <c:v>脊柱骨科</c:v>
                </c:pt>
                <c:pt idx="14">
                  <c:v>风湿病科</c:v>
                </c:pt>
                <c:pt idx="15">
                  <c:v>脑病二科</c:v>
                </c:pt>
                <c:pt idx="16">
                  <c:v>推拿科</c:v>
                </c:pt>
                <c:pt idx="17">
                  <c:v>身心医学科</c:v>
                </c:pt>
                <c:pt idx="18">
                  <c:v>肾病科</c:v>
                </c:pt>
                <c:pt idx="19">
                  <c:v>心病一科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77.20881546200715</c:v>
                </c:pt>
                <c:pt idx="1">
                  <c:v>67.52686313167825</c:v>
                </c:pt>
                <c:pt idx="2">
                  <c:v>66.20882205664353</c:v>
                </c:pt>
                <c:pt idx="3">
                  <c:v>64.37899064997924</c:v>
                </c:pt>
                <c:pt idx="4">
                  <c:v>62.88771649621147</c:v>
                </c:pt>
                <c:pt idx="5">
                  <c:v>62.407523985400516</c:v>
                </c:pt>
                <c:pt idx="6">
                  <c:v>61.087955939306326</c:v>
                </c:pt>
                <c:pt idx="7">
                  <c:v>59.37186933530194</c:v>
                </c:pt>
                <c:pt idx="8">
                  <c:v>58.785533155325794</c:v>
                </c:pt>
                <c:pt idx="9">
                  <c:v>58.46408695128024</c:v>
                </c:pt>
                <c:pt idx="10">
                  <c:v>57.55873579206206</c:v>
                </c:pt>
                <c:pt idx="11">
                  <c:v>56.5174332747446</c:v>
                </c:pt>
                <c:pt idx="12">
                  <c:v>54.27175233980922</c:v>
                </c:pt>
                <c:pt idx="13">
                  <c:v>53.927679076219036</c:v>
                </c:pt>
                <c:pt idx="14">
                  <c:v>52.84242258510376</c:v>
                </c:pt>
                <c:pt idx="15">
                  <c:v>50.645208552312944</c:v>
                </c:pt>
                <c:pt idx="16">
                  <c:v>50.20082830005348</c:v>
                </c:pt>
                <c:pt idx="17">
                  <c:v>49.495679984976675</c:v>
                </c:pt>
                <c:pt idx="18">
                  <c:v>49.26007009821181</c:v>
                </c:pt>
                <c:pt idx="19">
                  <c:v>47.65953097262286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脑病三科</c:v>
                </c:pt>
                <c:pt idx="2">
                  <c:v>肛肠科</c:v>
                </c:pt>
                <c:pt idx="3">
                  <c:v>心病二科</c:v>
                </c:pt>
                <c:pt idx="4">
                  <c:v>美容皮肤科</c:v>
                </c:pt>
                <c:pt idx="5">
                  <c:v>显微骨科</c:v>
                </c:pt>
                <c:pt idx="6">
                  <c:v>东区重症医学科</c:v>
                </c:pt>
                <c:pt idx="7">
                  <c:v>肝病科</c:v>
                </c:pt>
                <c:pt idx="8">
                  <c:v>胸外科</c:v>
                </c:pt>
                <c:pt idx="9">
                  <c:v>东区肾病科</c:v>
                </c:pt>
                <c:pt idx="10">
                  <c:v>脾胃病科</c:v>
                </c:pt>
                <c:pt idx="11">
                  <c:v>周围血管科</c:v>
                </c:pt>
                <c:pt idx="12">
                  <c:v>治未病中心</c:v>
                </c:pt>
                <c:pt idx="13">
                  <c:v>脊柱骨科</c:v>
                </c:pt>
                <c:pt idx="14">
                  <c:v>风湿病科</c:v>
                </c:pt>
                <c:pt idx="15">
                  <c:v>脑病二科</c:v>
                </c:pt>
                <c:pt idx="16">
                  <c:v>推拿科</c:v>
                </c:pt>
                <c:pt idx="17">
                  <c:v>身心医学科</c:v>
                </c:pt>
                <c:pt idx="18">
                  <c:v>肾病科</c:v>
                </c:pt>
                <c:pt idx="19">
                  <c:v>心病一科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48.83256132366614</c:v>
                </c:pt>
                <c:pt idx="1">
                  <c:v>58.18333491860853</c:v>
                </c:pt>
                <c:pt idx="2">
                  <c:v>53.576516814275095</c:v>
                </c:pt>
                <c:pt idx="3">
                  <c:v>40.10810045709657</c:v>
                </c:pt>
                <c:pt idx="4">
                  <c:v>71.56933408587862</c:v>
                </c:pt>
                <c:pt idx="5">
                  <c:v>41.2096291245812</c:v>
                </c:pt>
                <c:pt idx="6">
                  <c:v>64.54049732158323</c:v>
                </c:pt>
                <c:pt idx="7">
                  <c:v>48.828776072122835</c:v>
                </c:pt>
                <c:pt idx="8">
                  <c:v>69.11666576775397</c:v>
                </c:pt>
                <c:pt idx="9">
                  <c:v>47.35348146483622</c:v>
                </c:pt>
                <c:pt idx="10">
                  <c:v>41.092711682818226</c:v>
                </c:pt>
                <c:pt idx="11">
                  <c:v>51.8743078094208</c:v>
                </c:pt>
                <c:pt idx="12">
                  <c:v>68.39875391013786</c:v>
                </c:pt>
                <c:pt idx="13">
                  <c:v>48.4526420569665</c:v>
                </c:pt>
                <c:pt idx="14">
                  <c:v>39.900390067322924</c:v>
                </c:pt>
                <c:pt idx="15">
                  <c:v>53.40471664183753</c:v>
                </c:pt>
                <c:pt idx="16">
                  <c:v>48.77922072573666</c:v>
                </c:pt>
                <c:pt idx="17">
                  <c:v>52.66201273420773</c:v>
                </c:pt>
                <c:pt idx="18">
                  <c:v>53.03508656917459</c:v>
                </c:pt>
                <c:pt idx="19">
                  <c:v>50.50960159744473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脑病三科</c:v>
                </c:pt>
                <c:pt idx="2">
                  <c:v>肛肠科</c:v>
                </c:pt>
                <c:pt idx="3">
                  <c:v>心病二科</c:v>
                </c:pt>
                <c:pt idx="4">
                  <c:v>美容皮肤科</c:v>
                </c:pt>
                <c:pt idx="5">
                  <c:v>显微骨科</c:v>
                </c:pt>
                <c:pt idx="6">
                  <c:v>东区重症医学科</c:v>
                </c:pt>
                <c:pt idx="7">
                  <c:v>肝病科</c:v>
                </c:pt>
                <c:pt idx="8">
                  <c:v>胸外科</c:v>
                </c:pt>
                <c:pt idx="9">
                  <c:v>东区肾病科</c:v>
                </c:pt>
                <c:pt idx="10">
                  <c:v>脾胃病科</c:v>
                </c:pt>
                <c:pt idx="11">
                  <c:v>周围血管科</c:v>
                </c:pt>
                <c:pt idx="12">
                  <c:v>治未病中心</c:v>
                </c:pt>
                <c:pt idx="13">
                  <c:v>脊柱骨科</c:v>
                </c:pt>
                <c:pt idx="14">
                  <c:v>风湿病科</c:v>
                </c:pt>
                <c:pt idx="15">
                  <c:v>脑病二科</c:v>
                </c:pt>
                <c:pt idx="16">
                  <c:v>推拿科</c:v>
                </c:pt>
                <c:pt idx="17">
                  <c:v>身心医学科</c:v>
                </c:pt>
                <c:pt idx="18">
                  <c:v>肾病科</c:v>
                </c:pt>
                <c:pt idx="19">
                  <c:v>心病一科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77.20881546200715</c:v>
                </c:pt>
                <c:pt idx="1">
                  <c:v>67.52686313167825</c:v>
                </c:pt>
                <c:pt idx="2">
                  <c:v>66.20882205664353</c:v>
                </c:pt>
                <c:pt idx="3">
                  <c:v>64.37899064997924</c:v>
                </c:pt>
                <c:pt idx="4">
                  <c:v>62.88771649621147</c:v>
                </c:pt>
                <c:pt idx="5">
                  <c:v>62.407523985400516</c:v>
                </c:pt>
                <c:pt idx="6">
                  <c:v>61.087955939306326</c:v>
                </c:pt>
                <c:pt idx="7">
                  <c:v>59.37186933530194</c:v>
                </c:pt>
                <c:pt idx="8">
                  <c:v>58.785533155325794</c:v>
                </c:pt>
                <c:pt idx="9">
                  <c:v>58.46408695128024</c:v>
                </c:pt>
                <c:pt idx="10">
                  <c:v>57.55873579206206</c:v>
                </c:pt>
                <c:pt idx="11">
                  <c:v>56.5174332747446</c:v>
                </c:pt>
                <c:pt idx="12">
                  <c:v>54.27175233980922</c:v>
                </c:pt>
                <c:pt idx="13">
                  <c:v>53.927679076219036</c:v>
                </c:pt>
                <c:pt idx="14">
                  <c:v>52.84242258510376</c:v>
                </c:pt>
                <c:pt idx="15">
                  <c:v>50.645208552312944</c:v>
                </c:pt>
                <c:pt idx="16">
                  <c:v>50.20082830005348</c:v>
                </c:pt>
                <c:pt idx="17">
                  <c:v>49.495679984976675</c:v>
                </c:pt>
                <c:pt idx="18">
                  <c:v>49.26007009821181</c:v>
                </c:pt>
                <c:pt idx="19">
                  <c:v>47.65953097262286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脑病三科</c:v>
                </c:pt>
                <c:pt idx="2">
                  <c:v>肛肠科</c:v>
                </c:pt>
                <c:pt idx="3">
                  <c:v>心病二科</c:v>
                </c:pt>
                <c:pt idx="4">
                  <c:v>美容皮肤科</c:v>
                </c:pt>
                <c:pt idx="5">
                  <c:v>显微骨科</c:v>
                </c:pt>
                <c:pt idx="6">
                  <c:v>东区重症医学科</c:v>
                </c:pt>
                <c:pt idx="7">
                  <c:v>肝病科</c:v>
                </c:pt>
                <c:pt idx="8">
                  <c:v>胸外科</c:v>
                </c:pt>
                <c:pt idx="9">
                  <c:v>东区肾病科</c:v>
                </c:pt>
                <c:pt idx="10">
                  <c:v>脾胃病科</c:v>
                </c:pt>
                <c:pt idx="11">
                  <c:v>周围血管科</c:v>
                </c:pt>
                <c:pt idx="12">
                  <c:v>治未病中心</c:v>
                </c:pt>
                <c:pt idx="13">
                  <c:v>脊柱骨科</c:v>
                </c:pt>
                <c:pt idx="14">
                  <c:v>风湿病科</c:v>
                </c:pt>
                <c:pt idx="15">
                  <c:v>脑病二科</c:v>
                </c:pt>
                <c:pt idx="16">
                  <c:v>推拿科</c:v>
                </c:pt>
                <c:pt idx="17">
                  <c:v>身心医学科</c:v>
                </c:pt>
                <c:pt idx="18">
                  <c:v>肾病科</c:v>
                </c:pt>
                <c:pt idx="19">
                  <c:v>心病一科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52.653314608123296</c:v>
                </c:pt>
                <c:pt idx="1">
                  <c:v>54.53057826421484</c:v>
                </c:pt>
                <c:pt idx="2">
                  <c:v>41.15023150723613</c:v>
                </c:pt>
                <c:pt idx="3">
                  <c:v>58.98533134059614</c:v>
                </c:pt>
                <c:pt idx="4">
                  <c:v>57.71448945231059</c:v>
                </c:pt>
                <c:pt idx="5">
                  <c:v>61.30771985497111</c:v>
                </c:pt>
                <c:pt idx="6">
                  <c:v>51.0223993161271</c:v>
                </c:pt>
                <c:pt idx="7">
                  <c:v>59.0404431525906</c:v>
                </c:pt>
                <c:pt idx="8">
                  <c:v>56.44595547783248</c:v>
                </c:pt>
                <c:pt idx="9">
                  <c:v>57.30033288849687</c:v>
                </c:pt>
                <c:pt idx="10">
                  <c:v>40.233571635837336</c:v>
                </c:pt>
                <c:pt idx="11">
                  <c:v>52.22624477117236</c:v>
                </c:pt>
                <c:pt idx="12">
                  <c:v>47.57275030750034</c:v>
                </c:pt>
                <c:pt idx="13">
                  <c:v>51.30942590636146</c:v>
                </c:pt>
                <c:pt idx="14">
                  <c:v>51.444833969399085</c:v>
                </c:pt>
                <c:pt idx="15">
                  <c:v>34.67520631322951</c:v>
                </c:pt>
                <c:pt idx="16">
                  <c:v>46.210233831055966</c:v>
                </c:pt>
                <c:pt idx="17">
                  <c:v>53.534293654517526</c:v>
                </c:pt>
                <c:pt idx="18">
                  <c:v>45.55561377577906</c:v>
                </c:pt>
                <c:pt idx="19">
                  <c:v>35.815361794782376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脑病三科</c:v>
                </c:pt>
                <c:pt idx="2">
                  <c:v>肛肠科</c:v>
                </c:pt>
                <c:pt idx="3">
                  <c:v>心病二科</c:v>
                </c:pt>
                <c:pt idx="4">
                  <c:v>美容皮肤科</c:v>
                </c:pt>
                <c:pt idx="5">
                  <c:v>显微骨科</c:v>
                </c:pt>
                <c:pt idx="6">
                  <c:v>东区重症医学科</c:v>
                </c:pt>
                <c:pt idx="7">
                  <c:v>肝病科</c:v>
                </c:pt>
                <c:pt idx="8">
                  <c:v>胸外科</c:v>
                </c:pt>
                <c:pt idx="9">
                  <c:v>东区肾病科</c:v>
                </c:pt>
                <c:pt idx="10">
                  <c:v>脾胃病科</c:v>
                </c:pt>
                <c:pt idx="11">
                  <c:v>周围血管科</c:v>
                </c:pt>
                <c:pt idx="12">
                  <c:v>治未病中心</c:v>
                </c:pt>
                <c:pt idx="13">
                  <c:v>脊柱骨科</c:v>
                </c:pt>
                <c:pt idx="14">
                  <c:v>风湿病科</c:v>
                </c:pt>
                <c:pt idx="15">
                  <c:v>脑病二科</c:v>
                </c:pt>
                <c:pt idx="16">
                  <c:v>推拿科</c:v>
                </c:pt>
                <c:pt idx="17">
                  <c:v>身心医学科</c:v>
                </c:pt>
                <c:pt idx="18">
                  <c:v>肾病科</c:v>
                </c:pt>
                <c:pt idx="19">
                  <c:v>心病一科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77.20881546200715</c:v>
                </c:pt>
                <c:pt idx="1">
                  <c:v>67.52686313167825</c:v>
                </c:pt>
                <c:pt idx="2">
                  <c:v>66.20882205664353</c:v>
                </c:pt>
                <c:pt idx="3">
                  <c:v>64.37899064997924</c:v>
                </c:pt>
                <c:pt idx="4">
                  <c:v>62.88771649621147</c:v>
                </c:pt>
                <c:pt idx="5">
                  <c:v>62.407523985400516</c:v>
                </c:pt>
                <c:pt idx="6">
                  <c:v>61.087955939306326</c:v>
                </c:pt>
                <c:pt idx="7">
                  <c:v>59.37186933530194</c:v>
                </c:pt>
                <c:pt idx="8">
                  <c:v>58.785533155325794</c:v>
                </c:pt>
                <c:pt idx="9">
                  <c:v>58.46408695128024</c:v>
                </c:pt>
                <c:pt idx="10">
                  <c:v>57.55873579206206</c:v>
                </c:pt>
                <c:pt idx="11">
                  <c:v>56.5174332747446</c:v>
                </c:pt>
                <c:pt idx="12">
                  <c:v>54.27175233980922</c:v>
                </c:pt>
                <c:pt idx="13">
                  <c:v>53.927679076219036</c:v>
                </c:pt>
                <c:pt idx="14">
                  <c:v>52.84242258510376</c:v>
                </c:pt>
                <c:pt idx="15">
                  <c:v>50.645208552312944</c:v>
                </c:pt>
                <c:pt idx="16">
                  <c:v>50.20082830005348</c:v>
                </c:pt>
                <c:pt idx="17">
                  <c:v>49.495679984976675</c:v>
                </c:pt>
                <c:pt idx="18">
                  <c:v>49.26007009821181</c:v>
                </c:pt>
                <c:pt idx="19">
                  <c:v>47.65953097262286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脑病三科</c:v>
                </c:pt>
                <c:pt idx="2">
                  <c:v>肛肠科</c:v>
                </c:pt>
                <c:pt idx="3">
                  <c:v>心病二科</c:v>
                </c:pt>
                <c:pt idx="4">
                  <c:v>美容皮肤科</c:v>
                </c:pt>
                <c:pt idx="5">
                  <c:v>显微骨科</c:v>
                </c:pt>
                <c:pt idx="6">
                  <c:v>东区重症医学科</c:v>
                </c:pt>
                <c:pt idx="7">
                  <c:v>肝病科</c:v>
                </c:pt>
                <c:pt idx="8">
                  <c:v>胸外科</c:v>
                </c:pt>
                <c:pt idx="9">
                  <c:v>东区肾病科</c:v>
                </c:pt>
                <c:pt idx="10">
                  <c:v>脾胃病科</c:v>
                </c:pt>
                <c:pt idx="11">
                  <c:v>周围血管科</c:v>
                </c:pt>
                <c:pt idx="12">
                  <c:v>治未病中心</c:v>
                </c:pt>
                <c:pt idx="13">
                  <c:v>脊柱骨科</c:v>
                </c:pt>
                <c:pt idx="14">
                  <c:v>风湿病科</c:v>
                </c:pt>
                <c:pt idx="15">
                  <c:v>脑病二科</c:v>
                </c:pt>
                <c:pt idx="16">
                  <c:v>推拿科</c:v>
                </c:pt>
                <c:pt idx="17">
                  <c:v>身心医学科</c:v>
                </c:pt>
                <c:pt idx="18">
                  <c:v>肾病科</c:v>
                </c:pt>
                <c:pt idx="19">
                  <c:v>心病一科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42.869691404503335</c:v>
                </c:pt>
                <c:pt idx="1">
                  <c:v>56.83937788556471</c:v>
                </c:pt>
                <c:pt idx="2">
                  <c:v>50.77662521010202</c:v>
                </c:pt>
                <c:pt idx="3">
                  <c:v>41.42565339974626</c:v>
                </c:pt>
                <c:pt idx="4">
                  <c:v>51.05512837706424</c:v>
                </c:pt>
                <c:pt idx="5">
                  <c:v>49.835351393725354</c:v>
                </c:pt>
                <c:pt idx="6">
                  <c:v>51.23046449693494</c:v>
                </c:pt>
                <c:pt idx="7">
                  <c:v>53.35058107836222</c:v>
                </c:pt>
                <c:pt idx="8">
                  <c:v>40.59508551864724</c:v>
                </c:pt>
                <c:pt idx="9">
                  <c:v>42.496599248679914</c:v>
                </c:pt>
                <c:pt idx="10">
                  <c:v>47.160628253536586</c:v>
                </c:pt>
                <c:pt idx="11">
                  <c:v>55.043814217275845</c:v>
                </c:pt>
                <c:pt idx="12">
                  <c:v>43.565481753819356</c:v>
                </c:pt>
                <c:pt idx="13">
                  <c:v>46.35384323030102</c:v>
                </c:pt>
                <c:pt idx="14">
                  <c:v>57.751443401664844</c:v>
                </c:pt>
                <c:pt idx="15">
                  <c:v>47.09615551868367</c:v>
                </c:pt>
                <c:pt idx="16">
                  <c:v>45.83426285749442</c:v>
                </c:pt>
                <c:pt idx="17">
                  <c:v>54.523077545726984</c:v>
                </c:pt>
                <c:pt idx="18">
                  <c:v>46.00023108312023</c:v>
                </c:pt>
                <c:pt idx="19">
                  <c:v>40.27090637351141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脑病三科</c:v>
                </c:pt>
                <c:pt idx="2">
                  <c:v>肛肠科</c:v>
                </c:pt>
                <c:pt idx="3">
                  <c:v>心病二科</c:v>
                </c:pt>
                <c:pt idx="4">
                  <c:v>美容皮肤科</c:v>
                </c:pt>
                <c:pt idx="5">
                  <c:v>显微骨科</c:v>
                </c:pt>
                <c:pt idx="6">
                  <c:v>东区重症医学科</c:v>
                </c:pt>
                <c:pt idx="7">
                  <c:v>肝病科</c:v>
                </c:pt>
                <c:pt idx="8">
                  <c:v>胸外科</c:v>
                </c:pt>
                <c:pt idx="9">
                  <c:v>东区肾病科</c:v>
                </c:pt>
                <c:pt idx="10">
                  <c:v>脾胃病科</c:v>
                </c:pt>
                <c:pt idx="11">
                  <c:v>周围血管科</c:v>
                </c:pt>
                <c:pt idx="12">
                  <c:v>治未病中心</c:v>
                </c:pt>
                <c:pt idx="13">
                  <c:v>脊柱骨科</c:v>
                </c:pt>
                <c:pt idx="14">
                  <c:v>风湿病科</c:v>
                </c:pt>
                <c:pt idx="15">
                  <c:v>脑病二科</c:v>
                </c:pt>
                <c:pt idx="16">
                  <c:v>推拿科</c:v>
                </c:pt>
                <c:pt idx="17">
                  <c:v>身心医学科</c:v>
                </c:pt>
                <c:pt idx="18">
                  <c:v>肾病科</c:v>
                </c:pt>
                <c:pt idx="19">
                  <c:v>心病一科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77.20881546200715</c:v>
                </c:pt>
                <c:pt idx="1">
                  <c:v>67.52686313167825</c:v>
                </c:pt>
                <c:pt idx="2">
                  <c:v>66.20882205664353</c:v>
                </c:pt>
                <c:pt idx="3">
                  <c:v>64.37899064997924</c:v>
                </c:pt>
                <c:pt idx="4">
                  <c:v>62.88771649621147</c:v>
                </c:pt>
                <c:pt idx="5">
                  <c:v>62.407523985400516</c:v>
                </c:pt>
                <c:pt idx="6">
                  <c:v>61.087955939306326</c:v>
                </c:pt>
                <c:pt idx="7">
                  <c:v>59.37186933530194</c:v>
                </c:pt>
                <c:pt idx="8">
                  <c:v>58.785533155325794</c:v>
                </c:pt>
                <c:pt idx="9">
                  <c:v>58.46408695128024</c:v>
                </c:pt>
                <c:pt idx="10">
                  <c:v>57.55873579206206</c:v>
                </c:pt>
                <c:pt idx="11">
                  <c:v>56.5174332747446</c:v>
                </c:pt>
                <c:pt idx="12">
                  <c:v>54.27175233980922</c:v>
                </c:pt>
                <c:pt idx="13">
                  <c:v>53.927679076219036</c:v>
                </c:pt>
                <c:pt idx="14">
                  <c:v>52.84242258510376</c:v>
                </c:pt>
                <c:pt idx="15">
                  <c:v>50.645208552312944</c:v>
                </c:pt>
                <c:pt idx="16">
                  <c:v>50.20082830005348</c:v>
                </c:pt>
                <c:pt idx="17">
                  <c:v>49.495679984976675</c:v>
                </c:pt>
                <c:pt idx="18">
                  <c:v>49.26007009821181</c:v>
                </c:pt>
                <c:pt idx="19">
                  <c:v>47.65953097262286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脑病三科</c:v>
                </c:pt>
                <c:pt idx="2">
                  <c:v>肛肠科</c:v>
                </c:pt>
                <c:pt idx="3">
                  <c:v>心病二科</c:v>
                </c:pt>
                <c:pt idx="4">
                  <c:v>美容皮肤科</c:v>
                </c:pt>
                <c:pt idx="5">
                  <c:v>显微骨科</c:v>
                </c:pt>
                <c:pt idx="6">
                  <c:v>东区重症医学科</c:v>
                </c:pt>
                <c:pt idx="7">
                  <c:v>肝病科</c:v>
                </c:pt>
                <c:pt idx="8">
                  <c:v>胸外科</c:v>
                </c:pt>
                <c:pt idx="9">
                  <c:v>东区肾病科</c:v>
                </c:pt>
                <c:pt idx="10">
                  <c:v>脾胃病科</c:v>
                </c:pt>
                <c:pt idx="11">
                  <c:v>周围血管科</c:v>
                </c:pt>
                <c:pt idx="12">
                  <c:v>治未病中心</c:v>
                </c:pt>
                <c:pt idx="13">
                  <c:v>脊柱骨科</c:v>
                </c:pt>
                <c:pt idx="14">
                  <c:v>风湿病科</c:v>
                </c:pt>
                <c:pt idx="15">
                  <c:v>脑病二科</c:v>
                </c:pt>
                <c:pt idx="16">
                  <c:v>推拿科</c:v>
                </c:pt>
                <c:pt idx="17">
                  <c:v>身心医学科</c:v>
                </c:pt>
                <c:pt idx="18">
                  <c:v>肾病科</c:v>
                </c:pt>
                <c:pt idx="19">
                  <c:v>心病一科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5.5344921920495525</c:v>
                </c:pt>
                <c:pt idx="1">
                  <c:v>3.5820253188643716</c:v>
                </c:pt>
                <c:pt idx="2">
                  <c:v>9.462442618855578</c:v>
                </c:pt>
                <c:pt idx="3">
                  <c:v>4.907394649528483</c:v>
                </c:pt>
                <c:pt idx="4">
                  <c:v>2.3092782701105774</c:v>
                </c:pt>
                <c:pt idx="5">
                  <c:v>2.3318203128173454</c:v>
                </c:pt>
                <c:pt idx="6">
                  <c:v>5.80398112199727</c:v>
                </c:pt>
                <c:pt idx="7">
                  <c:v>4.270387479217117</c:v>
                </c:pt>
                <c:pt idx="8">
                  <c:v>14.129533747170752</c:v>
                </c:pt>
                <c:pt idx="9">
                  <c:v>4.226484235067411</c:v>
                </c:pt>
                <c:pt idx="10">
                  <c:v>3.3253383770060547</c:v>
                </c:pt>
                <c:pt idx="11">
                  <c:v>2.8109287403238903</c:v>
                </c:pt>
                <c:pt idx="12">
                  <c:v>17.615075128901783</c:v>
                </c:pt>
                <c:pt idx="13">
                  <c:v>5.261155940619329</c:v>
                </c:pt>
                <c:pt idx="14">
                  <c:v>10.432699541613845</c:v>
                </c:pt>
                <c:pt idx="15">
                  <c:v>3.674305281994389</c:v>
                </c:pt>
                <c:pt idx="16">
                  <c:v>5.175802137924529</c:v>
                </c:pt>
                <c:pt idx="17">
                  <c:v>1.9944056662870235</c:v>
                </c:pt>
                <c:pt idx="18">
                  <c:v>2.442033994223582</c:v>
                </c:pt>
                <c:pt idx="19">
                  <c:v>17.92566299385592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脑病三科</c:v>
                </c:pt>
                <c:pt idx="2">
                  <c:v>肛肠科</c:v>
                </c:pt>
                <c:pt idx="3">
                  <c:v>心病二科</c:v>
                </c:pt>
                <c:pt idx="4">
                  <c:v>美容皮肤科</c:v>
                </c:pt>
                <c:pt idx="5">
                  <c:v>显微骨科</c:v>
                </c:pt>
                <c:pt idx="6">
                  <c:v>东区重症医学科</c:v>
                </c:pt>
                <c:pt idx="7">
                  <c:v>肝病科</c:v>
                </c:pt>
                <c:pt idx="8">
                  <c:v>胸外科</c:v>
                </c:pt>
                <c:pt idx="9">
                  <c:v>东区肾病科</c:v>
                </c:pt>
                <c:pt idx="10">
                  <c:v>脾胃病科</c:v>
                </c:pt>
                <c:pt idx="11">
                  <c:v>周围血管科</c:v>
                </c:pt>
                <c:pt idx="12">
                  <c:v>治未病中心</c:v>
                </c:pt>
                <c:pt idx="13">
                  <c:v>脊柱骨科</c:v>
                </c:pt>
                <c:pt idx="14">
                  <c:v>风湿病科</c:v>
                </c:pt>
                <c:pt idx="15">
                  <c:v>脑病二科</c:v>
                </c:pt>
                <c:pt idx="16">
                  <c:v>推拿科</c:v>
                </c:pt>
                <c:pt idx="17">
                  <c:v>身心医学科</c:v>
                </c:pt>
                <c:pt idx="18">
                  <c:v>肾病科</c:v>
                </c:pt>
                <c:pt idx="19">
                  <c:v>心病一科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77.20881546200715</c:v>
                </c:pt>
                <c:pt idx="1">
                  <c:v>67.52686313167825</c:v>
                </c:pt>
                <c:pt idx="2">
                  <c:v>66.20882205664353</c:v>
                </c:pt>
                <c:pt idx="3">
                  <c:v>64.37899064997924</c:v>
                </c:pt>
                <c:pt idx="4">
                  <c:v>62.88771649621147</c:v>
                </c:pt>
                <c:pt idx="5">
                  <c:v>62.407523985400516</c:v>
                </c:pt>
                <c:pt idx="6">
                  <c:v>61.087955939306326</c:v>
                </c:pt>
                <c:pt idx="7">
                  <c:v>59.37186933530194</c:v>
                </c:pt>
                <c:pt idx="8">
                  <c:v>58.785533155325794</c:v>
                </c:pt>
                <c:pt idx="9">
                  <c:v>58.46408695128024</c:v>
                </c:pt>
                <c:pt idx="10">
                  <c:v>57.55873579206206</c:v>
                </c:pt>
                <c:pt idx="11">
                  <c:v>56.5174332747446</c:v>
                </c:pt>
                <c:pt idx="12">
                  <c:v>54.27175233980922</c:v>
                </c:pt>
                <c:pt idx="13">
                  <c:v>53.927679076219036</c:v>
                </c:pt>
                <c:pt idx="14">
                  <c:v>52.84242258510376</c:v>
                </c:pt>
                <c:pt idx="15">
                  <c:v>50.645208552312944</c:v>
                </c:pt>
                <c:pt idx="16">
                  <c:v>50.20082830005348</c:v>
                </c:pt>
                <c:pt idx="17">
                  <c:v>49.495679984976675</c:v>
                </c:pt>
                <c:pt idx="18">
                  <c:v>49.26007009821181</c:v>
                </c:pt>
                <c:pt idx="19">
                  <c:v>47.65953097262286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脑病三科</c:v>
                </c:pt>
                <c:pt idx="2">
                  <c:v>肛肠科</c:v>
                </c:pt>
                <c:pt idx="3">
                  <c:v>心病二科</c:v>
                </c:pt>
                <c:pt idx="4">
                  <c:v>美容皮肤科</c:v>
                </c:pt>
                <c:pt idx="5">
                  <c:v>显微骨科</c:v>
                </c:pt>
                <c:pt idx="6">
                  <c:v>东区重症医学科</c:v>
                </c:pt>
                <c:pt idx="7">
                  <c:v>肝病科</c:v>
                </c:pt>
                <c:pt idx="8">
                  <c:v>胸外科</c:v>
                </c:pt>
                <c:pt idx="9">
                  <c:v>东区肾病科</c:v>
                </c:pt>
                <c:pt idx="10">
                  <c:v>脾胃病科</c:v>
                </c:pt>
                <c:pt idx="11">
                  <c:v>周围血管科</c:v>
                </c:pt>
                <c:pt idx="12">
                  <c:v>治未病中心</c:v>
                </c:pt>
                <c:pt idx="13">
                  <c:v>脊柱骨科</c:v>
                </c:pt>
                <c:pt idx="14">
                  <c:v>风湿病科</c:v>
                </c:pt>
                <c:pt idx="15">
                  <c:v>脑病二科</c:v>
                </c:pt>
                <c:pt idx="16">
                  <c:v>推拿科</c:v>
                </c:pt>
                <c:pt idx="17">
                  <c:v>身心医学科</c:v>
                </c:pt>
                <c:pt idx="18">
                  <c:v>肾病科</c:v>
                </c:pt>
                <c:pt idx="19">
                  <c:v>心病一科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68.38910101372933</c:v>
                </c:pt>
                <c:pt idx="1">
                  <c:v>29.14355615998769</c:v>
                </c:pt>
                <c:pt idx="2">
                  <c:v>54.68843227880459</c:v>
                </c:pt>
                <c:pt idx="3">
                  <c:v>63.4695718133193</c:v>
                </c:pt>
                <c:pt idx="4">
                  <c:v>41.90292481113024</c:v>
                </c:pt>
                <c:pt idx="5">
                  <c:v>40.36670554244245</c:v>
                </c:pt>
                <c:pt idx="6">
                  <c:v>39.24913383812386</c:v>
                </c:pt>
                <c:pt idx="7">
                  <c:v>39.67358460089375</c:v>
                </c:pt>
                <c:pt idx="8">
                  <c:v>50.76250412524564</c:v>
                </c:pt>
                <c:pt idx="9">
                  <c:v>37.32867532547775</c:v>
                </c:pt>
                <c:pt idx="10">
                  <c:v>47.35889056818653</c:v>
                </c:pt>
                <c:pt idx="11">
                  <c:v>49.70957348656059</c:v>
                </c:pt>
                <c:pt idx="12">
                  <c:v>69.50929557389925</c:v>
                </c:pt>
                <c:pt idx="13">
                  <c:v>45.04794078851728</c:v>
                </c:pt>
                <c:pt idx="14">
                  <c:v>39.67758551404714</c:v>
                </c:pt>
                <c:pt idx="15">
                  <c:v>34.8550982170254</c:v>
                </c:pt>
                <c:pt idx="16">
                  <c:v>36.98847887074948</c:v>
                </c:pt>
                <c:pt idx="17">
                  <c:v>62.963290979635175</c:v>
                </c:pt>
                <c:pt idx="18">
                  <c:v>40.57128136160143</c:v>
                </c:pt>
                <c:pt idx="19">
                  <c:v>43.75186588318313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脑病三科</c:v>
                </c:pt>
                <c:pt idx="2">
                  <c:v>肛肠科</c:v>
                </c:pt>
                <c:pt idx="3">
                  <c:v>心病二科</c:v>
                </c:pt>
                <c:pt idx="4">
                  <c:v>美容皮肤科</c:v>
                </c:pt>
                <c:pt idx="5">
                  <c:v>显微骨科</c:v>
                </c:pt>
                <c:pt idx="6">
                  <c:v>东区重症医学科</c:v>
                </c:pt>
                <c:pt idx="7">
                  <c:v>肝病科</c:v>
                </c:pt>
                <c:pt idx="8">
                  <c:v>胸外科</c:v>
                </c:pt>
                <c:pt idx="9">
                  <c:v>东区肾病科</c:v>
                </c:pt>
                <c:pt idx="10">
                  <c:v>脾胃病科</c:v>
                </c:pt>
                <c:pt idx="11">
                  <c:v>周围血管科</c:v>
                </c:pt>
                <c:pt idx="12">
                  <c:v>治未病中心</c:v>
                </c:pt>
                <c:pt idx="13">
                  <c:v>脊柱骨科</c:v>
                </c:pt>
                <c:pt idx="14">
                  <c:v>风湿病科</c:v>
                </c:pt>
                <c:pt idx="15">
                  <c:v>脑病二科</c:v>
                </c:pt>
                <c:pt idx="16">
                  <c:v>推拿科</c:v>
                </c:pt>
                <c:pt idx="17">
                  <c:v>身心医学科</c:v>
                </c:pt>
                <c:pt idx="18">
                  <c:v>肾病科</c:v>
                </c:pt>
                <c:pt idx="19">
                  <c:v>心病一科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77.20881546200715</c:v>
                </c:pt>
                <c:pt idx="1">
                  <c:v>67.52686313167825</c:v>
                </c:pt>
                <c:pt idx="2">
                  <c:v>66.20882205664353</c:v>
                </c:pt>
                <c:pt idx="3">
                  <c:v>64.37899064997924</c:v>
                </c:pt>
                <c:pt idx="4">
                  <c:v>62.88771649621147</c:v>
                </c:pt>
                <c:pt idx="5">
                  <c:v>62.407523985400516</c:v>
                </c:pt>
                <c:pt idx="6">
                  <c:v>61.087955939306326</c:v>
                </c:pt>
                <c:pt idx="7">
                  <c:v>59.37186933530194</c:v>
                </c:pt>
                <c:pt idx="8">
                  <c:v>58.785533155325794</c:v>
                </c:pt>
                <c:pt idx="9">
                  <c:v>58.46408695128024</c:v>
                </c:pt>
                <c:pt idx="10">
                  <c:v>57.55873579206206</c:v>
                </c:pt>
                <c:pt idx="11">
                  <c:v>56.5174332747446</c:v>
                </c:pt>
                <c:pt idx="12">
                  <c:v>54.27175233980922</c:v>
                </c:pt>
                <c:pt idx="13">
                  <c:v>53.927679076219036</c:v>
                </c:pt>
                <c:pt idx="14">
                  <c:v>52.84242258510376</c:v>
                </c:pt>
                <c:pt idx="15">
                  <c:v>50.645208552312944</c:v>
                </c:pt>
                <c:pt idx="16">
                  <c:v>50.20082830005348</c:v>
                </c:pt>
                <c:pt idx="17">
                  <c:v>49.495679984976675</c:v>
                </c:pt>
                <c:pt idx="18">
                  <c:v>49.26007009821181</c:v>
                </c:pt>
                <c:pt idx="19">
                  <c:v>47.65953097262286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脑病三科</c:v>
                </c:pt>
                <c:pt idx="2">
                  <c:v>肛肠科</c:v>
                </c:pt>
                <c:pt idx="3">
                  <c:v>心病二科</c:v>
                </c:pt>
                <c:pt idx="4">
                  <c:v>美容皮肤科</c:v>
                </c:pt>
                <c:pt idx="5">
                  <c:v>显微骨科</c:v>
                </c:pt>
                <c:pt idx="6">
                  <c:v>东区重症医学科</c:v>
                </c:pt>
                <c:pt idx="7">
                  <c:v>肝病科</c:v>
                </c:pt>
                <c:pt idx="8">
                  <c:v>胸外科</c:v>
                </c:pt>
                <c:pt idx="9">
                  <c:v>东区肾病科</c:v>
                </c:pt>
                <c:pt idx="10">
                  <c:v>脾胃病科</c:v>
                </c:pt>
                <c:pt idx="11">
                  <c:v>周围血管科</c:v>
                </c:pt>
                <c:pt idx="12">
                  <c:v>治未病中心</c:v>
                </c:pt>
                <c:pt idx="13">
                  <c:v>脊柱骨科</c:v>
                </c:pt>
                <c:pt idx="14">
                  <c:v>风湿病科</c:v>
                </c:pt>
                <c:pt idx="15">
                  <c:v>脑病二科</c:v>
                </c:pt>
                <c:pt idx="16">
                  <c:v>推拿科</c:v>
                </c:pt>
                <c:pt idx="17">
                  <c:v>身心医学科</c:v>
                </c:pt>
                <c:pt idx="18">
                  <c:v>肾病科</c:v>
                </c:pt>
                <c:pt idx="19">
                  <c:v>心病一科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23.39641702880468</c:v>
                </c:pt>
                <c:pt idx="1">
                  <c:v>50.215351961772676</c:v>
                </c:pt>
                <c:pt idx="2">
                  <c:v>31.340599653037838</c:v>
                </c:pt>
                <c:pt idx="3">
                  <c:v>30.224443598547087</c:v>
                </c:pt>
                <c:pt idx="4">
                  <c:v>39.94106802908416</c:v>
                </c:pt>
                <c:pt idx="5">
                  <c:v>32.56497219210892</c:v>
                </c:pt>
                <c:pt idx="6">
                  <c:v>32.00975344951109</c:v>
                </c:pt>
                <c:pt idx="7">
                  <c:v>26.42874856311693</c:v>
                </c:pt>
                <c:pt idx="8">
                  <c:v>30.09302216033078</c:v>
                </c:pt>
                <c:pt idx="9">
                  <c:v>29.12385999555015</c:v>
                </c:pt>
                <c:pt idx="10">
                  <c:v>30.873586136128164</c:v>
                </c:pt>
                <c:pt idx="11">
                  <c:v>34.42581829594131</c:v>
                </c:pt>
                <c:pt idx="12">
                  <c:v>50.194685779847056</c:v>
                </c:pt>
                <c:pt idx="13">
                  <c:v>38.20355018248385</c:v>
                </c:pt>
                <c:pt idx="14">
                  <c:v>35.63496155925554</c:v>
                </c:pt>
                <c:pt idx="15">
                  <c:v>36.299752537767716</c:v>
                </c:pt>
                <c:pt idx="16">
                  <c:v>36.389897667673935</c:v>
                </c:pt>
                <c:pt idx="17">
                  <c:v>30.628182390319626</c:v>
                </c:pt>
                <c:pt idx="18">
                  <c:v>43.06097378745656</c:v>
                </c:pt>
                <c:pt idx="19">
                  <c:v>27.812550608218828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脑病三科</c:v>
                </c:pt>
                <c:pt idx="2">
                  <c:v>肛肠科</c:v>
                </c:pt>
                <c:pt idx="3">
                  <c:v>心病二科</c:v>
                </c:pt>
                <c:pt idx="4">
                  <c:v>美容皮肤科</c:v>
                </c:pt>
                <c:pt idx="5">
                  <c:v>显微骨科</c:v>
                </c:pt>
                <c:pt idx="6">
                  <c:v>东区重症医学科</c:v>
                </c:pt>
                <c:pt idx="7">
                  <c:v>肝病科</c:v>
                </c:pt>
                <c:pt idx="8">
                  <c:v>胸外科</c:v>
                </c:pt>
                <c:pt idx="9">
                  <c:v>东区肾病科</c:v>
                </c:pt>
                <c:pt idx="10">
                  <c:v>脾胃病科</c:v>
                </c:pt>
                <c:pt idx="11">
                  <c:v>周围血管科</c:v>
                </c:pt>
                <c:pt idx="12">
                  <c:v>治未病中心</c:v>
                </c:pt>
                <c:pt idx="13">
                  <c:v>脊柱骨科</c:v>
                </c:pt>
                <c:pt idx="14">
                  <c:v>风湿病科</c:v>
                </c:pt>
                <c:pt idx="15">
                  <c:v>脑病二科</c:v>
                </c:pt>
                <c:pt idx="16">
                  <c:v>推拿科</c:v>
                </c:pt>
                <c:pt idx="17">
                  <c:v>身心医学科</c:v>
                </c:pt>
                <c:pt idx="18">
                  <c:v>肾病科</c:v>
                </c:pt>
                <c:pt idx="19">
                  <c:v>心病一科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77.20881546200715</c:v>
                </c:pt>
                <c:pt idx="1">
                  <c:v>67.52686313167825</c:v>
                </c:pt>
                <c:pt idx="2">
                  <c:v>66.20882205664353</c:v>
                </c:pt>
                <c:pt idx="3">
                  <c:v>64.37899064997924</c:v>
                </c:pt>
                <c:pt idx="4">
                  <c:v>62.88771649621147</c:v>
                </c:pt>
                <c:pt idx="5">
                  <c:v>62.407523985400516</c:v>
                </c:pt>
                <c:pt idx="6">
                  <c:v>61.087955939306326</c:v>
                </c:pt>
                <c:pt idx="7">
                  <c:v>59.37186933530194</c:v>
                </c:pt>
                <c:pt idx="8">
                  <c:v>58.785533155325794</c:v>
                </c:pt>
                <c:pt idx="9">
                  <c:v>58.46408695128024</c:v>
                </c:pt>
                <c:pt idx="10">
                  <c:v>57.55873579206206</c:v>
                </c:pt>
                <c:pt idx="11">
                  <c:v>56.5174332747446</c:v>
                </c:pt>
                <c:pt idx="12">
                  <c:v>54.27175233980922</c:v>
                </c:pt>
                <c:pt idx="13">
                  <c:v>53.927679076219036</c:v>
                </c:pt>
                <c:pt idx="14">
                  <c:v>52.84242258510376</c:v>
                </c:pt>
                <c:pt idx="15">
                  <c:v>50.645208552312944</c:v>
                </c:pt>
                <c:pt idx="16">
                  <c:v>50.20082830005348</c:v>
                </c:pt>
                <c:pt idx="17">
                  <c:v>49.495679984976675</c:v>
                </c:pt>
                <c:pt idx="18">
                  <c:v>49.26007009821181</c:v>
                </c:pt>
                <c:pt idx="19">
                  <c:v>47.65953097262286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脑病三科</c:v>
                </c:pt>
                <c:pt idx="2">
                  <c:v>肛肠科</c:v>
                </c:pt>
                <c:pt idx="3">
                  <c:v>心病二科</c:v>
                </c:pt>
                <c:pt idx="4">
                  <c:v>美容皮肤科</c:v>
                </c:pt>
                <c:pt idx="5">
                  <c:v>显微骨科</c:v>
                </c:pt>
                <c:pt idx="6">
                  <c:v>东区重症医学科</c:v>
                </c:pt>
                <c:pt idx="7">
                  <c:v>肝病科</c:v>
                </c:pt>
                <c:pt idx="8">
                  <c:v>胸外科</c:v>
                </c:pt>
                <c:pt idx="9">
                  <c:v>东区肾病科</c:v>
                </c:pt>
                <c:pt idx="10">
                  <c:v>脾胃病科</c:v>
                </c:pt>
                <c:pt idx="11">
                  <c:v>周围血管科</c:v>
                </c:pt>
                <c:pt idx="12">
                  <c:v>治未病中心</c:v>
                </c:pt>
                <c:pt idx="13">
                  <c:v>脊柱骨科</c:v>
                </c:pt>
                <c:pt idx="14">
                  <c:v>风湿病科</c:v>
                </c:pt>
                <c:pt idx="15">
                  <c:v>脑病二科</c:v>
                </c:pt>
                <c:pt idx="16">
                  <c:v>推拿科</c:v>
                </c:pt>
                <c:pt idx="17">
                  <c:v>身心医学科</c:v>
                </c:pt>
                <c:pt idx="18">
                  <c:v>肾病科</c:v>
                </c:pt>
                <c:pt idx="19">
                  <c:v>心病一科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5.225351208331086</c:v>
                </c:pt>
                <c:pt idx="1">
                  <c:v>11.764249747162452</c:v>
                </c:pt>
                <c:pt idx="2">
                  <c:v>8.777818187256397</c:v>
                </c:pt>
                <c:pt idx="3">
                  <c:v>5.471501041536515</c:v>
                </c:pt>
                <c:pt idx="4">
                  <c:v>13.995482421896437</c:v>
                </c:pt>
                <c:pt idx="5">
                  <c:v>10.811127643688684</c:v>
                </c:pt>
                <c:pt idx="6">
                  <c:v>6.693849005440353</c:v>
                </c:pt>
                <c:pt idx="7">
                  <c:v>9.801168034245324</c:v>
                </c:pt>
                <c:pt idx="8">
                  <c:v>5.247986766121274</c:v>
                </c:pt>
                <c:pt idx="9">
                  <c:v>12.276776945228491</c:v>
                </c:pt>
                <c:pt idx="10">
                  <c:v>13.074303687397599</c:v>
                </c:pt>
                <c:pt idx="11">
                  <c:v>8.73709139345503</c:v>
                </c:pt>
                <c:pt idx="12">
                  <c:v>7.244843020721974</c:v>
                </c:pt>
                <c:pt idx="13">
                  <c:v>2.596264553379212</c:v>
                </c:pt>
                <c:pt idx="14">
                  <c:v>6.123055920963339</c:v>
                </c:pt>
                <c:pt idx="15">
                  <c:v>1.9307117031852024</c:v>
                </c:pt>
                <c:pt idx="16">
                  <c:v>5.682251681514606</c:v>
                </c:pt>
                <c:pt idx="17">
                  <c:v>1.6658433296872739</c:v>
                </c:pt>
                <c:pt idx="18">
                  <c:v>7.655641895369095</c:v>
                </c:pt>
                <c:pt idx="19">
                  <c:v>8.572388706690335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脑病三科</c:v>
                </c:pt>
                <c:pt idx="2">
                  <c:v>肛肠科</c:v>
                </c:pt>
                <c:pt idx="3">
                  <c:v>心病二科</c:v>
                </c:pt>
                <c:pt idx="4">
                  <c:v>美容皮肤科</c:v>
                </c:pt>
                <c:pt idx="5">
                  <c:v>显微骨科</c:v>
                </c:pt>
                <c:pt idx="6">
                  <c:v>东区重症医学科</c:v>
                </c:pt>
                <c:pt idx="7">
                  <c:v>肝病科</c:v>
                </c:pt>
                <c:pt idx="8">
                  <c:v>胸外科</c:v>
                </c:pt>
                <c:pt idx="9">
                  <c:v>东区肾病科</c:v>
                </c:pt>
                <c:pt idx="10">
                  <c:v>脾胃病科</c:v>
                </c:pt>
                <c:pt idx="11">
                  <c:v>周围血管科</c:v>
                </c:pt>
                <c:pt idx="12">
                  <c:v>治未病中心</c:v>
                </c:pt>
                <c:pt idx="13">
                  <c:v>脊柱骨科</c:v>
                </c:pt>
                <c:pt idx="14">
                  <c:v>风湿病科</c:v>
                </c:pt>
                <c:pt idx="15">
                  <c:v>脑病二科</c:v>
                </c:pt>
                <c:pt idx="16">
                  <c:v>推拿科</c:v>
                </c:pt>
                <c:pt idx="17">
                  <c:v>身心医学科</c:v>
                </c:pt>
                <c:pt idx="18">
                  <c:v>肾病科</c:v>
                </c:pt>
                <c:pt idx="19">
                  <c:v>心病一科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77.20881546200715</c:v>
                </c:pt>
                <c:pt idx="1">
                  <c:v>67.52686313167825</c:v>
                </c:pt>
                <c:pt idx="2">
                  <c:v>66.20882205664353</c:v>
                </c:pt>
                <c:pt idx="3">
                  <c:v>64.37899064997924</c:v>
                </c:pt>
                <c:pt idx="4">
                  <c:v>62.88771649621147</c:v>
                </c:pt>
                <c:pt idx="5">
                  <c:v>62.407523985400516</c:v>
                </c:pt>
                <c:pt idx="6">
                  <c:v>61.087955939306326</c:v>
                </c:pt>
                <c:pt idx="7">
                  <c:v>59.37186933530194</c:v>
                </c:pt>
                <c:pt idx="8">
                  <c:v>58.785533155325794</c:v>
                </c:pt>
                <c:pt idx="9">
                  <c:v>58.46408695128024</c:v>
                </c:pt>
                <c:pt idx="10">
                  <c:v>57.55873579206206</c:v>
                </c:pt>
                <c:pt idx="11">
                  <c:v>56.5174332747446</c:v>
                </c:pt>
                <c:pt idx="12">
                  <c:v>54.27175233980922</c:v>
                </c:pt>
                <c:pt idx="13">
                  <c:v>53.927679076219036</c:v>
                </c:pt>
                <c:pt idx="14">
                  <c:v>52.84242258510376</c:v>
                </c:pt>
                <c:pt idx="15">
                  <c:v>50.645208552312944</c:v>
                </c:pt>
                <c:pt idx="16">
                  <c:v>50.20082830005348</c:v>
                </c:pt>
                <c:pt idx="17">
                  <c:v>49.495679984976675</c:v>
                </c:pt>
                <c:pt idx="18">
                  <c:v>49.26007009821181</c:v>
                </c:pt>
                <c:pt idx="19">
                  <c:v>47.65953097262286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脑病三科</c:v>
                </c:pt>
                <c:pt idx="2">
                  <c:v>肛肠科</c:v>
                </c:pt>
                <c:pt idx="3">
                  <c:v>心病二科</c:v>
                </c:pt>
                <c:pt idx="4">
                  <c:v>美容皮肤科</c:v>
                </c:pt>
                <c:pt idx="5">
                  <c:v>显微骨科</c:v>
                </c:pt>
                <c:pt idx="6">
                  <c:v>东区重症医学科</c:v>
                </c:pt>
                <c:pt idx="7">
                  <c:v>肝病科</c:v>
                </c:pt>
                <c:pt idx="8">
                  <c:v>胸外科</c:v>
                </c:pt>
                <c:pt idx="9">
                  <c:v>东区肾病科</c:v>
                </c:pt>
                <c:pt idx="10">
                  <c:v>脾胃病科</c:v>
                </c:pt>
                <c:pt idx="11">
                  <c:v>周围血管科</c:v>
                </c:pt>
                <c:pt idx="12">
                  <c:v>治未病中心</c:v>
                </c:pt>
                <c:pt idx="13">
                  <c:v>脊柱骨科</c:v>
                </c:pt>
                <c:pt idx="14">
                  <c:v>风湿病科</c:v>
                </c:pt>
                <c:pt idx="15">
                  <c:v>脑病二科</c:v>
                </c:pt>
                <c:pt idx="16">
                  <c:v>推拿科</c:v>
                </c:pt>
                <c:pt idx="17">
                  <c:v>身心医学科</c:v>
                </c:pt>
                <c:pt idx="18">
                  <c:v>肾病科</c:v>
                </c:pt>
                <c:pt idx="19">
                  <c:v>心病一科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15.962032693497223</c:v>
                </c:pt>
                <c:pt idx="1">
                  <c:v>23.86518462738742</c:v>
                </c:pt>
                <c:pt idx="2">
                  <c:v>63.4426645817195</c:v>
                </c:pt>
                <c:pt idx="3">
                  <c:v>55.09040465720156</c:v>
                </c:pt>
                <c:pt idx="4">
                  <c:v>55.553874082807134</c:v>
                </c:pt>
                <c:pt idx="5">
                  <c:v>52.57271378109636</c:v>
                </c:pt>
                <c:pt idx="6">
                  <c:v>54.986674455171794</c:v>
                </c:pt>
                <c:pt idx="7">
                  <c:v>46.71505409642813</c:v>
                </c:pt>
                <c:pt idx="8">
                  <c:v>26.186040074042165</c:v>
                </c:pt>
                <c:pt idx="9">
                  <c:v>45.68043122784311</c:v>
                </c:pt>
                <c:pt idx="10">
                  <c:v>30.371579889438795</c:v>
                </c:pt>
                <c:pt idx="11">
                  <c:v>78.47062561825612</c:v>
                </c:pt>
                <c:pt idx="12">
                  <c:v>77.36701510866858</c:v>
                </c:pt>
                <c:pt idx="13">
                  <c:v>59.250672176989184</c:v>
                </c:pt>
                <c:pt idx="14">
                  <c:v>40.8186518091053</c:v>
                </c:pt>
                <c:pt idx="15">
                  <c:v>36.44101410498079</c:v>
                </c:pt>
                <c:pt idx="16">
                  <c:v>53.84732495399975</c:v>
                </c:pt>
                <c:pt idx="17">
                  <c:v>17.275284310540417</c:v>
                </c:pt>
                <c:pt idx="18">
                  <c:v>53.68162225324706</c:v>
                </c:pt>
                <c:pt idx="19">
                  <c:v>70.15384974633714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治未病中心</c:v>
                </c:pt>
                <c:pt idx="3">
                  <c:v>关节骨科</c:v>
                </c:pt>
                <c:pt idx="4">
                  <c:v>针灸科</c:v>
                </c:pt>
                <c:pt idx="5">
                  <c:v>中医外治中心</c:v>
                </c:pt>
                <c:pt idx="6">
                  <c:v>泌尿外科</c:v>
                </c:pt>
                <c:pt idx="7">
                  <c:v>肾病科</c:v>
                </c:pt>
                <c:pt idx="8">
                  <c:v>肝胆外科</c:v>
                </c:pt>
                <c:pt idx="9">
                  <c:v>小儿推拿科</c:v>
                </c:pt>
                <c:pt idx="10">
                  <c:v>血液科</c:v>
                </c:pt>
                <c:pt idx="11">
                  <c:v>普通外科</c:v>
                </c:pt>
                <c:pt idx="12">
                  <c:v>美容皮肤科</c:v>
                </c:pt>
                <c:pt idx="13">
                  <c:v>神经外科</c:v>
                </c:pt>
                <c:pt idx="14">
                  <c:v>创伤骨科</c:v>
                </c:pt>
                <c:pt idx="15">
                  <c:v>妇科</c:v>
                </c:pt>
                <c:pt idx="16">
                  <c:v>脊柱骨科</c:v>
                </c:pt>
                <c:pt idx="17">
                  <c:v>眼科</c:v>
                </c:pt>
                <c:pt idx="18">
                  <c:v>肾脏内科</c:v>
                </c:pt>
                <c:pt idx="19">
                  <c:v>综合内科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54.95691693880128</c:v>
                </c:pt>
                <c:pt idx="1">
                  <c:v>50.215351961772676</c:v>
                </c:pt>
                <c:pt idx="2">
                  <c:v>50.194685779847056</c:v>
                </c:pt>
                <c:pt idx="3">
                  <c:v>50.09272656986431</c:v>
                </c:pt>
                <c:pt idx="4">
                  <c:v>48.98117708475224</c:v>
                </c:pt>
                <c:pt idx="5">
                  <c:v>44.34000276992137</c:v>
                </c:pt>
                <c:pt idx="6">
                  <c:v>43.17385954096317</c:v>
                </c:pt>
                <c:pt idx="7">
                  <c:v>43.06097378745656</c:v>
                </c:pt>
                <c:pt idx="8">
                  <c:v>42.41040369024168</c:v>
                </c:pt>
                <c:pt idx="9">
                  <c:v>41.113942013215905</c:v>
                </c:pt>
                <c:pt idx="10">
                  <c:v>40.36716182180111</c:v>
                </c:pt>
                <c:pt idx="11">
                  <c:v>40.0156189112402</c:v>
                </c:pt>
                <c:pt idx="12">
                  <c:v>39.94106802908416</c:v>
                </c:pt>
                <c:pt idx="13">
                  <c:v>39.881705884906665</c:v>
                </c:pt>
                <c:pt idx="14">
                  <c:v>38.63435202880307</c:v>
                </c:pt>
                <c:pt idx="15">
                  <c:v>38.54295230049725</c:v>
                </c:pt>
                <c:pt idx="16">
                  <c:v>38.20355018248385</c:v>
                </c:pt>
                <c:pt idx="17">
                  <c:v>37.45709786176734</c:v>
                </c:pt>
                <c:pt idx="18">
                  <c:v>36.658090339310135</c:v>
                </c:pt>
                <c:pt idx="19">
                  <c:v>36.42999441454717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治未病中心</c:v>
                </c:pt>
                <c:pt idx="3">
                  <c:v>关节骨科</c:v>
                </c:pt>
                <c:pt idx="4">
                  <c:v>针灸科</c:v>
                </c:pt>
                <c:pt idx="5">
                  <c:v>中医外治中心</c:v>
                </c:pt>
                <c:pt idx="6">
                  <c:v>泌尿外科</c:v>
                </c:pt>
                <c:pt idx="7">
                  <c:v>肾病科</c:v>
                </c:pt>
                <c:pt idx="8">
                  <c:v>肝胆外科</c:v>
                </c:pt>
                <c:pt idx="9">
                  <c:v>小儿推拿科</c:v>
                </c:pt>
                <c:pt idx="10">
                  <c:v>血液科</c:v>
                </c:pt>
                <c:pt idx="11">
                  <c:v>普通外科</c:v>
                </c:pt>
                <c:pt idx="12">
                  <c:v>美容皮肤科</c:v>
                </c:pt>
                <c:pt idx="13">
                  <c:v>神经外科</c:v>
                </c:pt>
                <c:pt idx="14">
                  <c:v>创伤骨科</c:v>
                </c:pt>
                <c:pt idx="15">
                  <c:v>妇科</c:v>
                </c:pt>
                <c:pt idx="16">
                  <c:v>脊柱骨科</c:v>
                </c:pt>
                <c:pt idx="17">
                  <c:v>眼科</c:v>
                </c:pt>
                <c:pt idx="18">
                  <c:v>肾脏内科</c:v>
                </c:pt>
                <c:pt idx="19">
                  <c:v>综合内科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20.41983399301282</c:v>
                </c:pt>
                <c:pt idx="1">
                  <c:v>17.344244321360517</c:v>
                </c:pt>
                <c:pt idx="2">
                  <c:v>11.43934495918681</c:v>
                </c:pt>
                <c:pt idx="3">
                  <c:v>23.140376795764777</c:v>
                </c:pt>
                <c:pt idx="4">
                  <c:v>13.126058542612176</c:v>
                </c:pt>
                <c:pt idx="5">
                  <c:v>27.51620678221337</c:v>
                </c:pt>
                <c:pt idx="6">
                  <c:v>11.87746343591118</c:v>
                </c:pt>
                <c:pt idx="7">
                  <c:v>32.496925151285176</c:v>
                </c:pt>
                <c:pt idx="8">
                  <c:v>19.07831799210746</c:v>
                </c:pt>
                <c:pt idx="9">
                  <c:v>26.602594222074245</c:v>
                </c:pt>
                <c:pt idx="10">
                  <c:v>29.841721850117633</c:v>
                </c:pt>
                <c:pt idx="11">
                  <c:v>12.438890977774046</c:v>
                </c:pt>
                <c:pt idx="12">
                  <c:v>33.272623017705726</c:v>
                </c:pt>
                <c:pt idx="13">
                  <c:v>22.228052730683277</c:v>
                </c:pt>
                <c:pt idx="14">
                  <c:v>19.85285584708028</c:v>
                </c:pt>
                <c:pt idx="15">
                  <c:v>28.11087719303031</c:v>
                </c:pt>
                <c:pt idx="16">
                  <c:v>18.387046708558426</c:v>
                </c:pt>
                <c:pt idx="17">
                  <c:v>32.597019377418356</c:v>
                </c:pt>
                <c:pt idx="18">
                  <c:v>27.453297599002084</c:v>
                </c:pt>
                <c:pt idx="19">
                  <c:v>29.458159662506063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治未病中心</c:v>
                </c:pt>
                <c:pt idx="3">
                  <c:v>关节骨科</c:v>
                </c:pt>
                <c:pt idx="4">
                  <c:v>针灸科</c:v>
                </c:pt>
                <c:pt idx="5">
                  <c:v>中医外治中心</c:v>
                </c:pt>
                <c:pt idx="6">
                  <c:v>泌尿外科</c:v>
                </c:pt>
                <c:pt idx="7">
                  <c:v>肾病科</c:v>
                </c:pt>
                <c:pt idx="8">
                  <c:v>肝胆外科</c:v>
                </c:pt>
                <c:pt idx="9">
                  <c:v>小儿推拿科</c:v>
                </c:pt>
                <c:pt idx="10">
                  <c:v>血液科</c:v>
                </c:pt>
                <c:pt idx="11">
                  <c:v>普通外科</c:v>
                </c:pt>
                <c:pt idx="12">
                  <c:v>美容皮肤科</c:v>
                </c:pt>
                <c:pt idx="13">
                  <c:v>神经外科</c:v>
                </c:pt>
                <c:pt idx="14">
                  <c:v>创伤骨科</c:v>
                </c:pt>
                <c:pt idx="15">
                  <c:v>妇科</c:v>
                </c:pt>
                <c:pt idx="16">
                  <c:v>脊柱骨科</c:v>
                </c:pt>
                <c:pt idx="17">
                  <c:v>眼科</c:v>
                </c:pt>
                <c:pt idx="18">
                  <c:v>肾脏内科</c:v>
                </c:pt>
                <c:pt idx="19">
                  <c:v>综合内科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54.95691693880128</c:v>
                </c:pt>
                <c:pt idx="1">
                  <c:v>50.215351961772676</c:v>
                </c:pt>
                <c:pt idx="2">
                  <c:v>50.194685779847056</c:v>
                </c:pt>
                <c:pt idx="3">
                  <c:v>50.09272656986431</c:v>
                </c:pt>
                <c:pt idx="4">
                  <c:v>48.98117708475224</c:v>
                </c:pt>
                <c:pt idx="5">
                  <c:v>44.34000276992137</c:v>
                </c:pt>
                <c:pt idx="6">
                  <c:v>43.17385954096317</c:v>
                </c:pt>
                <c:pt idx="7">
                  <c:v>43.06097378745656</c:v>
                </c:pt>
                <c:pt idx="8">
                  <c:v>42.41040369024168</c:v>
                </c:pt>
                <c:pt idx="9">
                  <c:v>41.113942013215905</c:v>
                </c:pt>
                <c:pt idx="10">
                  <c:v>40.36716182180111</c:v>
                </c:pt>
                <c:pt idx="11">
                  <c:v>40.0156189112402</c:v>
                </c:pt>
                <c:pt idx="12">
                  <c:v>39.94106802908416</c:v>
                </c:pt>
                <c:pt idx="13">
                  <c:v>39.881705884906665</c:v>
                </c:pt>
                <c:pt idx="14">
                  <c:v>38.63435202880307</c:v>
                </c:pt>
                <c:pt idx="15">
                  <c:v>38.54295230049725</c:v>
                </c:pt>
                <c:pt idx="16">
                  <c:v>38.20355018248385</c:v>
                </c:pt>
                <c:pt idx="17">
                  <c:v>37.45709786176734</c:v>
                </c:pt>
                <c:pt idx="18">
                  <c:v>36.658090339310135</c:v>
                </c:pt>
                <c:pt idx="19">
                  <c:v>36.42999441454717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治未病中心</c:v>
                </c:pt>
                <c:pt idx="3">
                  <c:v>关节骨科</c:v>
                </c:pt>
                <c:pt idx="4">
                  <c:v>针灸科</c:v>
                </c:pt>
                <c:pt idx="5">
                  <c:v>中医外治中心</c:v>
                </c:pt>
                <c:pt idx="6">
                  <c:v>泌尿外科</c:v>
                </c:pt>
                <c:pt idx="7">
                  <c:v>肾病科</c:v>
                </c:pt>
                <c:pt idx="8">
                  <c:v>肝胆外科</c:v>
                </c:pt>
                <c:pt idx="9">
                  <c:v>小儿推拿科</c:v>
                </c:pt>
                <c:pt idx="10">
                  <c:v>血液科</c:v>
                </c:pt>
                <c:pt idx="11">
                  <c:v>普通外科</c:v>
                </c:pt>
                <c:pt idx="12">
                  <c:v>美容皮肤科</c:v>
                </c:pt>
                <c:pt idx="13">
                  <c:v>神经外科</c:v>
                </c:pt>
                <c:pt idx="14">
                  <c:v>创伤骨科</c:v>
                </c:pt>
                <c:pt idx="15">
                  <c:v>妇科</c:v>
                </c:pt>
                <c:pt idx="16">
                  <c:v>脊柱骨科</c:v>
                </c:pt>
                <c:pt idx="17">
                  <c:v>眼科</c:v>
                </c:pt>
                <c:pt idx="18">
                  <c:v>肾脏内科</c:v>
                </c:pt>
                <c:pt idx="19">
                  <c:v>综合内科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62.73910434587565</c:v>
                </c:pt>
                <c:pt idx="1">
                  <c:v>58.18333491860853</c:v>
                </c:pt>
                <c:pt idx="2">
                  <c:v>68.39875391013786</c:v>
                </c:pt>
                <c:pt idx="3">
                  <c:v>50.77859639510896</c:v>
                </c:pt>
                <c:pt idx="4">
                  <c:v>72.71394706399975</c:v>
                </c:pt>
                <c:pt idx="5">
                  <c:v>55.47004550007859</c:v>
                </c:pt>
                <c:pt idx="6">
                  <c:v>58.19733962770981</c:v>
                </c:pt>
                <c:pt idx="7">
                  <c:v>53.03508656917459</c:v>
                </c:pt>
                <c:pt idx="8">
                  <c:v>40.79518348102327</c:v>
                </c:pt>
                <c:pt idx="9">
                  <c:v>47.00505766480931</c:v>
                </c:pt>
                <c:pt idx="10">
                  <c:v>51.587800956165594</c:v>
                </c:pt>
                <c:pt idx="11">
                  <c:v>46.8836434609188</c:v>
                </c:pt>
                <c:pt idx="12">
                  <c:v>71.56933408587862</c:v>
                </c:pt>
                <c:pt idx="13">
                  <c:v>32.55693631985723</c:v>
                </c:pt>
                <c:pt idx="14">
                  <c:v>31.813725650420896</c:v>
                </c:pt>
                <c:pt idx="15">
                  <c:v>60.6177718293278</c:v>
                </c:pt>
                <c:pt idx="16">
                  <c:v>48.4526420569665</c:v>
                </c:pt>
                <c:pt idx="17">
                  <c:v>49.453948046758335</c:v>
                </c:pt>
                <c:pt idx="18">
                  <c:v>35.37194005835514</c:v>
                </c:pt>
                <c:pt idx="19">
                  <c:v>43.76856693188501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治未病中心</c:v>
                </c:pt>
                <c:pt idx="3">
                  <c:v>关节骨科</c:v>
                </c:pt>
                <c:pt idx="4">
                  <c:v>针灸科</c:v>
                </c:pt>
                <c:pt idx="5">
                  <c:v>中医外治中心</c:v>
                </c:pt>
                <c:pt idx="6">
                  <c:v>泌尿外科</c:v>
                </c:pt>
                <c:pt idx="7">
                  <c:v>肾病科</c:v>
                </c:pt>
                <c:pt idx="8">
                  <c:v>肝胆外科</c:v>
                </c:pt>
                <c:pt idx="9">
                  <c:v>小儿推拿科</c:v>
                </c:pt>
                <c:pt idx="10">
                  <c:v>血液科</c:v>
                </c:pt>
                <c:pt idx="11">
                  <c:v>普通外科</c:v>
                </c:pt>
                <c:pt idx="12">
                  <c:v>美容皮肤科</c:v>
                </c:pt>
                <c:pt idx="13">
                  <c:v>神经外科</c:v>
                </c:pt>
                <c:pt idx="14">
                  <c:v>创伤骨科</c:v>
                </c:pt>
                <c:pt idx="15">
                  <c:v>妇科</c:v>
                </c:pt>
                <c:pt idx="16">
                  <c:v>脊柱骨科</c:v>
                </c:pt>
                <c:pt idx="17">
                  <c:v>眼科</c:v>
                </c:pt>
                <c:pt idx="18">
                  <c:v>肾脏内科</c:v>
                </c:pt>
                <c:pt idx="19">
                  <c:v>综合内科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54.95691693880128</c:v>
                </c:pt>
                <c:pt idx="1">
                  <c:v>50.215351961772676</c:v>
                </c:pt>
                <c:pt idx="2">
                  <c:v>50.194685779847056</c:v>
                </c:pt>
                <c:pt idx="3">
                  <c:v>50.09272656986431</c:v>
                </c:pt>
                <c:pt idx="4">
                  <c:v>48.98117708475224</c:v>
                </c:pt>
                <c:pt idx="5">
                  <c:v>44.34000276992137</c:v>
                </c:pt>
                <c:pt idx="6">
                  <c:v>43.17385954096317</c:v>
                </c:pt>
                <c:pt idx="7">
                  <c:v>43.06097378745656</c:v>
                </c:pt>
                <c:pt idx="8">
                  <c:v>42.41040369024168</c:v>
                </c:pt>
                <c:pt idx="9">
                  <c:v>41.113942013215905</c:v>
                </c:pt>
                <c:pt idx="10">
                  <c:v>40.36716182180111</c:v>
                </c:pt>
                <c:pt idx="11">
                  <c:v>40.0156189112402</c:v>
                </c:pt>
                <c:pt idx="12">
                  <c:v>39.94106802908416</c:v>
                </c:pt>
                <c:pt idx="13">
                  <c:v>39.881705884906665</c:v>
                </c:pt>
                <c:pt idx="14">
                  <c:v>38.63435202880307</c:v>
                </c:pt>
                <c:pt idx="15">
                  <c:v>38.54295230049725</c:v>
                </c:pt>
                <c:pt idx="16">
                  <c:v>38.20355018248385</c:v>
                </c:pt>
                <c:pt idx="17">
                  <c:v>37.45709786176734</c:v>
                </c:pt>
                <c:pt idx="18">
                  <c:v>36.658090339310135</c:v>
                </c:pt>
                <c:pt idx="19">
                  <c:v>36.42999441454717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治未病中心</c:v>
                </c:pt>
                <c:pt idx="3">
                  <c:v>关节骨科</c:v>
                </c:pt>
                <c:pt idx="4">
                  <c:v>针灸科</c:v>
                </c:pt>
                <c:pt idx="5">
                  <c:v>中医外治中心</c:v>
                </c:pt>
                <c:pt idx="6">
                  <c:v>泌尿外科</c:v>
                </c:pt>
                <c:pt idx="7">
                  <c:v>肾病科</c:v>
                </c:pt>
                <c:pt idx="8">
                  <c:v>肝胆外科</c:v>
                </c:pt>
                <c:pt idx="9">
                  <c:v>小儿推拿科</c:v>
                </c:pt>
                <c:pt idx="10">
                  <c:v>血液科</c:v>
                </c:pt>
                <c:pt idx="11">
                  <c:v>普通外科</c:v>
                </c:pt>
                <c:pt idx="12">
                  <c:v>美容皮肤科</c:v>
                </c:pt>
                <c:pt idx="13">
                  <c:v>神经外科</c:v>
                </c:pt>
                <c:pt idx="14">
                  <c:v>创伤骨科</c:v>
                </c:pt>
                <c:pt idx="15">
                  <c:v>妇科</c:v>
                </c:pt>
                <c:pt idx="16">
                  <c:v>脊柱骨科</c:v>
                </c:pt>
                <c:pt idx="17">
                  <c:v>眼科</c:v>
                </c:pt>
                <c:pt idx="18">
                  <c:v>肾脏内科</c:v>
                </c:pt>
                <c:pt idx="19">
                  <c:v>综合内科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56.57713417571771</c:v>
                </c:pt>
                <c:pt idx="1">
                  <c:v>54.53057826421484</c:v>
                </c:pt>
                <c:pt idx="2">
                  <c:v>47.57275030750034</c:v>
                </c:pt>
                <c:pt idx="3">
                  <c:v>62.23498510103238</c:v>
                </c:pt>
                <c:pt idx="4">
                  <c:v>47.915787609030424</c:v>
                </c:pt>
                <c:pt idx="5">
                  <c:v>51.18013093799854</c:v>
                </c:pt>
                <c:pt idx="6">
                  <c:v>54.84254482905688</c:v>
                </c:pt>
                <c:pt idx="7">
                  <c:v>45.55561377577906</c:v>
                </c:pt>
                <c:pt idx="8">
                  <c:v>61.1338796459633</c:v>
                </c:pt>
                <c:pt idx="9">
                  <c:v>45.652988313318126</c:v>
                </c:pt>
                <c:pt idx="10">
                  <c:v>60.144408439142744</c:v>
                </c:pt>
                <c:pt idx="11">
                  <c:v>46.85699843067164</c:v>
                </c:pt>
                <c:pt idx="12">
                  <c:v>57.71448945231059</c:v>
                </c:pt>
                <c:pt idx="13">
                  <c:v>54.12426513012087</c:v>
                </c:pt>
                <c:pt idx="14">
                  <c:v>51.71328086425203</c:v>
                </c:pt>
                <c:pt idx="15">
                  <c:v>37.23821569199278</c:v>
                </c:pt>
                <c:pt idx="16">
                  <c:v>51.30942590636146</c:v>
                </c:pt>
                <c:pt idx="17">
                  <c:v>43.33609970978323</c:v>
                </c:pt>
                <c:pt idx="18">
                  <c:v>57.161796293594186</c:v>
                </c:pt>
                <c:pt idx="19">
                  <c:v>49.05959676702123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治未病中心</c:v>
                </c:pt>
                <c:pt idx="3">
                  <c:v>关节骨科</c:v>
                </c:pt>
                <c:pt idx="4">
                  <c:v>针灸科</c:v>
                </c:pt>
                <c:pt idx="5">
                  <c:v>中医外治中心</c:v>
                </c:pt>
                <c:pt idx="6">
                  <c:v>泌尿外科</c:v>
                </c:pt>
                <c:pt idx="7">
                  <c:v>肾病科</c:v>
                </c:pt>
                <c:pt idx="8">
                  <c:v>肝胆外科</c:v>
                </c:pt>
                <c:pt idx="9">
                  <c:v>小儿推拿科</c:v>
                </c:pt>
                <c:pt idx="10">
                  <c:v>血液科</c:v>
                </c:pt>
                <c:pt idx="11">
                  <c:v>普通外科</c:v>
                </c:pt>
                <c:pt idx="12">
                  <c:v>美容皮肤科</c:v>
                </c:pt>
                <c:pt idx="13">
                  <c:v>神经外科</c:v>
                </c:pt>
                <c:pt idx="14">
                  <c:v>创伤骨科</c:v>
                </c:pt>
                <c:pt idx="15">
                  <c:v>妇科</c:v>
                </c:pt>
                <c:pt idx="16">
                  <c:v>脊柱骨科</c:v>
                </c:pt>
                <c:pt idx="17">
                  <c:v>眼科</c:v>
                </c:pt>
                <c:pt idx="18">
                  <c:v>肾脏内科</c:v>
                </c:pt>
                <c:pt idx="19">
                  <c:v>综合内科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54.95691693880128</c:v>
                </c:pt>
                <c:pt idx="1">
                  <c:v>50.215351961772676</c:v>
                </c:pt>
                <c:pt idx="2">
                  <c:v>50.194685779847056</c:v>
                </c:pt>
                <c:pt idx="3">
                  <c:v>50.09272656986431</c:v>
                </c:pt>
                <c:pt idx="4">
                  <c:v>48.98117708475224</c:v>
                </c:pt>
                <c:pt idx="5">
                  <c:v>44.34000276992137</c:v>
                </c:pt>
                <c:pt idx="6">
                  <c:v>43.17385954096317</c:v>
                </c:pt>
                <c:pt idx="7">
                  <c:v>43.06097378745656</c:v>
                </c:pt>
                <c:pt idx="8">
                  <c:v>42.41040369024168</c:v>
                </c:pt>
                <c:pt idx="9">
                  <c:v>41.113942013215905</c:v>
                </c:pt>
                <c:pt idx="10">
                  <c:v>40.36716182180111</c:v>
                </c:pt>
                <c:pt idx="11">
                  <c:v>40.0156189112402</c:v>
                </c:pt>
                <c:pt idx="12">
                  <c:v>39.94106802908416</c:v>
                </c:pt>
                <c:pt idx="13">
                  <c:v>39.881705884906665</c:v>
                </c:pt>
                <c:pt idx="14">
                  <c:v>38.63435202880307</c:v>
                </c:pt>
                <c:pt idx="15">
                  <c:v>38.54295230049725</c:v>
                </c:pt>
                <c:pt idx="16">
                  <c:v>38.20355018248385</c:v>
                </c:pt>
                <c:pt idx="17">
                  <c:v>37.45709786176734</c:v>
                </c:pt>
                <c:pt idx="18">
                  <c:v>36.658090339310135</c:v>
                </c:pt>
                <c:pt idx="19">
                  <c:v>36.42999441454717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治未病中心</c:v>
                </c:pt>
                <c:pt idx="3">
                  <c:v>关节骨科</c:v>
                </c:pt>
                <c:pt idx="4">
                  <c:v>针灸科</c:v>
                </c:pt>
                <c:pt idx="5">
                  <c:v>中医外治中心</c:v>
                </c:pt>
                <c:pt idx="6">
                  <c:v>泌尿外科</c:v>
                </c:pt>
                <c:pt idx="7">
                  <c:v>肾病科</c:v>
                </c:pt>
                <c:pt idx="8">
                  <c:v>肝胆外科</c:v>
                </c:pt>
                <c:pt idx="9">
                  <c:v>小儿推拿科</c:v>
                </c:pt>
                <c:pt idx="10">
                  <c:v>血液科</c:v>
                </c:pt>
                <c:pt idx="11">
                  <c:v>普通外科</c:v>
                </c:pt>
                <c:pt idx="12">
                  <c:v>美容皮肤科</c:v>
                </c:pt>
                <c:pt idx="13">
                  <c:v>神经外科</c:v>
                </c:pt>
                <c:pt idx="14">
                  <c:v>创伤骨科</c:v>
                </c:pt>
                <c:pt idx="15">
                  <c:v>妇科</c:v>
                </c:pt>
                <c:pt idx="16">
                  <c:v>脊柱骨科</c:v>
                </c:pt>
                <c:pt idx="17">
                  <c:v>眼科</c:v>
                </c:pt>
                <c:pt idx="18">
                  <c:v>肾脏内科</c:v>
                </c:pt>
                <c:pt idx="19">
                  <c:v>综合内科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43.09773074759336</c:v>
                </c:pt>
                <c:pt idx="1">
                  <c:v>56.83937788556471</c:v>
                </c:pt>
                <c:pt idx="2">
                  <c:v>43.565481753819356</c:v>
                </c:pt>
                <c:pt idx="3">
                  <c:v>41.97513414561318</c:v>
                </c:pt>
                <c:pt idx="4">
                  <c:v>47.53995029037269</c:v>
                </c:pt>
                <c:pt idx="5">
                  <c:v>42.604310453307534</c:v>
                </c:pt>
                <c:pt idx="6">
                  <c:v>35.46483171387057</c:v>
                </c:pt>
                <c:pt idx="7">
                  <c:v>46.00023108312023</c:v>
                </c:pt>
                <c:pt idx="8">
                  <c:v>50.304767321000234</c:v>
                </c:pt>
                <c:pt idx="9">
                  <c:v>44.31384486966354</c:v>
                </c:pt>
                <c:pt idx="10">
                  <c:v>52.0413456422125</c:v>
                </c:pt>
                <c:pt idx="11">
                  <c:v>46.7022814203802</c:v>
                </c:pt>
                <c:pt idx="12">
                  <c:v>51.05512837706424</c:v>
                </c:pt>
                <c:pt idx="13">
                  <c:v>43.461471552945014</c:v>
                </c:pt>
                <c:pt idx="14">
                  <c:v>45.23491680671732</c:v>
                </c:pt>
                <c:pt idx="15">
                  <c:v>48.48384695434626</c:v>
                </c:pt>
                <c:pt idx="16">
                  <c:v>46.35384323030102</c:v>
                </c:pt>
                <c:pt idx="17">
                  <c:v>57.388925592447976</c:v>
                </c:pt>
                <c:pt idx="18">
                  <c:v>43.07010461397771</c:v>
                </c:pt>
                <c:pt idx="19">
                  <c:v>63.667965036112285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治未病中心</c:v>
                </c:pt>
                <c:pt idx="3">
                  <c:v>关节骨科</c:v>
                </c:pt>
                <c:pt idx="4">
                  <c:v>针灸科</c:v>
                </c:pt>
                <c:pt idx="5">
                  <c:v>中医外治中心</c:v>
                </c:pt>
                <c:pt idx="6">
                  <c:v>泌尿外科</c:v>
                </c:pt>
                <c:pt idx="7">
                  <c:v>肾病科</c:v>
                </c:pt>
                <c:pt idx="8">
                  <c:v>肝胆外科</c:v>
                </c:pt>
                <c:pt idx="9">
                  <c:v>小儿推拿科</c:v>
                </c:pt>
                <c:pt idx="10">
                  <c:v>血液科</c:v>
                </c:pt>
                <c:pt idx="11">
                  <c:v>普通外科</c:v>
                </c:pt>
                <c:pt idx="12">
                  <c:v>美容皮肤科</c:v>
                </c:pt>
                <c:pt idx="13">
                  <c:v>神经外科</c:v>
                </c:pt>
                <c:pt idx="14">
                  <c:v>创伤骨科</c:v>
                </c:pt>
                <c:pt idx="15">
                  <c:v>妇科</c:v>
                </c:pt>
                <c:pt idx="16">
                  <c:v>脊柱骨科</c:v>
                </c:pt>
                <c:pt idx="17">
                  <c:v>眼科</c:v>
                </c:pt>
                <c:pt idx="18">
                  <c:v>肾脏内科</c:v>
                </c:pt>
                <c:pt idx="19">
                  <c:v>综合内科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54.95691693880128</c:v>
                </c:pt>
                <c:pt idx="1">
                  <c:v>50.215351961772676</c:v>
                </c:pt>
                <c:pt idx="2">
                  <c:v>50.194685779847056</c:v>
                </c:pt>
                <c:pt idx="3">
                  <c:v>50.09272656986431</c:v>
                </c:pt>
                <c:pt idx="4">
                  <c:v>48.98117708475224</c:v>
                </c:pt>
                <c:pt idx="5">
                  <c:v>44.34000276992137</c:v>
                </c:pt>
                <c:pt idx="6">
                  <c:v>43.17385954096317</c:v>
                </c:pt>
                <c:pt idx="7">
                  <c:v>43.06097378745656</c:v>
                </c:pt>
                <c:pt idx="8">
                  <c:v>42.41040369024168</c:v>
                </c:pt>
                <c:pt idx="9">
                  <c:v>41.113942013215905</c:v>
                </c:pt>
                <c:pt idx="10">
                  <c:v>40.36716182180111</c:v>
                </c:pt>
                <c:pt idx="11">
                  <c:v>40.0156189112402</c:v>
                </c:pt>
                <c:pt idx="12">
                  <c:v>39.94106802908416</c:v>
                </c:pt>
                <c:pt idx="13">
                  <c:v>39.881705884906665</c:v>
                </c:pt>
                <c:pt idx="14">
                  <c:v>38.63435202880307</c:v>
                </c:pt>
                <c:pt idx="15">
                  <c:v>38.54295230049725</c:v>
                </c:pt>
                <c:pt idx="16">
                  <c:v>38.20355018248385</c:v>
                </c:pt>
                <c:pt idx="17">
                  <c:v>37.45709786176734</c:v>
                </c:pt>
                <c:pt idx="18">
                  <c:v>36.658090339310135</c:v>
                </c:pt>
                <c:pt idx="19">
                  <c:v>36.42999441454717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治未病中心</c:v>
                </c:pt>
                <c:pt idx="3">
                  <c:v>关节骨科</c:v>
                </c:pt>
                <c:pt idx="4">
                  <c:v>针灸科</c:v>
                </c:pt>
                <c:pt idx="5">
                  <c:v>中医外治中心</c:v>
                </c:pt>
                <c:pt idx="6">
                  <c:v>泌尿外科</c:v>
                </c:pt>
                <c:pt idx="7">
                  <c:v>肾病科</c:v>
                </c:pt>
                <c:pt idx="8">
                  <c:v>肝胆外科</c:v>
                </c:pt>
                <c:pt idx="9">
                  <c:v>小儿推拿科</c:v>
                </c:pt>
                <c:pt idx="10">
                  <c:v>血液科</c:v>
                </c:pt>
                <c:pt idx="11">
                  <c:v>普通外科</c:v>
                </c:pt>
                <c:pt idx="12">
                  <c:v>美容皮肤科</c:v>
                </c:pt>
                <c:pt idx="13">
                  <c:v>神经外科</c:v>
                </c:pt>
                <c:pt idx="14">
                  <c:v>创伤骨科</c:v>
                </c:pt>
                <c:pt idx="15">
                  <c:v>妇科</c:v>
                </c:pt>
                <c:pt idx="16">
                  <c:v>脊柱骨科</c:v>
                </c:pt>
                <c:pt idx="17">
                  <c:v>眼科</c:v>
                </c:pt>
                <c:pt idx="18">
                  <c:v>肾脏内科</c:v>
                </c:pt>
                <c:pt idx="19">
                  <c:v>综合内科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6.595277499151753</c:v>
                </c:pt>
                <c:pt idx="1">
                  <c:v>3.5820253188643716</c:v>
                </c:pt>
                <c:pt idx="2">
                  <c:v>17.615075128901783</c:v>
                </c:pt>
                <c:pt idx="3">
                  <c:v>2.8551347231015245</c:v>
                </c:pt>
                <c:pt idx="4">
                  <c:v>5.846309174279295</c:v>
                </c:pt>
                <c:pt idx="5">
                  <c:v>2.413552351907447</c:v>
                </c:pt>
                <c:pt idx="6">
                  <c:v>22.79073035388889</c:v>
                </c:pt>
                <c:pt idx="7">
                  <c:v>2.442033994223582</c:v>
                </c:pt>
                <c:pt idx="8">
                  <c:v>2.1562092490990348</c:v>
                </c:pt>
                <c:pt idx="9">
                  <c:v>7.3871023200014205</c:v>
                </c:pt>
                <c:pt idx="10">
                  <c:v>19.879464323959592</c:v>
                </c:pt>
                <c:pt idx="11">
                  <c:v>5.888552660392161</c:v>
                </c:pt>
                <c:pt idx="12">
                  <c:v>2.3092782701105774</c:v>
                </c:pt>
                <c:pt idx="13">
                  <c:v>11.25371535644407</c:v>
                </c:pt>
                <c:pt idx="14">
                  <c:v>4.614894239741101</c:v>
                </c:pt>
                <c:pt idx="15">
                  <c:v>6.333541384036938</c:v>
                </c:pt>
                <c:pt idx="16">
                  <c:v>5.261155940619329</c:v>
                </c:pt>
                <c:pt idx="17">
                  <c:v>6.440662229003127</c:v>
                </c:pt>
                <c:pt idx="18">
                  <c:v>2.962384373201115</c:v>
                </c:pt>
                <c:pt idx="19">
                  <c:v>20.710184497048164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治未病中心</c:v>
                </c:pt>
                <c:pt idx="3">
                  <c:v>关节骨科</c:v>
                </c:pt>
                <c:pt idx="4">
                  <c:v>针灸科</c:v>
                </c:pt>
                <c:pt idx="5">
                  <c:v>中医外治中心</c:v>
                </c:pt>
                <c:pt idx="6">
                  <c:v>泌尿外科</c:v>
                </c:pt>
                <c:pt idx="7">
                  <c:v>肾病科</c:v>
                </c:pt>
                <c:pt idx="8">
                  <c:v>肝胆外科</c:v>
                </c:pt>
                <c:pt idx="9">
                  <c:v>小儿推拿科</c:v>
                </c:pt>
                <c:pt idx="10">
                  <c:v>血液科</c:v>
                </c:pt>
                <c:pt idx="11">
                  <c:v>普通外科</c:v>
                </c:pt>
                <c:pt idx="12">
                  <c:v>美容皮肤科</c:v>
                </c:pt>
                <c:pt idx="13">
                  <c:v>神经外科</c:v>
                </c:pt>
                <c:pt idx="14">
                  <c:v>创伤骨科</c:v>
                </c:pt>
                <c:pt idx="15">
                  <c:v>妇科</c:v>
                </c:pt>
                <c:pt idx="16">
                  <c:v>脊柱骨科</c:v>
                </c:pt>
                <c:pt idx="17">
                  <c:v>眼科</c:v>
                </c:pt>
                <c:pt idx="18">
                  <c:v>肾脏内科</c:v>
                </c:pt>
                <c:pt idx="19">
                  <c:v>综合内科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54.95691693880128</c:v>
                </c:pt>
                <c:pt idx="1">
                  <c:v>50.215351961772676</c:v>
                </c:pt>
                <c:pt idx="2">
                  <c:v>50.194685779847056</c:v>
                </c:pt>
                <c:pt idx="3">
                  <c:v>50.09272656986431</c:v>
                </c:pt>
                <c:pt idx="4">
                  <c:v>48.98117708475224</c:v>
                </c:pt>
                <c:pt idx="5">
                  <c:v>44.34000276992137</c:v>
                </c:pt>
                <c:pt idx="6">
                  <c:v>43.17385954096317</c:v>
                </c:pt>
                <c:pt idx="7">
                  <c:v>43.06097378745656</c:v>
                </c:pt>
                <c:pt idx="8">
                  <c:v>42.41040369024168</c:v>
                </c:pt>
                <c:pt idx="9">
                  <c:v>41.113942013215905</c:v>
                </c:pt>
                <c:pt idx="10">
                  <c:v>40.36716182180111</c:v>
                </c:pt>
                <c:pt idx="11">
                  <c:v>40.0156189112402</c:v>
                </c:pt>
                <c:pt idx="12">
                  <c:v>39.94106802908416</c:v>
                </c:pt>
                <c:pt idx="13">
                  <c:v>39.881705884906665</c:v>
                </c:pt>
                <c:pt idx="14">
                  <c:v>38.63435202880307</c:v>
                </c:pt>
                <c:pt idx="15">
                  <c:v>38.54295230049725</c:v>
                </c:pt>
                <c:pt idx="16">
                  <c:v>38.20355018248385</c:v>
                </c:pt>
                <c:pt idx="17">
                  <c:v>37.45709786176734</c:v>
                </c:pt>
                <c:pt idx="18">
                  <c:v>36.658090339310135</c:v>
                </c:pt>
                <c:pt idx="19">
                  <c:v>36.42999441454717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治未病中心</c:v>
                </c:pt>
                <c:pt idx="3">
                  <c:v>关节骨科</c:v>
                </c:pt>
                <c:pt idx="4">
                  <c:v>针灸科</c:v>
                </c:pt>
                <c:pt idx="5">
                  <c:v>中医外治中心</c:v>
                </c:pt>
                <c:pt idx="6">
                  <c:v>泌尿外科</c:v>
                </c:pt>
                <c:pt idx="7">
                  <c:v>肾病科</c:v>
                </c:pt>
                <c:pt idx="8">
                  <c:v>肝胆外科</c:v>
                </c:pt>
                <c:pt idx="9">
                  <c:v>小儿推拿科</c:v>
                </c:pt>
                <c:pt idx="10">
                  <c:v>血液科</c:v>
                </c:pt>
                <c:pt idx="11">
                  <c:v>普通外科</c:v>
                </c:pt>
                <c:pt idx="12">
                  <c:v>美容皮肤科</c:v>
                </c:pt>
                <c:pt idx="13">
                  <c:v>神经外科</c:v>
                </c:pt>
                <c:pt idx="14">
                  <c:v>创伤骨科</c:v>
                </c:pt>
                <c:pt idx="15">
                  <c:v>妇科</c:v>
                </c:pt>
                <c:pt idx="16">
                  <c:v>脊柱骨科</c:v>
                </c:pt>
                <c:pt idx="17">
                  <c:v>眼科</c:v>
                </c:pt>
                <c:pt idx="18">
                  <c:v>肾脏内科</c:v>
                </c:pt>
                <c:pt idx="19">
                  <c:v>综合内科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11.027938135325961</c:v>
                </c:pt>
                <c:pt idx="1">
                  <c:v>29.14355615998769</c:v>
                </c:pt>
                <c:pt idx="2">
                  <c:v>69.50929557389925</c:v>
                </c:pt>
                <c:pt idx="3">
                  <c:v>45.36298948581414</c:v>
                </c:pt>
                <c:pt idx="4">
                  <c:v>33.81170232672652</c:v>
                </c:pt>
                <c:pt idx="5">
                  <c:v>44.313178137294955</c:v>
                </c:pt>
                <c:pt idx="6">
                  <c:v>61.71528149438109</c:v>
                </c:pt>
                <c:pt idx="7">
                  <c:v>40.57128136160143</c:v>
                </c:pt>
                <c:pt idx="8">
                  <c:v>46.53625529340561</c:v>
                </c:pt>
                <c:pt idx="9">
                  <c:v>26.970358992780266</c:v>
                </c:pt>
                <c:pt idx="10">
                  <c:v>42.27654860758671</c:v>
                </c:pt>
                <c:pt idx="11">
                  <c:v>34.60899505156583</c:v>
                </c:pt>
                <c:pt idx="12">
                  <c:v>41.90292481113024</c:v>
                </c:pt>
                <c:pt idx="13">
                  <c:v>24.48783700595853</c:v>
                </c:pt>
                <c:pt idx="14">
                  <c:v>50.8481075274156</c:v>
                </c:pt>
                <c:pt idx="15">
                  <c:v>49.341166689828285</c:v>
                </c:pt>
                <c:pt idx="16">
                  <c:v>45.04794078851728</c:v>
                </c:pt>
                <c:pt idx="17">
                  <c:v>38.974654443580945</c:v>
                </c:pt>
                <c:pt idx="18">
                  <c:v>43.20415274261157</c:v>
                </c:pt>
                <c:pt idx="19">
                  <c:v>29.795999357379774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治未病中心</c:v>
                </c:pt>
                <c:pt idx="3">
                  <c:v>关节骨科</c:v>
                </c:pt>
                <c:pt idx="4">
                  <c:v>针灸科</c:v>
                </c:pt>
                <c:pt idx="5">
                  <c:v>中医外治中心</c:v>
                </c:pt>
                <c:pt idx="6">
                  <c:v>泌尿外科</c:v>
                </c:pt>
                <c:pt idx="7">
                  <c:v>肾病科</c:v>
                </c:pt>
                <c:pt idx="8">
                  <c:v>肝胆外科</c:v>
                </c:pt>
                <c:pt idx="9">
                  <c:v>小儿推拿科</c:v>
                </c:pt>
                <c:pt idx="10">
                  <c:v>血液科</c:v>
                </c:pt>
                <c:pt idx="11">
                  <c:v>普通外科</c:v>
                </c:pt>
                <c:pt idx="12">
                  <c:v>美容皮肤科</c:v>
                </c:pt>
                <c:pt idx="13">
                  <c:v>神经外科</c:v>
                </c:pt>
                <c:pt idx="14">
                  <c:v>创伤骨科</c:v>
                </c:pt>
                <c:pt idx="15">
                  <c:v>妇科</c:v>
                </c:pt>
                <c:pt idx="16">
                  <c:v>脊柱骨科</c:v>
                </c:pt>
                <c:pt idx="17">
                  <c:v>眼科</c:v>
                </c:pt>
                <c:pt idx="18">
                  <c:v>肾脏内科</c:v>
                </c:pt>
                <c:pt idx="19">
                  <c:v>综合内科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54.95691693880128</c:v>
                </c:pt>
                <c:pt idx="1">
                  <c:v>50.215351961772676</c:v>
                </c:pt>
                <c:pt idx="2">
                  <c:v>50.194685779847056</c:v>
                </c:pt>
                <c:pt idx="3">
                  <c:v>50.09272656986431</c:v>
                </c:pt>
                <c:pt idx="4">
                  <c:v>48.98117708475224</c:v>
                </c:pt>
                <c:pt idx="5">
                  <c:v>44.34000276992137</c:v>
                </c:pt>
                <c:pt idx="6">
                  <c:v>43.17385954096317</c:v>
                </c:pt>
                <c:pt idx="7">
                  <c:v>43.06097378745656</c:v>
                </c:pt>
                <c:pt idx="8">
                  <c:v>42.41040369024168</c:v>
                </c:pt>
                <c:pt idx="9">
                  <c:v>41.113942013215905</c:v>
                </c:pt>
                <c:pt idx="10">
                  <c:v>40.36716182180111</c:v>
                </c:pt>
                <c:pt idx="11">
                  <c:v>40.0156189112402</c:v>
                </c:pt>
                <c:pt idx="12">
                  <c:v>39.94106802908416</c:v>
                </c:pt>
                <c:pt idx="13">
                  <c:v>39.881705884906665</c:v>
                </c:pt>
                <c:pt idx="14">
                  <c:v>38.63435202880307</c:v>
                </c:pt>
                <c:pt idx="15">
                  <c:v>38.54295230049725</c:v>
                </c:pt>
                <c:pt idx="16">
                  <c:v>38.20355018248385</c:v>
                </c:pt>
                <c:pt idx="17">
                  <c:v>37.45709786176734</c:v>
                </c:pt>
                <c:pt idx="18">
                  <c:v>36.658090339310135</c:v>
                </c:pt>
                <c:pt idx="19">
                  <c:v>36.42999441454717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治未病中心</c:v>
                </c:pt>
                <c:pt idx="3">
                  <c:v>关节骨科</c:v>
                </c:pt>
                <c:pt idx="4">
                  <c:v>针灸科</c:v>
                </c:pt>
                <c:pt idx="5">
                  <c:v>中医外治中心</c:v>
                </c:pt>
                <c:pt idx="6">
                  <c:v>泌尿外科</c:v>
                </c:pt>
                <c:pt idx="7">
                  <c:v>肾病科</c:v>
                </c:pt>
                <c:pt idx="8">
                  <c:v>肝胆外科</c:v>
                </c:pt>
                <c:pt idx="9">
                  <c:v>小儿推拿科</c:v>
                </c:pt>
                <c:pt idx="10">
                  <c:v>血液科</c:v>
                </c:pt>
                <c:pt idx="11">
                  <c:v>普通外科</c:v>
                </c:pt>
                <c:pt idx="12">
                  <c:v>美容皮肤科</c:v>
                </c:pt>
                <c:pt idx="13">
                  <c:v>神经外科</c:v>
                </c:pt>
                <c:pt idx="14">
                  <c:v>创伤骨科</c:v>
                </c:pt>
                <c:pt idx="15">
                  <c:v>妇科</c:v>
                </c:pt>
                <c:pt idx="16">
                  <c:v>脊柱骨科</c:v>
                </c:pt>
                <c:pt idx="17">
                  <c:v>眼科</c:v>
                </c:pt>
                <c:pt idx="18">
                  <c:v>肾脏内科</c:v>
                </c:pt>
                <c:pt idx="19">
                  <c:v>综合内科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42.98498595407605</c:v>
                </c:pt>
                <c:pt idx="1">
                  <c:v>67.52686313167825</c:v>
                </c:pt>
                <c:pt idx="2">
                  <c:v>54.27175233980922</c:v>
                </c:pt>
                <c:pt idx="3">
                  <c:v>24.15059937784638</c:v>
                </c:pt>
                <c:pt idx="4">
                  <c:v>41.24614752671611</c:v>
                </c:pt>
                <c:pt idx="5">
                  <c:v>23.287461115713842</c:v>
                </c:pt>
                <c:pt idx="6">
                  <c:v>44.29365694696583</c:v>
                </c:pt>
                <c:pt idx="7">
                  <c:v>49.26007009821181</c:v>
                </c:pt>
                <c:pt idx="8">
                  <c:v>40.82593098137284</c:v>
                </c:pt>
                <c:pt idx="9">
                  <c:v>36.24371044655286</c:v>
                </c:pt>
                <c:pt idx="10">
                  <c:v>38.01491011900865</c:v>
                </c:pt>
                <c:pt idx="11">
                  <c:v>37.84249028223936</c:v>
                </c:pt>
                <c:pt idx="12">
                  <c:v>62.88771649621147</c:v>
                </c:pt>
                <c:pt idx="13">
                  <c:v>40.32549970074864</c:v>
                </c:pt>
                <c:pt idx="14">
                  <c:v>30.517207132777934</c:v>
                </c:pt>
                <c:pt idx="15">
                  <c:v>24.500018124284313</c:v>
                </c:pt>
                <c:pt idx="16">
                  <c:v>53.927679076219036</c:v>
                </c:pt>
                <c:pt idx="17">
                  <c:v>24.392786695310765</c:v>
                </c:pt>
                <c:pt idx="18">
                  <c:v>34.114246389492635</c:v>
                </c:pt>
                <c:pt idx="19">
                  <c:v>24.50684878613399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治未病中心</c:v>
                </c:pt>
                <c:pt idx="3">
                  <c:v>关节骨科</c:v>
                </c:pt>
                <c:pt idx="4">
                  <c:v>针灸科</c:v>
                </c:pt>
                <c:pt idx="5">
                  <c:v>中医外治中心</c:v>
                </c:pt>
                <c:pt idx="6">
                  <c:v>泌尿外科</c:v>
                </c:pt>
                <c:pt idx="7">
                  <c:v>肾病科</c:v>
                </c:pt>
                <c:pt idx="8">
                  <c:v>肝胆外科</c:v>
                </c:pt>
                <c:pt idx="9">
                  <c:v>小儿推拿科</c:v>
                </c:pt>
                <c:pt idx="10">
                  <c:v>血液科</c:v>
                </c:pt>
                <c:pt idx="11">
                  <c:v>普通外科</c:v>
                </c:pt>
                <c:pt idx="12">
                  <c:v>美容皮肤科</c:v>
                </c:pt>
                <c:pt idx="13">
                  <c:v>神经外科</c:v>
                </c:pt>
                <c:pt idx="14">
                  <c:v>创伤骨科</c:v>
                </c:pt>
                <c:pt idx="15">
                  <c:v>妇科</c:v>
                </c:pt>
                <c:pt idx="16">
                  <c:v>脊柱骨科</c:v>
                </c:pt>
                <c:pt idx="17">
                  <c:v>眼科</c:v>
                </c:pt>
                <c:pt idx="18">
                  <c:v>肾脏内科</c:v>
                </c:pt>
                <c:pt idx="19">
                  <c:v>综合内科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54.95691693880128</c:v>
                </c:pt>
                <c:pt idx="1">
                  <c:v>50.215351961772676</c:v>
                </c:pt>
                <c:pt idx="2">
                  <c:v>50.194685779847056</c:v>
                </c:pt>
                <c:pt idx="3">
                  <c:v>50.09272656986431</c:v>
                </c:pt>
                <c:pt idx="4">
                  <c:v>48.98117708475224</c:v>
                </c:pt>
                <c:pt idx="5">
                  <c:v>44.34000276992137</c:v>
                </c:pt>
                <c:pt idx="6">
                  <c:v>43.17385954096317</c:v>
                </c:pt>
                <c:pt idx="7">
                  <c:v>43.06097378745656</c:v>
                </c:pt>
                <c:pt idx="8">
                  <c:v>42.41040369024168</c:v>
                </c:pt>
                <c:pt idx="9">
                  <c:v>41.113942013215905</c:v>
                </c:pt>
                <c:pt idx="10">
                  <c:v>40.36716182180111</c:v>
                </c:pt>
                <c:pt idx="11">
                  <c:v>40.0156189112402</c:v>
                </c:pt>
                <c:pt idx="12">
                  <c:v>39.94106802908416</c:v>
                </c:pt>
                <c:pt idx="13">
                  <c:v>39.881705884906665</c:v>
                </c:pt>
                <c:pt idx="14">
                  <c:v>38.63435202880307</c:v>
                </c:pt>
                <c:pt idx="15">
                  <c:v>38.54295230049725</c:v>
                </c:pt>
                <c:pt idx="16">
                  <c:v>38.20355018248385</c:v>
                </c:pt>
                <c:pt idx="17">
                  <c:v>37.45709786176734</c:v>
                </c:pt>
                <c:pt idx="18">
                  <c:v>36.658090339310135</c:v>
                </c:pt>
                <c:pt idx="19">
                  <c:v>36.42999441454717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治未病中心</c:v>
                </c:pt>
                <c:pt idx="3">
                  <c:v>关节骨科</c:v>
                </c:pt>
                <c:pt idx="4">
                  <c:v>针灸科</c:v>
                </c:pt>
                <c:pt idx="5">
                  <c:v>中医外治中心</c:v>
                </c:pt>
                <c:pt idx="6">
                  <c:v>泌尿外科</c:v>
                </c:pt>
                <c:pt idx="7">
                  <c:v>肾病科</c:v>
                </c:pt>
                <c:pt idx="8">
                  <c:v>肝胆外科</c:v>
                </c:pt>
                <c:pt idx="9">
                  <c:v>小儿推拿科</c:v>
                </c:pt>
                <c:pt idx="10">
                  <c:v>血液科</c:v>
                </c:pt>
                <c:pt idx="11">
                  <c:v>普通外科</c:v>
                </c:pt>
                <c:pt idx="12">
                  <c:v>美容皮肤科</c:v>
                </c:pt>
                <c:pt idx="13">
                  <c:v>神经外科</c:v>
                </c:pt>
                <c:pt idx="14">
                  <c:v>创伤骨科</c:v>
                </c:pt>
                <c:pt idx="15">
                  <c:v>妇科</c:v>
                </c:pt>
                <c:pt idx="16">
                  <c:v>脊柱骨科</c:v>
                </c:pt>
                <c:pt idx="17">
                  <c:v>眼科</c:v>
                </c:pt>
                <c:pt idx="18">
                  <c:v>肾脏内科</c:v>
                </c:pt>
                <c:pt idx="19">
                  <c:v>综合内科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56.62353569152373</c:v>
                </c:pt>
                <c:pt idx="1">
                  <c:v>11.764249747162452</c:v>
                </c:pt>
                <c:pt idx="2">
                  <c:v>7.244843020721974</c:v>
                </c:pt>
                <c:pt idx="3">
                  <c:v>5.539480704056111</c:v>
                </c:pt>
                <c:pt idx="4">
                  <c:v>15.050500214367103</c:v>
                </c:pt>
                <c:pt idx="5">
                  <c:v>7.51842202038735</c:v>
                </c:pt>
                <c:pt idx="6">
                  <c:v>15.2781582900462</c:v>
                </c:pt>
                <c:pt idx="7">
                  <c:v>7.655641895369095</c:v>
                </c:pt>
                <c:pt idx="8">
                  <c:v>10.582432794490693</c:v>
                </c:pt>
                <c:pt idx="9">
                  <c:v>1.1772375699351596</c:v>
                </c:pt>
                <c:pt idx="10">
                  <c:v>6.578351546993488</c:v>
                </c:pt>
                <c:pt idx="11">
                  <c:v>7.073842540965563</c:v>
                </c:pt>
                <c:pt idx="12">
                  <c:v>13.995482421896437</c:v>
                </c:pt>
                <c:pt idx="13">
                  <c:v>3.628117998133581</c:v>
                </c:pt>
                <c:pt idx="14">
                  <c:v>1.2338688375174496</c:v>
                </c:pt>
                <c:pt idx="15">
                  <c:v>2.722981350247976</c:v>
                </c:pt>
                <c:pt idx="16">
                  <c:v>2.596264553379212</c:v>
                </c:pt>
                <c:pt idx="17">
                  <c:v>2.070432147742276</c:v>
                </c:pt>
                <c:pt idx="18">
                  <c:v>1.3556468690162455</c:v>
                </c:pt>
                <c:pt idx="19">
                  <c:v>7.4438542670106775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治未病中心</c:v>
                </c:pt>
                <c:pt idx="3">
                  <c:v>关节骨科</c:v>
                </c:pt>
                <c:pt idx="4">
                  <c:v>针灸科</c:v>
                </c:pt>
                <c:pt idx="5">
                  <c:v>中医外治中心</c:v>
                </c:pt>
                <c:pt idx="6">
                  <c:v>泌尿外科</c:v>
                </c:pt>
                <c:pt idx="7">
                  <c:v>肾病科</c:v>
                </c:pt>
                <c:pt idx="8">
                  <c:v>肝胆外科</c:v>
                </c:pt>
                <c:pt idx="9">
                  <c:v>小儿推拿科</c:v>
                </c:pt>
                <c:pt idx="10">
                  <c:v>血液科</c:v>
                </c:pt>
                <c:pt idx="11">
                  <c:v>普通外科</c:v>
                </c:pt>
                <c:pt idx="12">
                  <c:v>美容皮肤科</c:v>
                </c:pt>
                <c:pt idx="13">
                  <c:v>神经外科</c:v>
                </c:pt>
                <c:pt idx="14">
                  <c:v>创伤骨科</c:v>
                </c:pt>
                <c:pt idx="15">
                  <c:v>妇科</c:v>
                </c:pt>
                <c:pt idx="16">
                  <c:v>脊柱骨科</c:v>
                </c:pt>
                <c:pt idx="17">
                  <c:v>眼科</c:v>
                </c:pt>
                <c:pt idx="18">
                  <c:v>肾脏内科</c:v>
                </c:pt>
                <c:pt idx="19">
                  <c:v>综合内科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54.95691693880128</c:v>
                </c:pt>
                <c:pt idx="1">
                  <c:v>50.215351961772676</c:v>
                </c:pt>
                <c:pt idx="2">
                  <c:v>50.194685779847056</c:v>
                </c:pt>
                <c:pt idx="3">
                  <c:v>50.09272656986431</c:v>
                </c:pt>
                <c:pt idx="4">
                  <c:v>48.98117708475224</c:v>
                </c:pt>
                <c:pt idx="5">
                  <c:v>44.34000276992137</c:v>
                </c:pt>
                <c:pt idx="6">
                  <c:v>43.17385954096317</c:v>
                </c:pt>
                <c:pt idx="7">
                  <c:v>43.06097378745656</c:v>
                </c:pt>
                <c:pt idx="8">
                  <c:v>42.41040369024168</c:v>
                </c:pt>
                <c:pt idx="9">
                  <c:v>41.113942013215905</c:v>
                </c:pt>
                <c:pt idx="10">
                  <c:v>40.36716182180111</c:v>
                </c:pt>
                <c:pt idx="11">
                  <c:v>40.0156189112402</c:v>
                </c:pt>
                <c:pt idx="12">
                  <c:v>39.94106802908416</c:v>
                </c:pt>
                <c:pt idx="13">
                  <c:v>39.881705884906665</c:v>
                </c:pt>
                <c:pt idx="14">
                  <c:v>38.63435202880307</c:v>
                </c:pt>
                <c:pt idx="15">
                  <c:v>38.54295230049725</c:v>
                </c:pt>
                <c:pt idx="16">
                  <c:v>38.20355018248385</c:v>
                </c:pt>
                <c:pt idx="17">
                  <c:v>37.45709786176734</c:v>
                </c:pt>
                <c:pt idx="18">
                  <c:v>36.658090339310135</c:v>
                </c:pt>
                <c:pt idx="19">
                  <c:v>36.42999441454717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脑病三科</c:v>
                </c:pt>
                <c:pt idx="2">
                  <c:v>治未病中心</c:v>
                </c:pt>
                <c:pt idx="3">
                  <c:v>关节骨科</c:v>
                </c:pt>
                <c:pt idx="4">
                  <c:v>针灸科</c:v>
                </c:pt>
                <c:pt idx="5">
                  <c:v>中医外治中心</c:v>
                </c:pt>
                <c:pt idx="6">
                  <c:v>泌尿外科</c:v>
                </c:pt>
                <c:pt idx="7">
                  <c:v>肾病科</c:v>
                </c:pt>
                <c:pt idx="8">
                  <c:v>肝胆外科</c:v>
                </c:pt>
                <c:pt idx="9">
                  <c:v>小儿推拿科</c:v>
                </c:pt>
                <c:pt idx="10">
                  <c:v>血液科</c:v>
                </c:pt>
                <c:pt idx="11">
                  <c:v>普通外科</c:v>
                </c:pt>
                <c:pt idx="12">
                  <c:v>美容皮肤科</c:v>
                </c:pt>
                <c:pt idx="13">
                  <c:v>神经外科</c:v>
                </c:pt>
                <c:pt idx="14">
                  <c:v>创伤骨科</c:v>
                </c:pt>
                <c:pt idx="15">
                  <c:v>妇科</c:v>
                </c:pt>
                <c:pt idx="16">
                  <c:v>脊柱骨科</c:v>
                </c:pt>
                <c:pt idx="17">
                  <c:v>眼科</c:v>
                </c:pt>
                <c:pt idx="18">
                  <c:v>肾脏内科</c:v>
                </c:pt>
                <c:pt idx="19">
                  <c:v>综合内科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21.888238368470663</c:v>
                </c:pt>
                <c:pt idx="1">
                  <c:v>23.86518462738742</c:v>
                </c:pt>
                <c:pt idx="2">
                  <c:v>77.36701510866858</c:v>
                </c:pt>
                <c:pt idx="3">
                  <c:v>65.42758467891778</c:v>
                </c:pt>
                <c:pt idx="4">
                  <c:v>50.96583336772026</c:v>
                </c:pt>
                <c:pt idx="5">
                  <c:v>50.452607324104314</c:v>
                </c:pt>
                <c:pt idx="6">
                  <c:v>77.7644001772398</c:v>
                </c:pt>
                <c:pt idx="7">
                  <c:v>53.68162225324706</c:v>
                </c:pt>
                <c:pt idx="8">
                  <c:v>12.444469916564161</c:v>
                </c:pt>
                <c:pt idx="9">
                  <c:v>56.50830664539826</c:v>
                </c:pt>
                <c:pt idx="10">
                  <c:v>50.53608926725807</c:v>
                </c:pt>
                <c:pt idx="11">
                  <c:v>39.29604206284968</c:v>
                </c:pt>
                <c:pt idx="12">
                  <c:v>55.553874082807134</c:v>
                </c:pt>
                <c:pt idx="13">
                  <c:v>32.86653952978848</c:v>
                </c:pt>
                <c:pt idx="14">
                  <c:v>53.78125237621483</c:v>
                </c:pt>
                <c:pt idx="15">
                  <c:v>65.24217055670607</c:v>
                </c:pt>
                <c:pt idx="16">
                  <c:v>59.250672176989184</c:v>
                </c:pt>
                <c:pt idx="17">
                  <c:v>48.46060415194131</c:v>
                </c:pt>
                <c:pt idx="18">
                  <c:v>59.98420651306092</c:v>
                </c:pt>
                <c:pt idx="19">
                  <c:v>50.34906658116325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骨科</c:v>
                </c:pt>
                <c:pt idx="2">
                  <c:v>乳腺甲状腺外科</c:v>
                </c:pt>
                <c:pt idx="3">
                  <c:v>神经内科</c:v>
                </c:pt>
                <c:pt idx="4">
                  <c:v>泌尿外科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美容皮肤科</c:v>
                </c:pt>
                <c:pt idx="8">
                  <c:v>皮肤科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妇二科</c:v>
                </c:pt>
                <c:pt idx="12">
                  <c:v>东区肾病科</c:v>
                </c:pt>
                <c:pt idx="13">
                  <c:v>重症医学科</c:v>
                </c:pt>
                <c:pt idx="14">
                  <c:v>脑病三科</c:v>
                </c:pt>
                <c:pt idx="15">
                  <c:v>显微骨科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肝病科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56.62353569152373</c:v>
                </c:pt>
                <c:pt idx="1">
                  <c:v>50.00042626874621</c:v>
                </c:pt>
                <c:pt idx="2">
                  <c:v>18.01306262391215</c:v>
                </c:pt>
                <c:pt idx="3">
                  <c:v>17.234237506367187</c:v>
                </c:pt>
                <c:pt idx="4">
                  <c:v>15.2781582900462</c:v>
                </c:pt>
                <c:pt idx="5">
                  <c:v>15.050500214367103</c:v>
                </c:pt>
                <c:pt idx="6">
                  <c:v>14.555534424867291</c:v>
                </c:pt>
                <c:pt idx="7">
                  <c:v>13.995482421896437</c:v>
                </c:pt>
                <c:pt idx="8">
                  <c:v>13.710348253303424</c:v>
                </c:pt>
                <c:pt idx="9">
                  <c:v>13.074303687397599</c:v>
                </c:pt>
                <c:pt idx="10">
                  <c:v>12.406633863349546</c:v>
                </c:pt>
                <c:pt idx="11">
                  <c:v>12.327077131510183</c:v>
                </c:pt>
                <c:pt idx="12">
                  <c:v>12.276776945228491</c:v>
                </c:pt>
                <c:pt idx="13">
                  <c:v>12.16957255167732</c:v>
                </c:pt>
                <c:pt idx="14">
                  <c:v>11.764249747162452</c:v>
                </c:pt>
                <c:pt idx="15">
                  <c:v>10.811127643688684</c:v>
                </c:pt>
                <c:pt idx="16">
                  <c:v>10.582432794490693</c:v>
                </c:pt>
                <c:pt idx="17">
                  <c:v>10.566684329948751</c:v>
                </c:pt>
                <c:pt idx="18">
                  <c:v>9.801168034245324</c:v>
                </c:pt>
                <c:pt idx="19">
                  <c:v>9.627925066995287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骨科</c:v>
                </c:pt>
                <c:pt idx="2">
                  <c:v>乳腺甲状腺外科</c:v>
                </c:pt>
                <c:pt idx="3">
                  <c:v>神经内科</c:v>
                </c:pt>
                <c:pt idx="4">
                  <c:v>泌尿外科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美容皮肤科</c:v>
                </c:pt>
                <c:pt idx="8">
                  <c:v>皮肤科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妇二科</c:v>
                </c:pt>
                <c:pt idx="12">
                  <c:v>东区肾病科</c:v>
                </c:pt>
                <c:pt idx="13">
                  <c:v>重症医学科</c:v>
                </c:pt>
                <c:pt idx="14">
                  <c:v>脑病三科</c:v>
                </c:pt>
                <c:pt idx="15">
                  <c:v>显微骨科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肝病科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20.41983399301282</c:v>
                </c:pt>
                <c:pt idx="1">
                  <c:v>26.845404356322465</c:v>
                </c:pt>
                <c:pt idx="2">
                  <c:v>30.6592427517545</c:v>
                </c:pt>
                <c:pt idx="3">
                  <c:v>22.197856774881515</c:v>
                </c:pt>
                <c:pt idx="4">
                  <c:v>11.87746343591118</c:v>
                </c:pt>
                <c:pt idx="5">
                  <c:v>13.126058542612176</c:v>
                </c:pt>
                <c:pt idx="6">
                  <c:v>24.370241534230047</c:v>
                </c:pt>
                <c:pt idx="7">
                  <c:v>33.272623017705726</c:v>
                </c:pt>
                <c:pt idx="8">
                  <c:v>15.66018274591359</c:v>
                </c:pt>
                <c:pt idx="9">
                  <c:v>9.990876752508354</c:v>
                </c:pt>
                <c:pt idx="10">
                  <c:v>29.096359958403497</c:v>
                </c:pt>
                <c:pt idx="11">
                  <c:v>19.205852722334097</c:v>
                </c:pt>
                <c:pt idx="12">
                  <c:v>4.572076440877833</c:v>
                </c:pt>
                <c:pt idx="13">
                  <c:v>17.102533690301684</c:v>
                </c:pt>
                <c:pt idx="14">
                  <c:v>17.344244321360517</c:v>
                </c:pt>
                <c:pt idx="15">
                  <c:v>25.794046643603906</c:v>
                </c:pt>
                <c:pt idx="16">
                  <c:v>19.07831799210746</c:v>
                </c:pt>
                <c:pt idx="17">
                  <c:v>23.74605678766129</c:v>
                </c:pt>
                <c:pt idx="18">
                  <c:v>14.415305198382121</c:v>
                </c:pt>
                <c:pt idx="19">
                  <c:v>15.108073228278078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骨科</c:v>
                </c:pt>
                <c:pt idx="2">
                  <c:v>乳腺甲状腺外科</c:v>
                </c:pt>
                <c:pt idx="3">
                  <c:v>神经内科</c:v>
                </c:pt>
                <c:pt idx="4">
                  <c:v>泌尿外科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美容皮肤科</c:v>
                </c:pt>
                <c:pt idx="8">
                  <c:v>皮肤科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妇二科</c:v>
                </c:pt>
                <c:pt idx="12">
                  <c:v>东区肾病科</c:v>
                </c:pt>
                <c:pt idx="13">
                  <c:v>重症医学科</c:v>
                </c:pt>
                <c:pt idx="14">
                  <c:v>脑病三科</c:v>
                </c:pt>
                <c:pt idx="15">
                  <c:v>显微骨科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肝病科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56.62353569152373</c:v>
                </c:pt>
                <c:pt idx="1">
                  <c:v>50.00042626874621</c:v>
                </c:pt>
                <c:pt idx="2">
                  <c:v>18.01306262391215</c:v>
                </c:pt>
                <c:pt idx="3">
                  <c:v>17.234237506367187</c:v>
                </c:pt>
                <c:pt idx="4">
                  <c:v>15.2781582900462</c:v>
                </c:pt>
                <c:pt idx="5">
                  <c:v>15.050500214367103</c:v>
                </c:pt>
                <c:pt idx="6">
                  <c:v>14.555534424867291</c:v>
                </c:pt>
                <c:pt idx="7">
                  <c:v>13.995482421896437</c:v>
                </c:pt>
                <c:pt idx="8">
                  <c:v>13.710348253303424</c:v>
                </c:pt>
                <c:pt idx="9">
                  <c:v>13.074303687397599</c:v>
                </c:pt>
                <c:pt idx="10">
                  <c:v>12.406633863349546</c:v>
                </c:pt>
                <c:pt idx="11">
                  <c:v>12.327077131510183</c:v>
                </c:pt>
                <c:pt idx="12">
                  <c:v>12.276776945228491</c:v>
                </c:pt>
                <c:pt idx="13">
                  <c:v>12.16957255167732</c:v>
                </c:pt>
                <c:pt idx="14">
                  <c:v>11.764249747162452</c:v>
                </c:pt>
                <c:pt idx="15">
                  <c:v>10.811127643688684</c:v>
                </c:pt>
                <c:pt idx="16">
                  <c:v>10.582432794490693</c:v>
                </c:pt>
                <c:pt idx="17">
                  <c:v>10.566684329948751</c:v>
                </c:pt>
                <c:pt idx="18">
                  <c:v>9.801168034245324</c:v>
                </c:pt>
                <c:pt idx="19">
                  <c:v>9.627925066995287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骨科</c:v>
                </c:pt>
                <c:pt idx="2">
                  <c:v>乳腺甲状腺外科</c:v>
                </c:pt>
                <c:pt idx="3">
                  <c:v>神经内科</c:v>
                </c:pt>
                <c:pt idx="4">
                  <c:v>泌尿外科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美容皮肤科</c:v>
                </c:pt>
                <c:pt idx="8">
                  <c:v>皮肤科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妇二科</c:v>
                </c:pt>
                <c:pt idx="12">
                  <c:v>东区肾病科</c:v>
                </c:pt>
                <c:pt idx="13">
                  <c:v>重症医学科</c:v>
                </c:pt>
                <c:pt idx="14">
                  <c:v>脑病三科</c:v>
                </c:pt>
                <c:pt idx="15">
                  <c:v>显微骨科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肝病科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62.73910434587565</c:v>
                </c:pt>
                <c:pt idx="1">
                  <c:v>45.16083232572132</c:v>
                </c:pt>
                <c:pt idx="2">
                  <c:v>44.76149293060662</c:v>
                </c:pt>
                <c:pt idx="3">
                  <c:v>60.10065540128972</c:v>
                </c:pt>
                <c:pt idx="4">
                  <c:v>58.19733962770981</c:v>
                </c:pt>
                <c:pt idx="5">
                  <c:v>72.71394706399975</c:v>
                </c:pt>
                <c:pt idx="6">
                  <c:v>42.79582276339245</c:v>
                </c:pt>
                <c:pt idx="7">
                  <c:v>71.56933408587862</c:v>
                </c:pt>
                <c:pt idx="8">
                  <c:v>51.885031748843176</c:v>
                </c:pt>
                <c:pt idx="9">
                  <c:v>41.092711682818226</c:v>
                </c:pt>
                <c:pt idx="10">
                  <c:v>36.54217222934194</c:v>
                </c:pt>
                <c:pt idx="11">
                  <c:v>63.98075927921778</c:v>
                </c:pt>
                <c:pt idx="12">
                  <c:v>47.35348146483622</c:v>
                </c:pt>
                <c:pt idx="13">
                  <c:v>47.023221686283776</c:v>
                </c:pt>
                <c:pt idx="14">
                  <c:v>58.18333491860853</c:v>
                </c:pt>
                <c:pt idx="15">
                  <c:v>41.2096291245812</c:v>
                </c:pt>
                <c:pt idx="16">
                  <c:v>40.79518348102327</c:v>
                </c:pt>
                <c:pt idx="17">
                  <c:v>43.479110370359514</c:v>
                </c:pt>
                <c:pt idx="18">
                  <c:v>48.828776072122835</c:v>
                </c:pt>
                <c:pt idx="19">
                  <c:v>47.72064809657855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骨科</c:v>
                </c:pt>
                <c:pt idx="2">
                  <c:v>乳腺甲状腺外科</c:v>
                </c:pt>
                <c:pt idx="3">
                  <c:v>神经内科</c:v>
                </c:pt>
                <c:pt idx="4">
                  <c:v>泌尿外科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美容皮肤科</c:v>
                </c:pt>
                <c:pt idx="8">
                  <c:v>皮肤科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妇二科</c:v>
                </c:pt>
                <c:pt idx="12">
                  <c:v>东区肾病科</c:v>
                </c:pt>
                <c:pt idx="13">
                  <c:v>重症医学科</c:v>
                </c:pt>
                <c:pt idx="14">
                  <c:v>脑病三科</c:v>
                </c:pt>
                <c:pt idx="15">
                  <c:v>显微骨科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肝病科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56.62353569152373</c:v>
                </c:pt>
                <c:pt idx="1">
                  <c:v>50.00042626874621</c:v>
                </c:pt>
                <c:pt idx="2">
                  <c:v>18.01306262391215</c:v>
                </c:pt>
                <c:pt idx="3">
                  <c:v>17.234237506367187</c:v>
                </c:pt>
                <c:pt idx="4">
                  <c:v>15.2781582900462</c:v>
                </c:pt>
                <c:pt idx="5">
                  <c:v>15.050500214367103</c:v>
                </c:pt>
                <c:pt idx="6">
                  <c:v>14.555534424867291</c:v>
                </c:pt>
                <c:pt idx="7">
                  <c:v>13.995482421896437</c:v>
                </c:pt>
                <c:pt idx="8">
                  <c:v>13.710348253303424</c:v>
                </c:pt>
                <c:pt idx="9">
                  <c:v>13.074303687397599</c:v>
                </c:pt>
                <c:pt idx="10">
                  <c:v>12.406633863349546</c:v>
                </c:pt>
                <c:pt idx="11">
                  <c:v>12.327077131510183</c:v>
                </c:pt>
                <c:pt idx="12">
                  <c:v>12.276776945228491</c:v>
                </c:pt>
                <c:pt idx="13">
                  <c:v>12.16957255167732</c:v>
                </c:pt>
                <c:pt idx="14">
                  <c:v>11.764249747162452</c:v>
                </c:pt>
                <c:pt idx="15">
                  <c:v>10.811127643688684</c:v>
                </c:pt>
                <c:pt idx="16">
                  <c:v>10.582432794490693</c:v>
                </c:pt>
                <c:pt idx="17">
                  <c:v>10.566684329948751</c:v>
                </c:pt>
                <c:pt idx="18">
                  <c:v>9.801168034245324</c:v>
                </c:pt>
                <c:pt idx="19">
                  <c:v>9.627925066995287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骨科</c:v>
                </c:pt>
                <c:pt idx="2">
                  <c:v>乳腺甲状腺外科</c:v>
                </c:pt>
                <c:pt idx="3">
                  <c:v>神经内科</c:v>
                </c:pt>
                <c:pt idx="4">
                  <c:v>泌尿外科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美容皮肤科</c:v>
                </c:pt>
                <c:pt idx="8">
                  <c:v>皮肤科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妇二科</c:v>
                </c:pt>
                <c:pt idx="12">
                  <c:v>东区肾病科</c:v>
                </c:pt>
                <c:pt idx="13">
                  <c:v>重症医学科</c:v>
                </c:pt>
                <c:pt idx="14">
                  <c:v>脑病三科</c:v>
                </c:pt>
                <c:pt idx="15">
                  <c:v>显微骨科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肝病科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56.57713417571771</c:v>
                </c:pt>
                <c:pt idx="1">
                  <c:v>54.71615164850729</c:v>
                </c:pt>
                <c:pt idx="2">
                  <c:v>48.82434914575521</c:v>
                </c:pt>
                <c:pt idx="3">
                  <c:v>45.90421385951358</c:v>
                </c:pt>
                <c:pt idx="4">
                  <c:v>54.84254482905688</c:v>
                </c:pt>
                <c:pt idx="5">
                  <c:v>47.915787609030424</c:v>
                </c:pt>
                <c:pt idx="6">
                  <c:v>53.48530482858313</c:v>
                </c:pt>
                <c:pt idx="7">
                  <c:v>57.71448945231059</c:v>
                </c:pt>
                <c:pt idx="8">
                  <c:v>39.62111816850293</c:v>
                </c:pt>
                <c:pt idx="9">
                  <c:v>40.233571635837336</c:v>
                </c:pt>
                <c:pt idx="10">
                  <c:v>53.21748428303632</c:v>
                </c:pt>
                <c:pt idx="11">
                  <c:v>55.70790130884029</c:v>
                </c:pt>
                <c:pt idx="12">
                  <c:v>57.30033288849687</c:v>
                </c:pt>
                <c:pt idx="13">
                  <c:v>44.41742112300584</c:v>
                </c:pt>
                <c:pt idx="14">
                  <c:v>54.53057826421484</c:v>
                </c:pt>
                <c:pt idx="15">
                  <c:v>61.30771985497111</c:v>
                </c:pt>
                <c:pt idx="16">
                  <c:v>61.1338796459633</c:v>
                </c:pt>
                <c:pt idx="17">
                  <c:v>51.342468586877985</c:v>
                </c:pt>
                <c:pt idx="18">
                  <c:v>59.0404431525906</c:v>
                </c:pt>
                <c:pt idx="19">
                  <c:v>42.04367250950944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骨科</c:v>
                </c:pt>
                <c:pt idx="2">
                  <c:v>乳腺甲状腺外科</c:v>
                </c:pt>
                <c:pt idx="3">
                  <c:v>神经内科</c:v>
                </c:pt>
                <c:pt idx="4">
                  <c:v>泌尿外科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美容皮肤科</c:v>
                </c:pt>
                <c:pt idx="8">
                  <c:v>皮肤科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妇二科</c:v>
                </c:pt>
                <c:pt idx="12">
                  <c:v>东区肾病科</c:v>
                </c:pt>
                <c:pt idx="13">
                  <c:v>重症医学科</c:v>
                </c:pt>
                <c:pt idx="14">
                  <c:v>脑病三科</c:v>
                </c:pt>
                <c:pt idx="15">
                  <c:v>显微骨科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肝病科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56.62353569152373</c:v>
                </c:pt>
                <c:pt idx="1">
                  <c:v>50.00042626874621</c:v>
                </c:pt>
                <c:pt idx="2">
                  <c:v>18.01306262391215</c:v>
                </c:pt>
                <c:pt idx="3">
                  <c:v>17.234237506367187</c:v>
                </c:pt>
                <c:pt idx="4">
                  <c:v>15.2781582900462</c:v>
                </c:pt>
                <c:pt idx="5">
                  <c:v>15.050500214367103</c:v>
                </c:pt>
                <c:pt idx="6">
                  <c:v>14.555534424867291</c:v>
                </c:pt>
                <c:pt idx="7">
                  <c:v>13.995482421896437</c:v>
                </c:pt>
                <c:pt idx="8">
                  <c:v>13.710348253303424</c:v>
                </c:pt>
                <c:pt idx="9">
                  <c:v>13.074303687397599</c:v>
                </c:pt>
                <c:pt idx="10">
                  <c:v>12.406633863349546</c:v>
                </c:pt>
                <c:pt idx="11">
                  <c:v>12.327077131510183</c:v>
                </c:pt>
                <c:pt idx="12">
                  <c:v>12.276776945228491</c:v>
                </c:pt>
                <c:pt idx="13">
                  <c:v>12.16957255167732</c:v>
                </c:pt>
                <c:pt idx="14">
                  <c:v>11.764249747162452</c:v>
                </c:pt>
                <c:pt idx="15">
                  <c:v>10.811127643688684</c:v>
                </c:pt>
                <c:pt idx="16">
                  <c:v>10.582432794490693</c:v>
                </c:pt>
                <c:pt idx="17">
                  <c:v>10.566684329948751</c:v>
                </c:pt>
                <c:pt idx="18">
                  <c:v>9.801168034245324</c:v>
                </c:pt>
                <c:pt idx="19">
                  <c:v>9.627925066995287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骨科</c:v>
                </c:pt>
                <c:pt idx="2">
                  <c:v>乳腺甲状腺外科</c:v>
                </c:pt>
                <c:pt idx="3">
                  <c:v>神经内科</c:v>
                </c:pt>
                <c:pt idx="4">
                  <c:v>泌尿外科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美容皮肤科</c:v>
                </c:pt>
                <c:pt idx="8">
                  <c:v>皮肤科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妇二科</c:v>
                </c:pt>
                <c:pt idx="12">
                  <c:v>东区肾病科</c:v>
                </c:pt>
                <c:pt idx="13">
                  <c:v>重症医学科</c:v>
                </c:pt>
                <c:pt idx="14">
                  <c:v>脑病三科</c:v>
                </c:pt>
                <c:pt idx="15">
                  <c:v>显微骨科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肝病科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43.09773074759336</c:v>
                </c:pt>
                <c:pt idx="1">
                  <c:v>47.57886713294236</c:v>
                </c:pt>
                <c:pt idx="2">
                  <c:v>47.948699860071756</c:v>
                </c:pt>
                <c:pt idx="3">
                  <c:v>52.47795922471684</c:v>
                </c:pt>
                <c:pt idx="4">
                  <c:v>35.46483171387057</c:v>
                </c:pt>
                <c:pt idx="5">
                  <c:v>47.53995029037269</c:v>
                </c:pt>
                <c:pt idx="6">
                  <c:v>39.42353317263631</c:v>
                </c:pt>
                <c:pt idx="7">
                  <c:v>51.05512837706424</c:v>
                </c:pt>
                <c:pt idx="8">
                  <c:v>48.03722699277236</c:v>
                </c:pt>
                <c:pt idx="9">
                  <c:v>47.160628253536586</c:v>
                </c:pt>
                <c:pt idx="10">
                  <c:v>46.11357520189204</c:v>
                </c:pt>
                <c:pt idx="11">
                  <c:v>49.36642004272965</c:v>
                </c:pt>
                <c:pt idx="12">
                  <c:v>42.496599248679914</c:v>
                </c:pt>
                <c:pt idx="13">
                  <c:v>46.854481196506285</c:v>
                </c:pt>
                <c:pt idx="14">
                  <c:v>56.83937788556471</c:v>
                </c:pt>
                <c:pt idx="15">
                  <c:v>49.835351393725354</c:v>
                </c:pt>
                <c:pt idx="16">
                  <c:v>50.304767321000234</c:v>
                </c:pt>
                <c:pt idx="17">
                  <c:v>43.176343884807515</c:v>
                </c:pt>
                <c:pt idx="18">
                  <c:v>53.35058107836222</c:v>
                </c:pt>
                <c:pt idx="19">
                  <c:v>46.46471482401633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骨科</c:v>
                </c:pt>
                <c:pt idx="2">
                  <c:v>乳腺甲状腺外科</c:v>
                </c:pt>
                <c:pt idx="3">
                  <c:v>神经内科</c:v>
                </c:pt>
                <c:pt idx="4">
                  <c:v>泌尿外科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美容皮肤科</c:v>
                </c:pt>
                <c:pt idx="8">
                  <c:v>皮肤科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妇二科</c:v>
                </c:pt>
                <c:pt idx="12">
                  <c:v>东区肾病科</c:v>
                </c:pt>
                <c:pt idx="13">
                  <c:v>重症医学科</c:v>
                </c:pt>
                <c:pt idx="14">
                  <c:v>脑病三科</c:v>
                </c:pt>
                <c:pt idx="15">
                  <c:v>显微骨科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肝病科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56.62353569152373</c:v>
                </c:pt>
                <c:pt idx="1">
                  <c:v>50.00042626874621</c:v>
                </c:pt>
                <c:pt idx="2">
                  <c:v>18.01306262391215</c:v>
                </c:pt>
                <c:pt idx="3">
                  <c:v>17.234237506367187</c:v>
                </c:pt>
                <c:pt idx="4">
                  <c:v>15.2781582900462</c:v>
                </c:pt>
                <c:pt idx="5">
                  <c:v>15.050500214367103</c:v>
                </c:pt>
                <c:pt idx="6">
                  <c:v>14.555534424867291</c:v>
                </c:pt>
                <c:pt idx="7">
                  <c:v>13.995482421896437</c:v>
                </c:pt>
                <c:pt idx="8">
                  <c:v>13.710348253303424</c:v>
                </c:pt>
                <c:pt idx="9">
                  <c:v>13.074303687397599</c:v>
                </c:pt>
                <c:pt idx="10">
                  <c:v>12.406633863349546</c:v>
                </c:pt>
                <c:pt idx="11">
                  <c:v>12.327077131510183</c:v>
                </c:pt>
                <c:pt idx="12">
                  <c:v>12.276776945228491</c:v>
                </c:pt>
                <c:pt idx="13">
                  <c:v>12.16957255167732</c:v>
                </c:pt>
                <c:pt idx="14">
                  <c:v>11.764249747162452</c:v>
                </c:pt>
                <c:pt idx="15">
                  <c:v>10.811127643688684</c:v>
                </c:pt>
                <c:pt idx="16">
                  <c:v>10.582432794490693</c:v>
                </c:pt>
                <c:pt idx="17">
                  <c:v>10.566684329948751</c:v>
                </c:pt>
                <c:pt idx="18">
                  <c:v>9.801168034245324</c:v>
                </c:pt>
                <c:pt idx="19">
                  <c:v>9.627925066995287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骨科</c:v>
                </c:pt>
                <c:pt idx="2">
                  <c:v>乳腺甲状腺外科</c:v>
                </c:pt>
                <c:pt idx="3">
                  <c:v>神经内科</c:v>
                </c:pt>
                <c:pt idx="4">
                  <c:v>泌尿外科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美容皮肤科</c:v>
                </c:pt>
                <c:pt idx="8">
                  <c:v>皮肤科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妇二科</c:v>
                </c:pt>
                <c:pt idx="12">
                  <c:v>东区肾病科</c:v>
                </c:pt>
                <c:pt idx="13">
                  <c:v>重症医学科</c:v>
                </c:pt>
                <c:pt idx="14">
                  <c:v>脑病三科</c:v>
                </c:pt>
                <c:pt idx="15">
                  <c:v>显微骨科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肝病科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6.595277499151753</c:v>
                </c:pt>
                <c:pt idx="1">
                  <c:v>5.689385468112363</c:v>
                </c:pt>
                <c:pt idx="2">
                  <c:v>19.356063072313052</c:v>
                </c:pt>
                <c:pt idx="3">
                  <c:v>2.4845168551497285</c:v>
                </c:pt>
                <c:pt idx="4">
                  <c:v>22.79073035388889</c:v>
                </c:pt>
                <c:pt idx="5">
                  <c:v>5.846309174279295</c:v>
                </c:pt>
                <c:pt idx="6">
                  <c:v>2.371474834961772</c:v>
                </c:pt>
                <c:pt idx="7">
                  <c:v>2.3092782701105774</c:v>
                </c:pt>
                <c:pt idx="8">
                  <c:v>11.583699756714699</c:v>
                </c:pt>
                <c:pt idx="9">
                  <c:v>3.3253383770060547</c:v>
                </c:pt>
                <c:pt idx="10">
                  <c:v>6.449096257912902</c:v>
                </c:pt>
                <c:pt idx="11">
                  <c:v>3.0696178654980524</c:v>
                </c:pt>
                <c:pt idx="12">
                  <c:v>4.226484235067411</c:v>
                </c:pt>
                <c:pt idx="13">
                  <c:v>11.042831005355508</c:v>
                </c:pt>
                <c:pt idx="14">
                  <c:v>3.5820253188643716</c:v>
                </c:pt>
                <c:pt idx="15">
                  <c:v>2.3318203128173454</c:v>
                </c:pt>
                <c:pt idx="16">
                  <c:v>2.1562092490990348</c:v>
                </c:pt>
                <c:pt idx="17">
                  <c:v>3.2336480153179274</c:v>
                </c:pt>
                <c:pt idx="18">
                  <c:v>4.270387479217117</c:v>
                </c:pt>
                <c:pt idx="19">
                  <c:v>2.3415014690860794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骨科</c:v>
                </c:pt>
                <c:pt idx="2">
                  <c:v>乳腺甲状腺外科</c:v>
                </c:pt>
                <c:pt idx="3">
                  <c:v>神经内科</c:v>
                </c:pt>
                <c:pt idx="4">
                  <c:v>泌尿外科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美容皮肤科</c:v>
                </c:pt>
                <c:pt idx="8">
                  <c:v>皮肤科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妇二科</c:v>
                </c:pt>
                <c:pt idx="12">
                  <c:v>东区肾病科</c:v>
                </c:pt>
                <c:pt idx="13">
                  <c:v>重症医学科</c:v>
                </c:pt>
                <c:pt idx="14">
                  <c:v>脑病三科</c:v>
                </c:pt>
                <c:pt idx="15">
                  <c:v>显微骨科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肝病科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56.62353569152373</c:v>
                </c:pt>
                <c:pt idx="1">
                  <c:v>50.00042626874621</c:v>
                </c:pt>
                <c:pt idx="2">
                  <c:v>18.01306262391215</c:v>
                </c:pt>
                <c:pt idx="3">
                  <c:v>17.234237506367187</c:v>
                </c:pt>
                <c:pt idx="4">
                  <c:v>15.2781582900462</c:v>
                </c:pt>
                <c:pt idx="5">
                  <c:v>15.050500214367103</c:v>
                </c:pt>
                <c:pt idx="6">
                  <c:v>14.555534424867291</c:v>
                </c:pt>
                <c:pt idx="7">
                  <c:v>13.995482421896437</c:v>
                </c:pt>
                <c:pt idx="8">
                  <c:v>13.710348253303424</c:v>
                </c:pt>
                <c:pt idx="9">
                  <c:v>13.074303687397599</c:v>
                </c:pt>
                <c:pt idx="10">
                  <c:v>12.406633863349546</c:v>
                </c:pt>
                <c:pt idx="11">
                  <c:v>12.327077131510183</c:v>
                </c:pt>
                <c:pt idx="12">
                  <c:v>12.276776945228491</c:v>
                </c:pt>
                <c:pt idx="13">
                  <c:v>12.16957255167732</c:v>
                </c:pt>
                <c:pt idx="14">
                  <c:v>11.764249747162452</c:v>
                </c:pt>
                <c:pt idx="15">
                  <c:v>10.811127643688684</c:v>
                </c:pt>
                <c:pt idx="16">
                  <c:v>10.582432794490693</c:v>
                </c:pt>
                <c:pt idx="17">
                  <c:v>10.566684329948751</c:v>
                </c:pt>
                <c:pt idx="18">
                  <c:v>9.801168034245324</c:v>
                </c:pt>
                <c:pt idx="19">
                  <c:v>9.627925066995287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骨科</c:v>
                </c:pt>
                <c:pt idx="2">
                  <c:v>乳腺甲状腺外科</c:v>
                </c:pt>
                <c:pt idx="3">
                  <c:v>神经内科</c:v>
                </c:pt>
                <c:pt idx="4">
                  <c:v>泌尿外科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美容皮肤科</c:v>
                </c:pt>
                <c:pt idx="8">
                  <c:v>皮肤科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妇二科</c:v>
                </c:pt>
                <c:pt idx="12">
                  <c:v>东区肾病科</c:v>
                </c:pt>
                <c:pt idx="13">
                  <c:v>重症医学科</c:v>
                </c:pt>
                <c:pt idx="14">
                  <c:v>脑病三科</c:v>
                </c:pt>
                <c:pt idx="15">
                  <c:v>显微骨科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肝病科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11.027938135325961</c:v>
                </c:pt>
                <c:pt idx="1">
                  <c:v>43.39786111864949</c:v>
                </c:pt>
                <c:pt idx="2">
                  <c:v>47.80107325748791</c:v>
                </c:pt>
                <c:pt idx="3">
                  <c:v>44.70028101227037</c:v>
                </c:pt>
                <c:pt idx="4">
                  <c:v>61.71528149438109</c:v>
                </c:pt>
                <c:pt idx="5">
                  <c:v>33.81170232672652</c:v>
                </c:pt>
                <c:pt idx="6">
                  <c:v>35.33061885275649</c:v>
                </c:pt>
                <c:pt idx="7">
                  <c:v>41.90292481113024</c:v>
                </c:pt>
                <c:pt idx="8">
                  <c:v>50.151770119657535</c:v>
                </c:pt>
                <c:pt idx="9">
                  <c:v>47.35889056818653</c:v>
                </c:pt>
                <c:pt idx="10">
                  <c:v>29.871380241704713</c:v>
                </c:pt>
                <c:pt idx="11">
                  <c:v>44.60682743075887</c:v>
                </c:pt>
                <c:pt idx="12">
                  <c:v>37.32867532547775</c:v>
                </c:pt>
                <c:pt idx="13">
                  <c:v>46.79776409688689</c:v>
                </c:pt>
                <c:pt idx="14">
                  <c:v>29.14355615998769</c:v>
                </c:pt>
                <c:pt idx="15">
                  <c:v>40.36670554244245</c:v>
                </c:pt>
                <c:pt idx="16">
                  <c:v>46.53625529340561</c:v>
                </c:pt>
                <c:pt idx="17">
                  <c:v>36.919891586632026</c:v>
                </c:pt>
                <c:pt idx="18">
                  <c:v>39.67358460089375</c:v>
                </c:pt>
                <c:pt idx="19">
                  <c:v>48.69880441146866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骨科</c:v>
                </c:pt>
                <c:pt idx="2">
                  <c:v>乳腺甲状腺外科</c:v>
                </c:pt>
                <c:pt idx="3">
                  <c:v>神经内科</c:v>
                </c:pt>
                <c:pt idx="4">
                  <c:v>泌尿外科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美容皮肤科</c:v>
                </c:pt>
                <c:pt idx="8">
                  <c:v>皮肤科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妇二科</c:v>
                </c:pt>
                <c:pt idx="12">
                  <c:v>东区肾病科</c:v>
                </c:pt>
                <c:pt idx="13">
                  <c:v>重症医学科</c:v>
                </c:pt>
                <c:pt idx="14">
                  <c:v>脑病三科</c:v>
                </c:pt>
                <c:pt idx="15">
                  <c:v>显微骨科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肝病科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56.62353569152373</c:v>
                </c:pt>
                <c:pt idx="1">
                  <c:v>50.00042626874621</c:v>
                </c:pt>
                <c:pt idx="2">
                  <c:v>18.01306262391215</c:v>
                </c:pt>
                <c:pt idx="3">
                  <c:v>17.234237506367187</c:v>
                </c:pt>
                <c:pt idx="4">
                  <c:v>15.2781582900462</c:v>
                </c:pt>
                <c:pt idx="5">
                  <c:v>15.050500214367103</c:v>
                </c:pt>
                <c:pt idx="6">
                  <c:v>14.555534424867291</c:v>
                </c:pt>
                <c:pt idx="7">
                  <c:v>13.995482421896437</c:v>
                </c:pt>
                <c:pt idx="8">
                  <c:v>13.710348253303424</c:v>
                </c:pt>
                <c:pt idx="9">
                  <c:v>13.074303687397599</c:v>
                </c:pt>
                <c:pt idx="10">
                  <c:v>12.406633863349546</c:v>
                </c:pt>
                <c:pt idx="11">
                  <c:v>12.327077131510183</c:v>
                </c:pt>
                <c:pt idx="12">
                  <c:v>12.276776945228491</c:v>
                </c:pt>
                <c:pt idx="13">
                  <c:v>12.16957255167732</c:v>
                </c:pt>
                <c:pt idx="14">
                  <c:v>11.764249747162452</c:v>
                </c:pt>
                <c:pt idx="15">
                  <c:v>10.811127643688684</c:v>
                </c:pt>
                <c:pt idx="16">
                  <c:v>10.582432794490693</c:v>
                </c:pt>
                <c:pt idx="17">
                  <c:v>10.566684329948751</c:v>
                </c:pt>
                <c:pt idx="18">
                  <c:v>9.801168034245324</c:v>
                </c:pt>
                <c:pt idx="19">
                  <c:v>9.627925066995287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骨科</c:v>
                </c:pt>
                <c:pt idx="2">
                  <c:v>乳腺甲状腺外科</c:v>
                </c:pt>
                <c:pt idx="3">
                  <c:v>神经内科</c:v>
                </c:pt>
                <c:pt idx="4">
                  <c:v>泌尿外科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美容皮肤科</c:v>
                </c:pt>
                <c:pt idx="8">
                  <c:v>皮肤科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妇二科</c:v>
                </c:pt>
                <c:pt idx="12">
                  <c:v>东区肾病科</c:v>
                </c:pt>
                <c:pt idx="13">
                  <c:v>重症医学科</c:v>
                </c:pt>
                <c:pt idx="14">
                  <c:v>脑病三科</c:v>
                </c:pt>
                <c:pt idx="15">
                  <c:v>显微骨科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肝病科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42.98498595407605</c:v>
                </c:pt>
                <c:pt idx="1">
                  <c:v>26.114119831274646</c:v>
                </c:pt>
                <c:pt idx="2">
                  <c:v>21.246932099355348</c:v>
                </c:pt>
                <c:pt idx="3">
                  <c:v>43.81990520273235</c:v>
                </c:pt>
                <c:pt idx="4">
                  <c:v>44.29365694696583</c:v>
                </c:pt>
                <c:pt idx="5">
                  <c:v>41.24614752671611</c:v>
                </c:pt>
                <c:pt idx="6">
                  <c:v>39.92096317084879</c:v>
                </c:pt>
                <c:pt idx="7">
                  <c:v>62.88771649621147</c:v>
                </c:pt>
                <c:pt idx="8">
                  <c:v>41.720640737911204</c:v>
                </c:pt>
                <c:pt idx="9">
                  <c:v>57.55873579206206</c:v>
                </c:pt>
                <c:pt idx="10">
                  <c:v>41.283017123200274</c:v>
                </c:pt>
                <c:pt idx="11">
                  <c:v>20.528180761113227</c:v>
                </c:pt>
                <c:pt idx="12">
                  <c:v>58.46408695128024</c:v>
                </c:pt>
                <c:pt idx="13">
                  <c:v>35.5707949775079</c:v>
                </c:pt>
                <c:pt idx="14">
                  <c:v>67.52686313167825</c:v>
                </c:pt>
                <c:pt idx="15">
                  <c:v>62.407523985400516</c:v>
                </c:pt>
                <c:pt idx="16">
                  <c:v>40.82593098137284</c:v>
                </c:pt>
                <c:pt idx="17">
                  <c:v>42.60299110175945</c:v>
                </c:pt>
                <c:pt idx="18">
                  <c:v>59.37186933530194</c:v>
                </c:pt>
                <c:pt idx="19">
                  <c:v>41.29343774100478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骨科</c:v>
                </c:pt>
                <c:pt idx="2">
                  <c:v>乳腺甲状腺外科</c:v>
                </c:pt>
                <c:pt idx="3">
                  <c:v>神经内科</c:v>
                </c:pt>
                <c:pt idx="4">
                  <c:v>泌尿外科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美容皮肤科</c:v>
                </c:pt>
                <c:pt idx="8">
                  <c:v>皮肤科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妇二科</c:v>
                </c:pt>
                <c:pt idx="12">
                  <c:v>东区肾病科</c:v>
                </c:pt>
                <c:pt idx="13">
                  <c:v>重症医学科</c:v>
                </c:pt>
                <c:pt idx="14">
                  <c:v>脑病三科</c:v>
                </c:pt>
                <c:pt idx="15">
                  <c:v>显微骨科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肝病科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56.62353569152373</c:v>
                </c:pt>
                <c:pt idx="1">
                  <c:v>50.00042626874621</c:v>
                </c:pt>
                <c:pt idx="2">
                  <c:v>18.01306262391215</c:v>
                </c:pt>
                <c:pt idx="3">
                  <c:v>17.234237506367187</c:v>
                </c:pt>
                <c:pt idx="4">
                  <c:v>15.2781582900462</c:v>
                </c:pt>
                <c:pt idx="5">
                  <c:v>15.050500214367103</c:v>
                </c:pt>
                <c:pt idx="6">
                  <c:v>14.555534424867291</c:v>
                </c:pt>
                <c:pt idx="7">
                  <c:v>13.995482421896437</c:v>
                </c:pt>
                <c:pt idx="8">
                  <c:v>13.710348253303424</c:v>
                </c:pt>
                <c:pt idx="9">
                  <c:v>13.074303687397599</c:v>
                </c:pt>
                <c:pt idx="10">
                  <c:v>12.406633863349546</c:v>
                </c:pt>
                <c:pt idx="11">
                  <c:v>12.327077131510183</c:v>
                </c:pt>
                <c:pt idx="12">
                  <c:v>12.276776945228491</c:v>
                </c:pt>
                <c:pt idx="13">
                  <c:v>12.16957255167732</c:v>
                </c:pt>
                <c:pt idx="14">
                  <c:v>11.764249747162452</c:v>
                </c:pt>
                <c:pt idx="15">
                  <c:v>10.811127643688684</c:v>
                </c:pt>
                <c:pt idx="16">
                  <c:v>10.582432794490693</c:v>
                </c:pt>
                <c:pt idx="17">
                  <c:v>10.566684329948751</c:v>
                </c:pt>
                <c:pt idx="18">
                  <c:v>9.801168034245324</c:v>
                </c:pt>
                <c:pt idx="19">
                  <c:v>9.627925066995287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骨科</c:v>
                </c:pt>
                <c:pt idx="2">
                  <c:v>乳腺甲状腺外科</c:v>
                </c:pt>
                <c:pt idx="3">
                  <c:v>神经内科</c:v>
                </c:pt>
                <c:pt idx="4">
                  <c:v>泌尿外科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美容皮肤科</c:v>
                </c:pt>
                <c:pt idx="8">
                  <c:v>皮肤科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妇二科</c:v>
                </c:pt>
                <c:pt idx="12">
                  <c:v>东区肾病科</c:v>
                </c:pt>
                <c:pt idx="13">
                  <c:v>重症医学科</c:v>
                </c:pt>
                <c:pt idx="14">
                  <c:v>脑病三科</c:v>
                </c:pt>
                <c:pt idx="15">
                  <c:v>显微骨科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肝病科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54.95691693880128</c:v>
                </c:pt>
                <c:pt idx="1">
                  <c:v>33.03456585724126</c:v>
                </c:pt>
                <c:pt idx="2">
                  <c:v>27.130904746942903</c:v>
                </c:pt>
                <c:pt idx="3">
                  <c:v>26.44184510636742</c:v>
                </c:pt>
                <c:pt idx="4">
                  <c:v>43.17385954096317</c:v>
                </c:pt>
                <c:pt idx="5">
                  <c:v>48.98117708475224</c:v>
                </c:pt>
                <c:pt idx="6">
                  <c:v>29.111061636134092</c:v>
                </c:pt>
                <c:pt idx="7">
                  <c:v>39.94106802908416</c:v>
                </c:pt>
                <c:pt idx="8">
                  <c:v>33.71225278836898</c:v>
                </c:pt>
                <c:pt idx="9">
                  <c:v>30.873586136128164</c:v>
                </c:pt>
                <c:pt idx="10">
                  <c:v>29.700996593200447</c:v>
                </c:pt>
                <c:pt idx="11">
                  <c:v>22.62533376997519</c:v>
                </c:pt>
                <c:pt idx="12">
                  <c:v>29.12385999555015</c:v>
                </c:pt>
                <c:pt idx="13">
                  <c:v>31.17615610687091</c:v>
                </c:pt>
                <c:pt idx="14">
                  <c:v>50.215351961772676</c:v>
                </c:pt>
                <c:pt idx="15">
                  <c:v>32.56497219210892</c:v>
                </c:pt>
                <c:pt idx="16">
                  <c:v>42.41040369024168</c:v>
                </c:pt>
                <c:pt idx="17">
                  <c:v>35.213552071631995</c:v>
                </c:pt>
                <c:pt idx="18">
                  <c:v>26.42874856311693</c:v>
                </c:pt>
                <c:pt idx="19">
                  <c:v>26.785761509178812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骨科</c:v>
                </c:pt>
                <c:pt idx="2">
                  <c:v>乳腺甲状腺外科</c:v>
                </c:pt>
                <c:pt idx="3">
                  <c:v>神经内科</c:v>
                </c:pt>
                <c:pt idx="4">
                  <c:v>泌尿外科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美容皮肤科</c:v>
                </c:pt>
                <c:pt idx="8">
                  <c:v>皮肤科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妇二科</c:v>
                </c:pt>
                <c:pt idx="12">
                  <c:v>东区肾病科</c:v>
                </c:pt>
                <c:pt idx="13">
                  <c:v>重症医学科</c:v>
                </c:pt>
                <c:pt idx="14">
                  <c:v>脑病三科</c:v>
                </c:pt>
                <c:pt idx="15">
                  <c:v>显微骨科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肝病科</c:v>
                </c:pt>
                <c:pt idx="19">
                  <c:v>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56.62353569152373</c:v>
                </c:pt>
                <c:pt idx="1">
                  <c:v>50.00042626874621</c:v>
                </c:pt>
                <c:pt idx="2">
                  <c:v>18.01306262391215</c:v>
                </c:pt>
                <c:pt idx="3">
                  <c:v>17.234237506367187</c:v>
                </c:pt>
                <c:pt idx="4">
                  <c:v>15.2781582900462</c:v>
                </c:pt>
                <c:pt idx="5">
                  <c:v>15.050500214367103</c:v>
                </c:pt>
                <c:pt idx="6">
                  <c:v>14.555534424867291</c:v>
                </c:pt>
                <c:pt idx="7">
                  <c:v>13.995482421896437</c:v>
                </c:pt>
                <c:pt idx="8">
                  <c:v>13.710348253303424</c:v>
                </c:pt>
                <c:pt idx="9">
                  <c:v>13.074303687397599</c:v>
                </c:pt>
                <c:pt idx="10">
                  <c:v>12.406633863349546</c:v>
                </c:pt>
                <c:pt idx="11">
                  <c:v>12.327077131510183</c:v>
                </c:pt>
                <c:pt idx="12">
                  <c:v>12.276776945228491</c:v>
                </c:pt>
                <c:pt idx="13">
                  <c:v>12.16957255167732</c:v>
                </c:pt>
                <c:pt idx="14">
                  <c:v>11.764249747162452</c:v>
                </c:pt>
                <c:pt idx="15">
                  <c:v>10.811127643688684</c:v>
                </c:pt>
                <c:pt idx="16">
                  <c:v>10.582432794490693</c:v>
                </c:pt>
                <c:pt idx="17">
                  <c:v>10.566684329948751</c:v>
                </c:pt>
                <c:pt idx="18">
                  <c:v>9.801168034245324</c:v>
                </c:pt>
                <c:pt idx="19">
                  <c:v>9.627925066995287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骨科</c:v>
                </c:pt>
                <c:pt idx="2">
                  <c:v>乳腺甲状腺外科</c:v>
                </c:pt>
                <c:pt idx="3">
                  <c:v>神经内科</c:v>
                </c:pt>
                <c:pt idx="4">
                  <c:v>泌尿外科</c:v>
                </c:pt>
                <c:pt idx="5">
                  <c:v>针灸科</c:v>
                </c:pt>
                <c:pt idx="6">
                  <c:v>中医经典科</c:v>
                </c:pt>
                <c:pt idx="7">
                  <c:v>美容皮肤科</c:v>
                </c:pt>
                <c:pt idx="8">
                  <c:v>皮肤科</c:v>
                </c:pt>
                <c:pt idx="9">
                  <c:v>脾胃病科</c:v>
                </c:pt>
                <c:pt idx="10">
                  <c:v>小儿骨科</c:v>
                </c:pt>
                <c:pt idx="11">
                  <c:v>妇二科</c:v>
                </c:pt>
                <c:pt idx="12">
                  <c:v>东区肾病科</c:v>
                </c:pt>
                <c:pt idx="13">
                  <c:v>重症医学科</c:v>
                </c:pt>
                <c:pt idx="14">
                  <c:v>脑病三科</c:v>
                </c:pt>
                <c:pt idx="15">
                  <c:v>显微骨科</c:v>
                </c:pt>
                <c:pt idx="16">
                  <c:v>肝胆外科</c:v>
                </c:pt>
                <c:pt idx="17">
                  <c:v>老年医学科</c:v>
                </c:pt>
                <c:pt idx="18">
                  <c:v>肝病科</c:v>
                </c:pt>
                <c:pt idx="19">
                  <c:v>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21.888238368470663</c:v>
                </c:pt>
                <c:pt idx="1">
                  <c:v>20.357844318748864</c:v>
                </c:pt>
                <c:pt idx="2">
                  <c:v>75.69733965301866</c:v>
                </c:pt>
                <c:pt idx="3">
                  <c:v>58.24525413079005</c:v>
                </c:pt>
                <c:pt idx="4">
                  <c:v>77.7644001772398</c:v>
                </c:pt>
                <c:pt idx="5">
                  <c:v>50.96583336772026</c:v>
                </c:pt>
                <c:pt idx="6">
                  <c:v>18.919101629902766</c:v>
                </c:pt>
                <c:pt idx="7">
                  <c:v>55.553874082807134</c:v>
                </c:pt>
                <c:pt idx="8">
                  <c:v>64.3484610533374</c:v>
                </c:pt>
                <c:pt idx="9">
                  <c:v>30.371579889438795</c:v>
                </c:pt>
                <c:pt idx="10">
                  <c:v>54.35806079286399</c:v>
                </c:pt>
                <c:pt idx="11">
                  <c:v>55.156927490612276</c:v>
                </c:pt>
                <c:pt idx="12">
                  <c:v>45.68043122784311</c:v>
                </c:pt>
                <c:pt idx="13">
                  <c:v>40.782704722502956</c:v>
                </c:pt>
                <c:pt idx="14">
                  <c:v>23.86518462738742</c:v>
                </c:pt>
                <c:pt idx="15">
                  <c:v>52.57271378109636</c:v>
                </c:pt>
                <c:pt idx="16">
                  <c:v>12.444469916564161</c:v>
                </c:pt>
                <c:pt idx="17">
                  <c:v>56.0192478742213</c:v>
                </c:pt>
                <c:pt idx="18">
                  <c:v>46.71505409642813</c:v>
                </c:pt>
                <c:pt idx="19">
                  <c:v>28.105606546121454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脾胃科消化科合并</c:v>
                </c:pt>
                <c:pt idx="2">
                  <c:v>周围血管科</c:v>
                </c:pt>
                <c:pt idx="3">
                  <c:v>运动损伤骨科</c:v>
                </c:pt>
                <c:pt idx="4">
                  <c:v>泌尿外科</c:v>
                </c:pt>
                <c:pt idx="5">
                  <c:v>男科</c:v>
                </c:pt>
                <c:pt idx="6">
                  <c:v>治未病中心</c:v>
                </c:pt>
                <c:pt idx="7">
                  <c:v>乳腺甲状腺外科</c:v>
                </c:pt>
                <c:pt idx="8">
                  <c:v>脑病一科</c:v>
                </c:pt>
                <c:pt idx="9">
                  <c:v>心病一科</c:v>
                </c:pt>
                <c:pt idx="10">
                  <c:v>心病三科</c:v>
                </c:pt>
                <c:pt idx="11">
                  <c:v>心病四科</c:v>
                </c:pt>
                <c:pt idx="12">
                  <c:v>关节骨科</c:v>
                </c:pt>
                <c:pt idx="13">
                  <c:v>妇科</c:v>
                </c:pt>
                <c:pt idx="14">
                  <c:v>皮肤科</c:v>
                </c:pt>
                <c:pt idx="15">
                  <c:v>肛肠科</c:v>
                </c:pt>
                <c:pt idx="16">
                  <c:v>内分泌科</c:v>
                </c:pt>
                <c:pt idx="17">
                  <c:v>耳鼻喉科</c:v>
                </c:pt>
                <c:pt idx="18">
                  <c:v>肾脏内科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89.00640988697346</c:v>
                </c:pt>
                <c:pt idx="1">
                  <c:v>83.17424554710172</c:v>
                </c:pt>
                <c:pt idx="2">
                  <c:v>78.47062561825612</c:v>
                </c:pt>
                <c:pt idx="3">
                  <c:v>78.04075117258827</c:v>
                </c:pt>
                <c:pt idx="4">
                  <c:v>77.7644001772398</c:v>
                </c:pt>
                <c:pt idx="5">
                  <c:v>77.7367003474695</c:v>
                </c:pt>
                <c:pt idx="6">
                  <c:v>77.36701510866858</c:v>
                </c:pt>
                <c:pt idx="7">
                  <c:v>75.69733965301866</c:v>
                </c:pt>
                <c:pt idx="8">
                  <c:v>71.04863046680352</c:v>
                </c:pt>
                <c:pt idx="9">
                  <c:v>70.15384974633714</c:v>
                </c:pt>
                <c:pt idx="10">
                  <c:v>68.28999505779929</c:v>
                </c:pt>
                <c:pt idx="11">
                  <c:v>67.09576840859869</c:v>
                </c:pt>
                <c:pt idx="12">
                  <c:v>65.42758467891778</c:v>
                </c:pt>
                <c:pt idx="13">
                  <c:v>65.24217055670607</c:v>
                </c:pt>
                <c:pt idx="14">
                  <c:v>64.3484610533374</c:v>
                </c:pt>
                <c:pt idx="15">
                  <c:v>63.4426645817195</c:v>
                </c:pt>
                <c:pt idx="16">
                  <c:v>62.76454489134679</c:v>
                </c:pt>
                <c:pt idx="17">
                  <c:v>62.39644026104687</c:v>
                </c:pt>
                <c:pt idx="18">
                  <c:v>59.98420651306092</c:v>
                </c:pt>
                <c:pt idx="19">
                  <c:v>59.250672176989184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脾胃科消化科合并</c:v>
                </c:pt>
                <c:pt idx="2">
                  <c:v>周围血管科</c:v>
                </c:pt>
                <c:pt idx="3">
                  <c:v>运动损伤骨科</c:v>
                </c:pt>
                <c:pt idx="4">
                  <c:v>泌尿外科</c:v>
                </c:pt>
                <c:pt idx="5">
                  <c:v>男科</c:v>
                </c:pt>
                <c:pt idx="6">
                  <c:v>治未病中心</c:v>
                </c:pt>
                <c:pt idx="7">
                  <c:v>乳腺甲状腺外科</c:v>
                </c:pt>
                <c:pt idx="8">
                  <c:v>脑病一科</c:v>
                </c:pt>
                <c:pt idx="9">
                  <c:v>心病一科</c:v>
                </c:pt>
                <c:pt idx="10">
                  <c:v>心病三科</c:v>
                </c:pt>
                <c:pt idx="11">
                  <c:v>心病四科</c:v>
                </c:pt>
                <c:pt idx="12">
                  <c:v>关节骨科</c:v>
                </c:pt>
                <c:pt idx="13">
                  <c:v>妇科</c:v>
                </c:pt>
                <c:pt idx="14">
                  <c:v>皮肤科</c:v>
                </c:pt>
                <c:pt idx="15">
                  <c:v>肛肠科</c:v>
                </c:pt>
                <c:pt idx="16">
                  <c:v>内分泌科</c:v>
                </c:pt>
                <c:pt idx="17">
                  <c:v>耳鼻喉科</c:v>
                </c:pt>
                <c:pt idx="18">
                  <c:v>肾脏内科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18.35384860709708</c:v>
                </c:pt>
                <c:pt idx="1">
                  <c:v>29.668023213286357</c:v>
                </c:pt>
                <c:pt idx="2">
                  <c:v>12.47397062565261</c:v>
                </c:pt>
                <c:pt idx="3">
                  <c:v>19.910027416959213</c:v>
                </c:pt>
                <c:pt idx="4">
                  <c:v>11.87746343591118</c:v>
                </c:pt>
                <c:pt idx="5">
                  <c:v>17.812929377726892</c:v>
                </c:pt>
                <c:pt idx="6">
                  <c:v>11.43934495918681</c:v>
                </c:pt>
                <c:pt idx="7">
                  <c:v>30.6592427517545</c:v>
                </c:pt>
                <c:pt idx="8">
                  <c:v>11.692167692175817</c:v>
                </c:pt>
                <c:pt idx="9">
                  <c:v>28.741537380586497</c:v>
                </c:pt>
                <c:pt idx="10">
                  <c:v>18.045844052188382</c:v>
                </c:pt>
                <c:pt idx="11">
                  <c:v>19.421939067979185</c:v>
                </c:pt>
                <c:pt idx="12">
                  <c:v>23.140376795764777</c:v>
                </c:pt>
                <c:pt idx="13">
                  <c:v>28.11087719303031</c:v>
                </c:pt>
                <c:pt idx="14">
                  <c:v>15.66018274591359</c:v>
                </c:pt>
                <c:pt idx="15">
                  <c:v>25.92079589459813</c:v>
                </c:pt>
                <c:pt idx="16">
                  <c:v>18.60702244239469</c:v>
                </c:pt>
                <c:pt idx="17">
                  <c:v>24.330519873101107</c:v>
                </c:pt>
                <c:pt idx="18">
                  <c:v>27.453297599002084</c:v>
                </c:pt>
                <c:pt idx="19">
                  <c:v>18.387046708558426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脾胃科消化科合并</c:v>
                </c:pt>
                <c:pt idx="2">
                  <c:v>周围血管科</c:v>
                </c:pt>
                <c:pt idx="3">
                  <c:v>运动损伤骨科</c:v>
                </c:pt>
                <c:pt idx="4">
                  <c:v>泌尿外科</c:v>
                </c:pt>
                <c:pt idx="5">
                  <c:v>男科</c:v>
                </c:pt>
                <c:pt idx="6">
                  <c:v>治未病中心</c:v>
                </c:pt>
                <c:pt idx="7">
                  <c:v>乳腺甲状腺外科</c:v>
                </c:pt>
                <c:pt idx="8">
                  <c:v>脑病一科</c:v>
                </c:pt>
                <c:pt idx="9">
                  <c:v>心病一科</c:v>
                </c:pt>
                <c:pt idx="10">
                  <c:v>心病三科</c:v>
                </c:pt>
                <c:pt idx="11">
                  <c:v>心病四科</c:v>
                </c:pt>
                <c:pt idx="12">
                  <c:v>关节骨科</c:v>
                </c:pt>
                <c:pt idx="13">
                  <c:v>妇科</c:v>
                </c:pt>
                <c:pt idx="14">
                  <c:v>皮肤科</c:v>
                </c:pt>
                <c:pt idx="15">
                  <c:v>肛肠科</c:v>
                </c:pt>
                <c:pt idx="16">
                  <c:v>内分泌科</c:v>
                </c:pt>
                <c:pt idx="17">
                  <c:v>耳鼻喉科</c:v>
                </c:pt>
                <c:pt idx="18">
                  <c:v>肾脏内科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89.00640988697346</c:v>
                </c:pt>
                <c:pt idx="1">
                  <c:v>83.17424554710172</c:v>
                </c:pt>
                <c:pt idx="2">
                  <c:v>78.47062561825612</c:v>
                </c:pt>
                <c:pt idx="3">
                  <c:v>78.04075117258827</c:v>
                </c:pt>
                <c:pt idx="4">
                  <c:v>77.7644001772398</c:v>
                </c:pt>
                <c:pt idx="5">
                  <c:v>77.7367003474695</c:v>
                </c:pt>
                <c:pt idx="6">
                  <c:v>77.36701510866858</c:v>
                </c:pt>
                <c:pt idx="7">
                  <c:v>75.69733965301866</c:v>
                </c:pt>
                <c:pt idx="8">
                  <c:v>71.04863046680352</c:v>
                </c:pt>
                <c:pt idx="9">
                  <c:v>70.15384974633714</c:v>
                </c:pt>
                <c:pt idx="10">
                  <c:v>68.28999505779929</c:v>
                </c:pt>
                <c:pt idx="11">
                  <c:v>67.09576840859869</c:v>
                </c:pt>
                <c:pt idx="12">
                  <c:v>65.42758467891778</c:v>
                </c:pt>
                <c:pt idx="13">
                  <c:v>65.24217055670607</c:v>
                </c:pt>
                <c:pt idx="14">
                  <c:v>64.3484610533374</c:v>
                </c:pt>
                <c:pt idx="15">
                  <c:v>63.4426645817195</c:v>
                </c:pt>
                <c:pt idx="16">
                  <c:v>62.76454489134679</c:v>
                </c:pt>
                <c:pt idx="17">
                  <c:v>62.39644026104687</c:v>
                </c:pt>
                <c:pt idx="18">
                  <c:v>59.98420651306092</c:v>
                </c:pt>
                <c:pt idx="19">
                  <c:v>59.250672176989184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脾胃科消化科合并</c:v>
                </c:pt>
                <c:pt idx="2">
                  <c:v>周围血管科</c:v>
                </c:pt>
                <c:pt idx="3">
                  <c:v>运动损伤骨科</c:v>
                </c:pt>
                <c:pt idx="4">
                  <c:v>泌尿外科</c:v>
                </c:pt>
                <c:pt idx="5">
                  <c:v>男科</c:v>
                </c:pt>
                <c:pt idx="6">
                  <c:v>治未病中心</c:v>
                </c:pt>
                <c:pt idx="7">
                  <c:v>乳腺甲状腺外科</c:v>
                </c:pt>
                <c:pt idx="8">
                  <c:v>脑病一科</c:v>
                </c:pt>
                <c:pt idx="9">
                  <c:v>心病一科</c:v>
                </c:pt>
                <c:pt idx="10">
                  <c:v>心病三科</c:v>
                </c:pt>
                <c:pt idx="11">
                  <c:v>心病四科</c:v>
                </c:pt>
                <c:pt idx="12">
                  <c:v>关节骨科</c:v>
                </c:pt>
                <c:pt idx="13">
                  <c:v>妇科</c:v>
                </c:pt>
                <c:pt idx="14">
                  <c:v>皮肤科</c:v>
                </c:pt>
                <c:pt idx="15">
                  <c:v>肛肠科</c:v>
                </c:pt>
                <c:pt idx="16">
                  <c:v>内分泌科</c:v>
                </c:pt>
                <c:pt idx="17">
                  <c:v>耳鼻喉科</c:v>
                </c:pt>
                <c:pt idx="18">
                  <c:v>肾脏内科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63.19593939787148</c:v>
                </c:pt>
                <c:pt idx="1">
                  <c:v>42.09511911944599</c:v>
                </c:pt>
                <c:pt idx="2">
                  <c:v>51.8743078094208</c:v>
                </c:pt>
                <c:pt idx="3">
                  <c:v>39.76685632616605</c:v>
                </c:pt>
                <c:pt idx="4">
                  <c:v>58.19733962770981</c:v>
                </c:pt>
                <c:pt idx="5">
                  <c:v>45.25501547841976</c:v>
                </c:pt>
                <c:pt idx="6">
                  <c:v>68.39875391013786</c:v>
                </c:pt>
                <c:pt idx="7">
                  <c:v>44.76149293060662</c:v>
                </c:pt>
                <c:pt idx="8">
                  <c:v>38.52992888472922</c:v>
                </c:pt>
                <c:pt idx="9">
                  <c:v>50.50960159744473</c:v>
                </c:pt>
                <c:pt idx="10">
                  <c:v>44.59696587668618</c:v>
                </c:pt>
                <c:pt idx="11">
                  <c:v>40.29854472709636</c:v>
                </c:pt>
                <c:pt idx="12">
                  <c:v>50.77859639510896</c:v>
                </c:pt>
                <c:pt idx="13">
                  <c:v>60.6177718293278</c:v>
                </c:pt>
                <c:pt idx="14">
                  <c:v>51.885031748843176</c:v>
                </c:pt>
                <c:pt idx="15">
                  <c:v>53.576516814275095</c:v>
                </c:pt>
                <c:pt idx="16">
                  <c:v>52.90453750825515</c:v>
                </c:pt>
                <c:pt idx="17">
                  <c:v>56.00884003803281</c:v>
                </c:pt>
                <c:pt idx="18">
                  <c:v>35.37194005835514</c:v>
                </c:pt>
                <c:pt idx="19">
                  <c:v>48.4526420569665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脾胃科消化科合并</c:v>
                </c:pt>
                <c:pt idx="2">
                  <c:v>周围血管科</c:v>
                </c:pt>
                <c:pt idx="3">
                  <c:v>运动损伤骨科</c:v>
                </c:pt>
                <c:pt idx="4">
                  <c:v>泌尿外科</c:v>
                </c:pt>
                <c:pt idx="5">
                  <c:v>男科</c:v>
                </c:pt>
                <c:pt idx="6">
                  <c:v>治未病中心</c:v>
                </c:pt>
                <c:pt idx="7">
                  <c:v>乳腺甲状腺外科</c:v>
                </c:pt>
                <c:pt idx="8">
                  <c:v>脑病一科</c:v>
                </c:pt>
                <c:pt idx="9">
                  <c:v>心病一科</c:v>
                </c:pt>
                <c:pt idx="10">
                  <c:v>心病三科</c:v>
                </c:pt>
                <c:pt idx="11">
                  <c:v>心病四科</c:v>
                </c:pt>
                <c:pt idx="12">
                  <c:v>关节骨科</c:v>
                </c:pt>
                <c:pt idx="13">
                  <c:v>妇科</c:v>
                </c:pt>
                <c:pt idx="14">
                  <c:v>皮肤科</c:v>
                </c:pt>
                <c:pt idx="15">
                  <c:v>肛肠科</c:v>
                </c:pt>
                <c:pt idx="16">
                  <c:v>内分泌科</c:v>
                </c:pt>
                <c:pt idx="17">
                  <c:v>耳鼻喉科</c:v>
                </c:pt>
                <c:pt idx="18">
                  <c:v>肾脏内科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89.00640988697346</c:v>
                </c:pt>
                <c:pt idx="1">
                  <c:v>83.17424554710172</c:v>
                </c:pt>
                <c:pt idx="2">
                  <c:v>78.47062561825612</c:v>
                </c:pt>
                <c:pt idx="3">
                  <c:v>78.04075117258827</c:v>
                </c:pt>
                <c:pt idx="4">
                  <c:v>77.7644001772398</c:v>
                </c:pt>
                <c:pt idx="5">
                  <c:v>77.7367003474695</c:v>
                </c:pt>
                <c:pt idx="6">
                  <c:v>77.36701510866858</c:v>
                </c:pt>
                <c:pt idx="7">
                  <c:v>75.69733965301866</c:v>
                </c:pt>
                <c:pt idx="8">
                  <c:v>71.04863046680352</c:v>
                </c:pt>
                <c:pt idx="9">
                  <c:v>70.15384974633714</c:v>
                </c:pt>
                <c:pt idx="10">
                  <c:v>68.28999505779929</c:v>
                </c:pt>
                <c:pt idx="11">
                  <c:v>67.09576840859869</c:v>
                </c:pt>
                <c:pt idx="12">
                  <c:v>65.42758467891778</c:v>
                </c:pt>
                <c:pt idx="13">
                  <c:v>65.24217055670607</c:v>
                </c:pt>
                <c:pt idx="14">
                  <c:v>64.3484610533374</c:v>
                </c:pt>
                <c:pt idx="15">
                  <c:v>63.4426645817195</c:v>
                </c:pt>
                <c:pt idx="16">
                  <c:v>62.76454489134679</c:v>
                </c:pt>
                <c:pt idx="17">
                  <c:v>62.39644026104687</c:v>
                </c:pt>
                <c:pt idx="18">
                  <c:v>59.98420651306092</c:v>
                </c:pt>
                <c:pt idx="19">
                  <c:v>59.250672176989184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脾胃科消化科合并</c:v>
                </c:pt>
                <c:pt idx="2">
                  <c:v>周围血管科</c:v>
                </c:pt>
                <c:pt idx="3">
                  <c:v>运动损伤骨科</c:v>
                </c:pt>
                <c:pt idx="4">
                  <c:v>泌尿外科</c:v>
                </c:pt>
                <c:pt idx="5">
                  <c:v>男科</c:v>
                </c:pt>
                <c:pt idx="6">
                  <c:v>治未病中心</c:v>
                </c:pt>
                <c:pt idx="7">
                  <c:v>乳腺甲状腺外科</c:v>
                </c:pt>
                <c:pt idx="8">
                  <c:v>脑病一科</c:v>
                </c:pt>
                <c:pt idx="9">
                  <c:v>心病一科</c:v>
                </c:pt>
                <c:pt idx="10">
                  <c:v>心病三科</c:v>
                </c:pt>
                <c:pt idx="11">
                  <c:v>心病四科</c:v>
                </c:pt>
                <c:pt idx="12">
                  <c:v>关节骨科</c:v>
                </c:pt>
                <c:pt idx="13">
                  <c:v>妇科</c:v>
                </c:pt>
                <c:pt idx="14">
                  <c:v>皮肤科</c:v>
                </c:pt>
                <c:pt idx="15">
                  <c:v>肛肠科</c:v>
                </c:pt>
                <c:pt idx="16">
                  <c:v>内分泌科</c:v>
                </c:pt>
                <c:pt idx="17">
                  <c:v>耳鼻喉科</c:v>
                </c:pt>
                <c:pt idx="18">
                  <c:v>肾脏内科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48.15051858285683</c:v>
                </c:pt>
                <c:pt idx="1">
                  <c:v>50.461516026816476</c:v>
                </c:pt>
                <c:pt idx="2">
                  <c:v>52.22624477117236</c:v>
                </c:pt>
                <c:pt idx="3">
                  <c:v>49.83852926190169</c:v>
                </c:pt>
                <c:pt idx="4">
                  <c:v>54.84254482905688</c:v>
                </c:pt>
                <c:pt idx="5">
                  <c:v>54.15265320763363</c:v>
                </c:pt>
                <c:pt idx="6">
                  <c:v>47.57275030750034</c:v>
                </c:pt>
                <c:pt idx="7">
                  <c:v>48.82434914575521</c:v>
                </c:pt>
                <c:pt idx="8">
                  <c:v>58.815750688481046</c:v>
                </c:pt>
                <c:pt idx="9">
                  <c:v>35.815361794782376</c:v>
                </c:pt>
                <c:pt idx="10">
                  <c:v>43.027875413754444</c:v>
                </c:pt>
                <c:pt idx="11">
                  <c:v>57.65975183795657</c:v>
                </c:pt>
                <c:pt idx="12">
                  <c:v>62.23498510103238</c:v>
                </c:pt>
                <c:pt idx="13">
                  <c:v>37.23821569199278</c:v>
                </c:pt>
                <c:pt idx="14">
                  <c:v>39.62111816850293</c:v>
                </c:pt>
                <c:pt idx="15">
                  <c:v>41.15023150723613</c:v>
                </c:pt>
                <c:pt idx="16">
                  <c:v>59.559457971258524</c:v>
                </c:pt>
                <c:pt idx="17">
                  <c:v>66.49356996814713</c:v>
                </c:pt>
                <c:pt idx="18">
                  <c:v>57.161796293594186</c:v>
                </c:pt>
                <c:pt idx="19">
                  <c:v>51.30942590636146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脾胃科消化科合并</c:v>
                </c:pt>
                <c:pt idx="2">
                  <c:v>周围血管科</c:v>
                </c:pt>
                <c:pt idx="3">
                  <c:v>运动损伤骨科</c:v>
                </c:pt>
                <c:pt idx="4">
                  <c:v>泌尿外科</c:v>
                </c:pt>
                <c:pt idx="5">
                  <c:v>男科</c:v>
                </c:pt>
                <c:pt idx="6">
                  <c:v>治未病中心</c:v>
                </c:pt>
                <c:pt idx="7">
                  <c:v>乳腺甲状腺外科</c:v>
                </c:pt>
                <c:pt idx="8">
                  <c:v>脑病一科</c:v>
                </c:pt>
                <c:pt idx="9">
                  <c:v>心病一科</c:v>
                </c:pt>
                <c:pt idx="10">
                  <c:v>心病三科</c:v>
                </c:pt>
                <c:pt idx="11">
                  <c:v>心病四科</c:v>
                </c:pt>
                <c:pt idx="12">
                  <c:v>关节骨科</c:v>
                </c:pt>
                <c:pt idx="13">
                  <c:v>妇科</c:v>
                </c:pt>
                <c:pt idx="14">
                  <c:v>皮肤科</c:v>
                </c:pt>
                <c:pt idx="15">
                  <c:v>肛肠科</c:v>
                </c:pt>
                <c:pt idx="16">
                  <c:v>内分泌科</c:v>
                </c:pt>
                <c:pt idx="17">
                  <c:v>耳鼻喉科</c:v>
                </c:pt>
                <c:pt idx="18">
                  <c:v>肾脏内科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89.00640988697346</c:v>
                </c:pt>
                <c:pt idx="1">
                  <c:v>83.17424554710172</c:v>
                </c:pt>
                <c:pt idx="2">
                  <c:v>78.47062561825612</c:v>
                </c:pt>
                <c:pt idx="3">
                  <c:v>78.04075117258827</c:v>
                </c:pt>
                <c:pt idx="4">
                  <c:v>77.7644001772398</c:v>
                </c:pt>
                <c:pt idx="5">
                  <c:v>77.7367003474695</c:v>
                </c:pt>
                <c:pt idx="6">
                  <c:v>77.36701510866858</c:v>
                </c:pt>
                <c:pt idx="7">
                  <c:v>75.69733965301866</c:v>
                </c:pt>
                <c:pt idx="8">
                  <c:v>71.04863046680352</c:v>
                </c:pt>
                <c:pt idx="9">
                  <c:v>70.15384974633714</c:v>
                </c:pt>
                <c:pt idx="10">
                  <c:v>68.28999505779929</c:v>
                </c:pt>
                <c:pt idx="11">
                  <c:v>67.09576840859869</c:v>
                </c:pt>
                <c:pt idx="12">
                  <c:v>65.42758467891778</c:v>
                </c:pt>
                <c:pt idx="13">
                  <c:v>65.24217055670607</c:v>
                </c:pt>
                <c:pt idx="14">
                  <c:v>64.3484610533374</c:v>
                </c:pt>
                <c:pt idx="15">
                  <c:v>63.4426645817195</c:v>
                </c:pt>
                <c:pt idx="16">
                  <c:v>62.76454489134679</c:v>
                </c:pt>
                <c:pt idx="17">
                  <c:v>62.39644026104687</c:v>
                </c:pt>
                <c:pt idx="18">
                  <c:v>59.98420651306092</c:v>
                </c:pt>
                <c:pt idx="19">
                  <c:v>59.250672176989184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脾胃科消化科合并</c:v>
                </c:pt>
                <c:pt idx="2">
                  <c:v>周围血管科</c:v>
                </c:pt>
                <c:pt idx="3">
                  <c:v>运动损伤骨科</c:v>
                </c:pt>
                <c:pt idx="4">
                  <c:v>泌尿外科</c:v>
                </c:pt>
                <c:pt idx="5">
                  <c:v>男科</c:v>
                </c:pt>
                <c:pt idx="6">
                  <c:v>治未病中心</c:v>
                </c:pt>
                <c:pt idx="7">
                  <c:v>乳腺甲状腺外科</c:v>
                </c:pt>
                <c:pt idx="8">
                  <c:v>脑病一科</c:v>
                </c:pt>
                <c:pt idx="9">
                  <c:v>心病一科</c:v>
                </c:pt>
                <c:pt idx="10">
                  <c:v>心病三科</c:v>
                </c:pt>
                <c:pt idx="11">
                  <c:v>心病四科</c:v>
                </c:pt>
                <c:pt idx="12">
                  <c:v>关节骨科</c:v>
                </c:pt>
                <c:pt idx="13">
                  <c:v>妇科</c:v>
                </c:pt>
                <c:pt idx="14">
                  <c:v>皮肤科</c:v>
                </c:pt>
                <c:pt idx="15">
                  <c:v>肛肠科</c:v>
                </c:pt>
                <c:pt idx="16">
                  <c:v>内分泌科</c:v>
                </c:pt>
                <c:pt idx="17">
                  <c:v>耳鼻喉科</c:v>
                </c:pt>
                <c:pt idx="18">
                  <c:v>肾脏内科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49.07369694709504</c:v>
                </c:pt>
                <c:pt idx="1">
                  <c:v>42.887089970974685</c:v>
                </c:pt>
                <c:pt idx="2">
                  <c:v>55.043814217275845</c:v>
                </c:pt>
                <c:pt idx="3">
                  <c:v>40.56876382076509</c:v>
                </c:pt>
                <c:pt idx="4">
                  <c:v>35.46483171387057</c:v>
                </c:pt>
                <c:pt idx="5">
                  <c:v>39.784391077835316</c:v>
                </c:pt>
                <c:pt idx="6">
                  <c:v>43.565481753819356</c:v>
                </c:pt>
                <c:pt idx="7">
                  <c:v>47.948699860071756</c:v>
                </c:pt>
                <c:pt idx="8">
                  <c:v>50.28907128791475</c:v>
                </c:pt>
                <c:pt idx="9">
                  <c:v>40.27090637351141</c:v>
                </c:pt>
                <c:pt idx="10">
                  <c:v>48.2414216544729</c:v>
                </c:pt>
                <c:pt idx="11">
                  <c:v>39.13461403463167</c:v>
                </c:pt>
                <c:pt idx="12">
                  <c:v>41.97513414561318</c:v>
                </c:pt>
                <c:pt idx="13">
                  <c:v>48.48384695434626</c:v>
                </c:pt>
                <c:pt idx="14">
                  <c:v>48.03722699277236</c:v>
                </c:pt>
                <c:pt idx="15">
                  <c:v>50.77662521010202</c:v>
                </c:pt>
                <c:pt idx="16">
                  <c:v>48.424658408777596</c:v>
                </c:pt>
                <c:pt idx="17">
                  <c:v>62.24413627735147</c:v>
                </c:pt>
                <c:pt idx="18">
                  <c:v>43.07010461397771</c:v>
                </c:pt>
                <c:pt idx="19">
                  <c:v>46.35384323030102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脾胃科消化科合并</c:v>
                </c:pt>
                <c:pt idx="2">
                  <c:v>周围血管科</c:v>
                </c:pt>
                <c:pt idx="3">
                  <c:v>运动损伤骨科</c:v>
                </c:pt>
                <c:pt idx="4">
                  <c:v>泌尿外科</c:v>
                </c:pt>
                <c:pt idx="5">
                  <c:v>男科</c:v>
                </c:pt>
                <c:pt idx="6">
                  <c:v>治未病中心</c:v>
                </c:pt>
                <c:pt idx="7">
                  <c:v>乳腺甲状腺外科</c:v>
                </c:pt>
                <c:pt idx="8">
                  <c:v>脑病一科</c:v>
                </c:pt>
                <c:pt idx="9">
                  <c:v>心病一科</c:v>
                </c:pt>
                <c:pt idx="10">
                  <c:v>心病三科</c:v>
                </c:pt>
                <c:pt idx="11">
                  <c:v>心病四科</c:v>
                </c:pt>
                <c:pt idx="12">
                  <c:v>关节骨科</c:v>
                </c:pt>
                <c:pt idx="13">
                  <c:v>妇科</c:v>
                </c:pt>
                <c:pt idx="14">
                  <c:v>皮肤科</c:v>
                </c:pt>
                <c:pt idx="15">
                  <c:v>肛肠科</c:v>
                </c:pt>
                <c:pt idx="16">
                  <c:v>内分泌科</c:v>
                </c:pt>
                <c:pt idx="17">
                  <c:v>耳鼻喉科</c:v>
                </c:pt>
                <c:pt idx="18">
                  <c:v>肾脏内科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89.00640988697346</c:v>
                </c:pt>
                <c:pt idx="1">
                  <c:v>83.17424554710172</c:v>
                </c:pt>
                <c:pt idx="2">
                  <c:v>78.47062561825612</c:v>
                </c:pt>
                <c:pt idx="3">
                  <c:v>78.04075117258827</c:v>
                </c:pt>
                <c:pt idx="4">
                  <c:v>77.7644001772398</c:v>
                </c:pt>
                <c:pt idx="5">
                  <c:v>77.7367003474695</c:v>
                </c:pt>
                <c:pt idx="6">
                  <c:v>77.36701510866858</c:v>
                </c:pt>
                <c:pt idx="7">
                  <c:v>75.69733965301866</c:v>
                </c:pt>
                <c:pt idx="8">
                  <c:v>71.04863046680352</c:v>
                </c:pt>
                <c:pt idx="9">
                  <c:v>70.15384974633714</c:v>
                </c:pt>
                <c:pt idx="10">
                  <c:v>68.28999505779929</c:v>
                </c:pt>
                <c:pt idx="11">
                  <c:v>67.09576840859869</c:v>
                </c:pt>
                <c:pt idx="12">
                  <c:v>65.42758467891778</c:v>
                </c:pt>
                <c:pt idx="13">
                  <c:v>65.24217055670607</c:v>
                </c:pt>
                <c:pt idx="14">
                  <c:v>64.3484610533374</c:v>
                </c:pt>
                <c:pt idx="15">
                  <c:v>63.4426645817195</c:v>
                </c:pt>
                <c:pt idx="16">
                  <c:v>62.76454489134679</c:v>
                </c:pt>
                <c:pt idx="17">
                  <c:v>62.39644026104687</c:v>
                </c:pt>
                <c:pt idx="18">
                  <c:v>59.98420651306092</c:v>
                </c:pt>
                <c:pt idx="19">
                  <c:v>59.250672176989184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脾胃科消化科合并</c:v>
                </c:pt>
                <c:pt idx="2">
                  <c:v>周围血管科</c:v>
                </c:pt>
                <c:pt idx="3">
                  <c:v>运动损伤骨科</c:v>
                </c:pt>
                <c:pt idx="4">
                  <c:v>泌尿外科</c:v>
                </c:pt>
                <c:pt idx="5">
                  <c:v>男科</c:v>
                </c:pt>
                <c:pt idx="6">
                  <c:v>治未病中心</c:v>
                </c:pt>
                <c:pt idx="7">
                  <c:v>乳腺甲状腺外科</c:v>
                </c:pt>
                <c:pt idx="8">
                  <c:v>脑病一科</c:v>
                </c:pt>
                <c:pt idx="9">
                  <c:v>心病一科</c:v>
                </c:pt>
                <c:pt idx="10">
                  <c:v>心病三科</c:v>
                </c:pt>
                <c:pt idx="11">
                  <c:v>心病四科</c:v>
                </c:pt>
                <c:pt idx="12">
                  <c:v>关节骨科</c:v>
                </c:pt>
                <c:pt idx="13">
                  <c:v>妇科</c:v>
                </c:pt>
                <c:pt idx="14">
                  <c:v>皮肤科</c:v>
                </c:pt>
                <c:pt idx="15">
                  <c:v>肛肠科</c:v>
                </c:pt>
                <c:pt idx="16">
                  <c:v>内分泌科</c:v>
                </c:pt>
                <c:pt idx="17">
                  <c:v>耳鼻喉科</c:v>
                </c:pt>
                <c:pt idx="18">
                  <c:v>肾脏内科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3.1622053503206278</c:v>
                </c:pt>
                <c:pt idx="1">
                  <c:v>19.25148846260517</c:v>
                </c:pt>
                <c:pt idx="2">
                  <c:v>2.8109287403238903</c:v>
                </c:pt>
                <c:pt idx="3">
                  <c:v>8.105524948910592</c:v>
                </c:pt>
                <c:pt idx="4">
                  <c:v>22.79073035388889</c:v>
                </c:pt>
                <c:pt idx="5">
                  <c:v>3.669268404594321</c:v>
                </c:pt>
                <c:pt idx="6">
                  <c:v>17.615075128901783</c:v>
                </c:pt>
                <c:pt idx="7">
                  <c:v>19.356063072313052</c:v>
                </c:pt>
                <c:pt idx="8">
                  <c:v>17.478755369863688</c:v>
                </c:pt>
                <c:pt idx="9">
                  <c:v>17.92566299385592</c:v>
                </c:pt>
                <c:pt idx="10">
                  <c:v>28.33549672892363</c:v>
                </c:pt>
                <c:pt idx="11">
                  <c:v>3.165585046760294</c:v>
                </c:pt>
                <c:pt idx="12">
                  <c:v>2.8551347231015245</c:v>
                </c:pt>
                <c:pt idx="13">
                  <c:v>6.333541384036938</c:v>
                </c:pt>
                <c:pt idx="14">
                  <c:v>11.583699756714699</c:v>
                </c:pt>
                <c:pt idx="15">
                  <c:v>9.462442618855578</c:v>
                </c:pt>
                <c:pt idx="16">
                  <c:v>4.595562210410811</c:v>
                </c:pt>
                <c:pt idx="17">
                  <c:v>2.3044346826400313</c:v>
                </c:pt>
                <c:pt idx="18">
                  <c:v>2.962384373201115</c:v>
                </c:pt>
                <c:pt idx="19">
                  <c:v>5.261155940619329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脾胃科消化科合并</c:v>
                </c:pt>
                <c:pt idx="2">
                  <c:v>周围血管科</c:v>
                </c:pt>
                <c:pt idx="3">
                  <c:v>运动损伤骨科</c:v>
                </c:pt>
                <c:pt idx="4">
                  <c:v>泌尿外科</c:v>
                </c:pt>
                <c:pt idx="5">
                  <c:v>男科</c:v>
                </c:pt>
                <c:pt idx="6">
                  <c:v>治未病中心</c:v>
                </c:pt>
                <c:pt idx="7">
                  <c:v>乳腺甲状腺外科</c:v>
                </c:pt>
                <c:pt idx="8">
                  <c:v>脑病一科</c:v>
                </c:pt>
                <c:pt idx="9">
                  <c:v>心病一科</c:v>
                </c:pt>
                <c:pt idx="10">
                  <c:v>心病三科</c:v>
                </c:pt>
                <c:pt idx="11">
                  <c:v>心病四科</c:v>
                </c:pt>
                <c:pt idx="12">
                  <c:v>关节骨科</c:v>
                </c:pt>
                <c:pt idx="13">
                  <c:v>妇科</c:v>
                </c:pt>
                <c:pt idx="14">
                  <c:v>皮肤科</c:v>
                </c:pt>
                <c:pt idx="15">
                  <c:v>肛肠科</c:v>
                </c:pt>
                <c:pt idx="16">
                  <c:v>内分泌科</c:v>
                </c:pt>
                <c:pt idx="17">
                  <c:v>耳鼻喉科</c:v>
                </c:pt>
                <c:pt idx="18">
                  <c:v>肾脏内科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89.00640988697346</c:v>
                </c:pt>
                <c:pt idx="1">
                  <c:v>83.17424554710172</c:v>
                </c:pt>
                <c:pt idx="2">
                  <c:v>78.47062561825612</c:v>
                </c:pt>
                <c:pt idx="3">
                  <c:v>78.04075117258827</c:v>
                </c:pt>
                <c:pt idx="4">
                  <c:v>77.7644001772398</c:v>
                </c:pt>
                <c:pt idx="5">
                  <c:v>77.7367003474695</c:v>
                </c:pt>
                <c:pt idx="6">
                  <c:v>77.36701510866858</c:v>
                </c:pt>
                <c:pt idx="7">
                  <c:v>75.69733965301866</c:v>
                </c:pt>
                <c:pt idx="8">
                  <c:v>71.04863046680352</c:v>
                </c:pt>
                <c:pt idx="9">
                  <c:v>70.15384974633714</c:v>
                </c:pt>
                <c:pt idx="10">
                  <c:v>68.28999505779929</c:v>
                </c:pt>
                <c:pt idx="11">
                  <c:v>67.09576840859869</c:v>
                </c:pt>
                <c:pt idx="12">
                  <c:v>65.42758467891778</c:v>
                </c:pt>
                <c:pt idx="13">
                  <c:v>65.24217055670607</c:v>
                </c:pt>
                <c:pt idx="14">
                  <c:v>64.3484610533374</c:v>
                </c:pt>
                <c:pt idx="15">
                  <c:v>63.4426645817195</c:v>
                </c:pt>
                <c:pt idx="16">
                  <c:v>62.76454489134679</c:v>
                </c:pt>
                <c:pt idx="17">
                  <c:v>62.39644026104687</c:v>
                </c:pt>
                <c:pt idx="18">
                  <c:v>59.98420651306092</c:v>
                </c:pt>
                <c:pt idx="19">
                  <c:v>59.250672176989184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脾胃科消化科合并</c:v>
                </c:pt>
                <c:pt idx="2">
                  <c:v>周围血管科</c:v>
                </c:pt>
                <c:pt idx="3">
                  <c:v>运动损伤骨科</c:v>
                </c:pt>
                <c:pt idx="4">
                  <c:v>泌尿外科</c:v>
                </c:pt>
                <c:pt idx="5">
                  <c:v>男科</c:v>
                </c:pt>
                <c:pt idx="6">
                  <c:v>治未病中心</c:v>
                </c:pt>
                <c:pt idx="7">
                  <c:v>乳腺甲状腺外科</c:v>
                </c:pt>
                <c:pt idx="8">
                  <c:v>脑病一科</c:v>
                </c:pt>
                <c:pt idx="9">
                  <c:v>心病一科</c:v>
                </c:pt>
                <c:pt idx="10">
                  <c:v>心病三科</c:v>
                </c:pt>
                <c:pt idx="11">
                  <c:v>心病四科</c:v>
                </c:pt>
                <c:pt idx="12">
                  <c:v>关节骨科</c:v>
                </c:pt>
                <c:pt idx="13">
                  <c:v>妇科</c:v>
                </c:pt>
                <c:pt idx="14">
                  <c:v>皮肤科</c:v>
                </c:pt>
                <c:pt idx="15">
                  <c:v>肛肠科</c:v>
                </c:pt>
                <c:pt idx="16">
                  <c:v>内分泌科</c:v>
                </c:pt>
                <c:pt idx="17">
                  <c:v>耳鼻喉科</c:v>
                </c:pt>
                <c:pt idx="18">
                  <c:v>肾脏内科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55.73648617177212</c:v>
                </c:pt>
                <c:pt idx="1">
                  <c:v>43.48768523074721</c:v>
                </c:pt>
                <c:pt idx="2">
                  <c:v>49.70957348656059</c:v>
                </c:pt>
                <c:pt idx="3">
                  <c:v>44.244122722159375</c:v>
                </c:pt>
                <c:pt idx="4">
                  <c:v>61.71528149438109</c:v>
                </c:pt>
                <c:pt idx="5">
                  <c:v>53.02019325648605</c:v>
                </c:pt>
                <c:pt idx="6">
                  <c:v>69.50929557389925</c:v>
                </c:pt>
                <c:pt idx="7">
                  <c:v>47.80107325748791</c:v>
                </c:pt>
                <c:pt idx="8">
                  <c:v>48.22007182756105</c:v>
                </c:pt>
                <c:pt idx="9">
                  <c:v>43.75186588318313</c:v>
                </c:pt>
                <c:pt idx="10">
                  <c:v>42.75948322710214</c:v>
                </c:pt>
                <c:pt idx="11">
                  <c:v>47.030584981560565</c:v>
                </c:pt>
                <c:pt idx="12">
                  <c:v>45.36298948581414</c:v>
                </c:pt>
                <c:pt idx="13">
                  <c:v>49.341166689828285</c:v>
                </c:pt>
                <c:pt idx="14">
                  <c:v>50.151770119657535</c:v>
                </c:pt>
                <c:pt idx="15">
                  <c:v>54.68843227880459</c:v>
                </c:pt>
                <c:pt idx="16">
                  <c:v>38.661822208257306</c:v>
                </c:pt>
                <c:pt idx="17">
                  <c:v>58.75795048647131</c:v>
                </c:pt>
                <c:pt idx="18">
                  <c:v>43.20415274261157</c:v>
                </c:pt>
                <c:pt idx="19">
                  <c:v>45.04794078851728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脾胃科消化科合并</c:v>
                </c:pt>
                <c:pt idx="2">
                  <c:v>周围血管科</c:v>
                </c:pt>
                <c:pt idx="3">
                  <c:v>运动损伤骨科</c:v>
                </c:pt>
                <c:pt idx="4">
                  <c:v>泌尿外科</c:v>
                </c:pt>
                <c:pt idx="5">
                  <c:v>男科</c:v>
                </c:pt>
                <c:pt idx="6">
                  <c:v>治未病中心</c:v>
                </c:pt>
                <c:pt idx="7">
                  <c:v>乳腺甲状腺外科</c:v>
                </c:pt>
                <c:pt idx="8">
                  <c:v>脑病一科</c:v>
                </c:pt>
                <c:pt idx="9">
                  <c:v>心病一科</c:v>
                </c:pt>
                <c:pt idx="10">
                  <c:v>心病三科</c:v>
                </c:pt>
                <c:pt idx="11">
                  <c:v>心病四科</c:v>
                </c:pt>
                <c:pt idx="12">
                  <c:v>关节骨科</c:v>
                </c:pt>
                <c:pt idx="13">
                  <c:v>妇科</c:v>
                </c:pt>
                <c:pt idx="14">
                  <c:v>皮肤科</c:v>
                </c:pt>
                <c:pt idx="15">
                  <c:v>肛肠科</c:v>
                </c:pt>
                <c:pt idx="16">
                  <c:v>内分泌科</c:v>
                </c:pt>
                <c:pt idx="17">
                  <c:v>耳鼻喉科</c:v>
                </c:pt>
                <c:pt idx="18">
                  <c:v>肾脏内科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89.00640988697346</c:v>
                </c:pt>
                <c:pt idx="1">
                  <c:v>83.17424554710172</c:v>
                </c:pt>
                <c:pt idx="2">
                  <c:v>78.47062561825612</c:v>
                </c:pt>
                <c:pt idx="3">
                  <c:v>78.04075117258827</c:v>
                </c:pt>
                <c:pt idx="4">
                  <c:v>77.7644001772398</c:v>
                </c:pt>
                <c:pt idx="5">
                  <c:v>77.7367003474695</c:v>
                </c:pt>
                <c:pt idx="6">
                  <c:v>77.36701510866858</c:v>
                </c:pt>
                <c:pt idx="7">
                  <c:v>75.69733965301866</c:v>
                </c:pt>
                <c:pt idx="8">
                  <c:v>71.04863046680352</c:v>
                </c:pt>
                <c:pt idx="9">
                  <c:v>70.15384974633714</c:v>
                </c:pt>
                <c:pt idx="10">
                  <c:v>68.28999505779929</c:v>
                </c:pt>
                <c:pt idx="11">
                  <c:v>67.09576840859869</c:v>
                </c:pt>
                <c:pt idx="12">
                  <c:v>65.42758467891778</c:v>
                </c:pt>
                <c:pt idx="13">
                  <c:v>65.24217055670607</c:v>
                </c:pt>
                <c:pt idx="14">
                  <c:v>64.3484610533374</c:v>
                </c:pt>
                <c:pt idx="15">
                  <c:v>63.4426645817195</c:v>
                </c:pt>
                <c:pt idx="16">
                  <c:v>62.76454489134679</c:v>
                </c:pt>
                <c:pt idx="17">
                  <c:v>62.39644026104687</c:v>
                </c:pt>
                <c:pt idx="18">
                  <c:v>59.98420651306092</c:v>
                </c:pt>
                <c:pt idx="19">
                  <c:v>59.250672176989184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脾胃科消化科合并</c:v>
                </c:pt>
                <c:pt idx="2">
                  <c:v>周围血管科</c:v>
                </c:pt>
                <c:pt idx="3">
                  <c:v>运动损伤骨科</c:v>
                </c:pt>
                <c:pt idx="4">
                  <c:v>泌尿外科</c:v>
                </c:pt>
                <c:pt idx="5">
                  <c:v>男科</c:v>
                </c:pt>
                <c:pt idx="6">
                  <c:v>治未病中心</c:v>
                </c:pt>
                <c:pt idx="7">
                  <c:v>乳腺甲状腺外科</c:v>
                </c:pt>
                <c:pt idx="8">
                  <c:v>脑病一科</c:v>
                </c:pt>
                <c:pt idx="9">
                  <c:v>心病一科</c:v>
                </c:pt>
                <c:pt idx="10">
                  <c:v>心病三科</c:v>
                </c:pt>
                <c:pt idx="11">
                  <c:v>心病四科</c:v>
                </c:pt>
                <c:pt idx="12">
                  <c:v>关节骨科</c:v>
                </c:pt>
                <c:pt idx="13">
                  <c:v>妇科</c:v>
                </c:pt>
                <c:pt idx="14">
                  <c:v>皮肤科</c:v>
                </c:pt>
                <c:pt idx="15">
                  <c:v>肛肠科</c:v>
                </c:pt>
                <c:pt idx="16">
                  <c:v>内分泌科</c:v>
                </c:pt>
                <c:pt idx="17">
                  <c:v>耳鼻喉科</c:v>
                </c:pt>
                <c:pt idx="18">
                  <c:v>肾脏内科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27.443646149026407</c:v>
                </c:pt>
                <c:pt idx="1">
                  <c:v>30.13562616606856</c:v>
                </c:pt>
                <c:pt idx="2">
                  <c:v>56.5174332747446</c:v>
                </c:pt>
                <c:pt idx="3">
                  <c:v>26.355089903330935</c:v>
                </c:pt>
                <c:pt idx="4">
                  <c:v>44.29365694696583</c:v>
                </c:pt>
                <c:pt idx="5">
                  <c:v>44.89463476523771</c:v>
                </c:pt>
                <c:pt idx="6">
                  <c:v>54.27175233980922</c:v>
                </c:pt>
                <c:pt idx="7">
                  <c:v>21.246932099355348</c:v>
                </c:pt>
                <c:pt idx="8">
                  <c:v>44.85876414093357</c:v>
                </c:pt>
                <c:pt idx="9">
                  <c:v>47.65953097262286</c:v>
                </c:pt>
                <c:pt idx="10">
                  <c:v>33.23381204246995</c:v>
                </c:pt>
                <c:pt idx="11">
                  <c:v>45.34682509031707</c:v>
                </c:pt>
                <c:pt idx="12">
                  <c:v>24.15059937784638</c:v>
                </c:pt>
                <c:pt idx="13">
                  <c:v>24.500018124284313</c:v>
                </c:pt>
                <c:pt idx="14">
                  <c:v>41.720640737911204</c:v>
                </c:pt>
                <c:pt idx="15">
                  <c:v>66.20882205664353</c:v>
                </c:pt>
                <c:pt idx="16">
                  <c:v>44.00201793133263</c:v>
                </c:pt>
                <c:pt idx="17">
                  <c:v>36.43962687359134</c:v>
                </c:pt>
                <c:pt idx="18">
                  <c:v>34.114246389492635</c:v>
                </c:pt>
                <c:pt idx="19">
                  <c:v>53.927679076219036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脾胃科消化科合并</c:v>
                </c:pt>
                <c:pt idx="2">
                  <c:v>周围血管科</c:v>
                </c:pt>
                <c:pt idx="3">
                  <c:v>运动损伤骨科</c:v>
                </c:pt>
                <c:pt idx="4">
                  <c:v>泌尿外科</c:v>
                </c:pt>
                <c:pt idx="5">
                  <c:v>男科</c:v>
                </c:pt>
                <c:pt idx="6">
                  <c:v>治未病中心</c:v>
                </c:pt>
                <c:pt idx="7">
                  <c:v>乳腺甲状腺外科</c:v>
                </c:pt>
                <c:pt idx="8">
                  <c:v>脑病一科</c:v>
                </c:pt>
                <c:pt idx="9">
                  <c:v>心病一科</c:v>
                </c:pt>
                <c:pt idx="10">
                  <c:v>心病三科</c:v>
                </c:pt>
                <c:pt idx="11">
                  <c:v>心病四科</c:v>
                </c:pt>
                <c:pt idx="12">
                  <c:v>关节骨科</c:v>
                </c:pt>
                <c:pt idx="13">
                  <c:v>妇科</c:v>
                </c:pt>
                <c:pt idx="14">
                  <c:v>皮肤科</c:v>
                </c:pt>
                <c:pt idx="15">
                  <c:v>肛肠科</c:v>
                </c:pt>
                <c:pt idx="16">
                  <c:v>内分泌科</c:v>
                </c:pt>
                <c:pt idx="17">
                  <c:v>耳鼻喉科</c:v>
                </c:pt>
                <c:pt idx="18">
                  <c:v>肾脏内科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89.00640988697346</c:v>
                </c:pt>
                <c:pt idx="1">
                  <c:v>83.17424554710172</c:v>
                </c:pt>
                <c:pt idx="2">
                  <c:v>78.47062561825612</c:v>
                </c:pt>
                <c:pt idx="3">
                  <c:v>78.04075117258827</c:v>
                </c:pt>
                <c:pt idx="4">
                  <c:v>77.7644001772398</c:v>
                </c:pt>
                <c:pt idx="5">
                  <c:v>77.7367003474695</c:v>
                </c:pt>
                <c:pt idx="6">
                  <c:v>77.36701510866858</c:v>
                </c:pt>
                <c:pt idx="7">
                  <c:v>75.69733965301866</c:v>
                </c:pt>
                <c:pt idx="8">
                  <c:v>71.04863046680352</c:v>
                </c:pt>
                <c:pt idx="9">
                  <c:v>70.15384974633714</c:v>
                </c:pt>
                <c:pt idx="10">
                  <c:v>68.28999505779929</c:v>
                </c:pt>
                <c:pt idx="11">
                  <c:v>67.09576840859869</c:v>
                </c:pt>
                <c:pt idx="12">
                  <c:v>65.42758467891778</c:v>
                </c:pt>
                <c:pt idx="13">
                  <c:v>65.24217055670607</c:v>
                </c:pt>
                <c:pt idx="14">
                  <c:v>64.3484610533374</c:v>
                </c:pt>
                <c:pt idx="15">
                  <c:v>63.4426645817195</c:v>
                </c:pt>
                <c:pt idx="16">
                  <c:v>62.76454489134679</c:v>
                </c:pt>
                <c:pt idx="17">
                  <c:v>62.39644026104687</c:v>
                </c:pt>
                <c:pt idx="18">
                  <c:v>59.98420651306092</c:v>
                </c:pt>
                <c:pt idx="19">
                  <c:v>59.250672176989184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脾胃科消化科合并</c:v>
                </c:pt>
                <c:pt idx="2">
                  <c:v>周围血管科</c:v>
                </c:pt>
                <c:pt idx="3">
                  <c:v>运动损伤骨科</c:v>
                </c:pt>
                <c:pt idx="4">
                  <c:v>泌尿外科</c:v>
                </c:pt>
                <c:pt idx="5">
                  <c:v>男科</c:v>
                </c:pt>
                <c:pt idx="6">
                  <c:v>治未病中心</c:v>
                </c:pt>
                <c:pt idx="7">
                  <c:v>乳腺甲状腺外科</c:v>
                </c:pt>
                <c:pt idx="8">
                  <c:v>脑病一科</c:v>
                </c:pt>
                <c:pt idx="9">
                  <c:v>心病一科</c:v>
                </c:pt>
                <c:pt idx="10">
                  <c:v>心病三科</c:v>
                </c:pt>
                <c:pt idx="11">
                  <c:v>心病四科</c:v>
                </c:pt>
                <c:pt idx="12">
                  <c:v>关节骨科</c:v>
                </c:pt>
                <c:pt idx="13">
                  <c:v>妇科</c:v>
                </c:pt>
                <c:pt idx="14">
                  <c:v>皮肤科</c:v>
                </c:pt>
                <c:pt idx="15">
                  <c:v>肛肠科</c:v>
                </c:pt>
                <c:pt idx="16">
                  <c:v>内分泌科</c:v>
                </c:pt>
                <c:pt idx="17">
                  <c:v>耳鼻喉科</c:v>
                </c:pt>
                <c:pt idx="18">
                  <c:v>肾脏内科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21.62488058516885</c:v>
                </c:pt>
                <c:pt idx="1">
                  <c:v>29.807272592437617</c:v>
                </c:pt>
                <c:pt idx="2">
                  <c:v>34.42581829594131</c:v>
                </c:pt>
                <c:pt idx="3">
                  <c:v>35.574703979275824</c:v>
                </c:pt>
                <c:pt idx="4">
                  <c:v>43.17385954096317</c:v>
                </c:pt>
                <c:pt idx="5">
                  <c:v>29.075916266770605</c:v>
                </c:pt>
                <c:pt idx="6">
                  <c:v>50.194685779847056</c:v>
                </c:pt>
                <c:pt idx="7">
                  <c:v>27.130904746942903</c:v>
                </c:pt>
                <c:pt idx="8">
                  <c:v>31.82631345015304</c:v>
                </c:pt>
                <c:pt idx="9">
                  <c:v>27.812550608218828</c:v>
                </c:pt>
                <c:pt idx="10">
                  <c:v>31.27074034734509</c:v>
                </c:pt>
                <c:pt idx="11">
                  <c:v>34.21869877210428</c:v>
                </c:pt>
                <c:pt idx="12">
                  <c:v>50.09272656986431</c:v>
                </c:pt>
                <c:pt idx="13">
                  <c:v>38.54295230049725</c:v>
                </c:pt>
                <c:pt idx="14">
                  <c:v>33.71225278836898</c:v>
                </c:pt>
                <c:pt idx="15">
                  <c:v>31.340599653037838</c:v>
                </c:pt>
                <c:pt idx="16">
                  <c:v>30.1528687424664</c:v>
                </c:pt>
                <c:pt idx="17">
                  <c:v>29.693939787506576</c:v>
                </c:pt>
                <c:pt idx="18">
                  <c:v>36.658090339310135</c:v>
                </c:pt>
                <c:pt idx="19">
                  <c:v>38.20355018248385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脾胃科消化科合并</c:v>
                </c:pt>
                <c:pt idx="2">
                  <c:v>周围血管科</c:v>
                </c:pt>
                <c:pt idx="3">
                  <c:v>运动损伤骨科</c:v>
                </c:pt>
                <c:pt idx="4">
                  <c:v>泌尿外科</c:v>
                </c:pt>
                <c:pt idx="5">
                  <c:v>男科</c:v>
                </c:pt>
                <c:pt idx="6">
                  <c:v>治未病中心</c:v>
                </c:pt>
                <c:pt idx="7">
                  <c:v>乳腺甲状腺外科</c:v>
                </c:pt>
                <c:pt idx="8">
                  <c:v>脑病一科</c:v>
                </c:pt>
                <c:pt idx="9">
                  <c:v>心病一科</c:v>
                </c:pt>
                <c:pt idx="10">
                  <c:v>心病三科</c:v>
                </c:pt>
                <c:pt idx="11">
                  <c:v>心病四科</c:v>
                </c:pt>
                <c:pt idx="12">
                  <c:v>关节骨科</c:v>
                </c:pt>
                <c:pt idx="13">
                  <c:v>妇科</c:v>
                </c:pt>
                <c:pt idx="14">
                  <c:v>皮肤科</c:v>
                </c:pt>
                <c:pt idx="15">
                  <c:v>肛肠科</c:v>
                </c:pt>
                <c:pt idx="16">
                  <c:v>内分泌科</c:v>
                </c:pt>
                <c:pt idx="17">
                  <c:v>耳鼻喉科</c:v>
                </c:pt>
                <c:pt idx="18">
                  <c:v>肾脏内科</c:v>
                </c:pt>
                <c:pt idx="19">
                  <c:v>脊柱骨科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89.00640988697346</c:v>
                </c:pt>
                <c:pt idx="1">
                  <c:v>83.17424554710172</c:v>
                </c:pt>
                <c:pt idx="2">
                  <c:v>78.47062561825612</c:v>
                </c:pt>
                <c:pt idx="3">
                  <c:v>78.04075117258827</c:v>
                </c:pt>
                <c:pt idx="4">
                  <c:v>77.7644001772398</c:v>
                </c:pt>
                <c:pt idx="5">
                  <c:v>77.7367003474695</c:v>
                </c:pt>
                <c:pt idx="6">
                  <c:v>77.36701510866858</c:v>
                </c:pt>
                <c:pt idx="7">
                  <c:v>75.69733965301866</c:v>
                </c:pt>
                <c:pt idx="8">
                  <c:v>71.04863046680352</c:v>
                </c:pt>
                <c:pt idx="9">
                  <c:v>70.15384974633714</c:v>
                </c:pt>
                <c:pt idx="10">
                  <c:v>68.28999505779929</c:v>
                </c:pt>
                <c:pt idx="11">
                  <c:v>67.09576840859869</c:v>
                </c:pt>
                <c:pt idx="12">
                  <c:v>65.42758467891778</c:v>
                </c:pt>
                <c:pt idx="13">
                  <c:v>65.24217055670607</c:v>
                </c:pt>
                <c:pt idx="14">
                  <c:v>64.3484610533374</c:v>
                </c:pt>
                <c:pt idx="15">
                  <c:v>63.4426645817195</c:v>
                </c:pt>
                <c:pt idx="16">
                  <c:v>62.76454489134679</c:v>
                </c:pt>
                <c:pt idx="17">
                  <c:v>62.39644026104687</c:v>
                </c:pt>
                <c:pt idx="18">
                  <c:v>59.98420651306092</c:v>
                </c:pt>
                <c:pt idx="19">
                  <c:v>59.250672176989184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脾胃科消化科合并</c:v>
                </c:pt>
                <c:pt idx="2">
                  <c:v>周围血管科</c:v>
                </c:pt>
                <c:pt idx="3">
                  <c:v>运动损伤骨科</c:v>
                </c:pt>
                <c:pt idx="4">
                  <c:v>泌尿外科</c:v>
                </c:pt>
                <c:pt idx="5">
                  <c:v>男科</c:v>
                </c:pt>
                <c:pt idx="6">
                  <c:v>治未病中心</c:v>
                </c:pt>
                <c:pt idx="7">
                  <c:v>乳腺甲状腺外科</c:v>
                </c:pt>
                <c:pt idx="8">
                  <c:v>脑病一科</c:v>
                </c:pt>
                <c:pt idx="9">
                  <c:v>心病一科</c:v>
                </c:pt>
                <c:pt idx="10">
                  <c:v>心病三科</c:v>
                </c:pt>
                <c:pt idx="11">
                  <c:v>心病四科</c:v>
                </c:pt>
                <c:pt idx="12">
                  <c:v>关节骨科</c:v>
                </c:pt>
                <c:pt idx="13">
                  <c:v>妇科</c:v>
                </c:pt>
                <c:pt idx="14">
                  <c:v>皮肤科</c:v>
                </c:pt>
                <c:pt idx="15">
                  <c:v>肛肠科</c:v>
                </c:pt>
                <c:pt idx="16">
                  <c:v>内分泌科</c:v>
                </c:pt>
                <c:pt idx="17">
                  <c:v>耳鼻喉科</c:v>
                </c:pt>
                <c:pt idx="18">
                  <c:v>肾脏内科</c:v>
                </c:pt>
                <c:pt idx="19">
                  <c:v>脊柱骨科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2.7853471004413213</c:v>
                </c:pt>
                <c:pt idx="1">
                  <c:v>6.197212580262535</c:v>
                </c:pt>
                <c:pt idx="2">
                  <c:v>8.73709139345503</c:v>
                </c:pt>
                <c:pt idx="3">
                  <c:v>5.235366906394831</c:v>
                </c:pt>
                <c:pt idx="4">
                  <c:v>15.2781582900462</c:v>
                </c:pt>
                <c:pt idx="5">
                  <c:v>5.909896824851536</c:v>
                </c:pt>
                <c:pt idx="6">
                  <c:v>7.244843020721974</c:v>
                </c:pt>
                <c:pt idx="7">
                  <c:v>18.01306262391215</c:v>
                </c:pt>
                <c:pt idx="8">
                  <c:v>3.225537079085237</c:v>
                </c:pt>
                <c:pt idx="9">
                  <c:v>8.572388706690335</c:v>
                </c:pt>
                <c:pt idx="10">
                  <c:v>4.878509179132135</c:v>
                </c:pt>
                <c:pt idx="11">
                  <c:v>5.618443369305067</c:v>
                </c:pt>
                <c:pt idx="12">
                  <c:v>5.539480704056111</c:v>
                </c:pt>
                <c:pt idx="13">
                  <c:v>2.722981350247976</c:v>
                </c:pt>
                <c:pt idx="14">
                  <c:v>13.710348253303424</c:v>
                </c:pt>
                <c:pt idx="15">
                  <c:v>8.777818187256397</c:v>
                </c:pt>
                <c:pt idx="16">
                  <c:v>3.967435328294142</c:v>
                </c:pt>
                <c:pt idx="17">
                  <c:v>8.152453008579336</c:v>
                </c:pt>
                <c:pt idx="18">
                  <c:v>1.3556468690162455</c:v>
                </c:pt>
                <c:pt idx="19">
                  <c:v>2.596264553379212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妇科妇二科合并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妇科妇二科合并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12.156301728067382</c:v>
                </c:pt>
                <c:pt idx="1">
                  <c:v>51.22207955161037</c:v>
                </c:pt>
                <c:pt idx="2">
                  <c:v>39.95784127116256</c:v>
                </c:pt>
                <c:pt idx="3">
                  <c:v>50.45499273773076</c:v>
                </c:pt>
                <c:pt idx="4">
                  <c:v>3.942141478725509</c:v>
                </c:pt>
                <c:pt idx="5">
                  <c:v>44.52622617168831</c:v>
                </c:pt>
                <c:pt idx="6">
                  <c:v>20.445754594594927</c:v>
                </c:pt>
                <c:pt idx="7">
                  <c:v>29.114341839880463</c:v>
                </c:pt>
                <c:pt idx="8">
                  <c:v>7.476356573540034</c:v>
                </c:pt>
                <c:pt idx="9">
                  <c:v>46.94527347462449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脾胃科消化科合并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脾胃科消化科合并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29.668023213286357</c:v>
                </c:pt>
                <c:pt idx="1">
                  <c:v>42.09511911944599</c:v>
                </c:pt>
                <c:pt idx="2">
                  <c:v>50.461516026816476</c:v>
                </c:pt>
                <c:pt idx="3">
                  <c:v>42.887089970974685</c:v>
                </c:pt>
                <c:pt idx="4">
                  <c:v>19.25148846260517</c:v>
                </c:pt>
                <c:pt idx="5">
                  <c:v>43.48768523074721</c:v>
                </c:pt>
                <c:pt idx="6">
                  <c:v>30.13562616606856</c:v>
                </c:pt>
                <c:pt idx="7">
                  <c:v>29.807272592437617</c:v>
                </c:pt>
                <c:pt idx="8">
                  <c:v>6.197212580262535</c:v>
                </c:pt>
                <c:pt idx="9">
                  <c:v>83.17424554710172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身心医学科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身心医学科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22.8889114394339</c:v>
                </c:pt>
                <c:pt idx="1">
                  <c:v>52.66201273420773</c:v>
                </c:pt>
                <c:pt idx="2">
                  <c:v>53.534293654517526</c:v>
                </c:pt>
                <c:pt idx="3">
                  <c:v>54.523077545726984</c:v>
                </c:pt>
                <c:pt idx="4">
                  <c:v>1.9944056662870235</c:v>
                </c:pt>
                <c:pt idx="5">
                  <c:v>62.963290979635175</c:v>
                </c:pt>
                <c:pt idx="6">
                  <c:v>49.495679984976675</c:v>
                </c:pt>
                <c:pt idx="7">
                  <c:v>30.628182390319626</c:v>
                </c:pt>
                <c:pt idx="8">
                  <c:v>1.6658433296872739</c:v>
                </c:pt>
                <c:pt idx="9">
                  <c:v>17.275284310540417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26.602594222074245</c:v>
                </c:pt>
                <c:pt idx="1">
                  <c:v>47.00505766480931</c:v>
                </c:pt>
                <c:pt idx="2">
                  <c:v>45.652988313318126</c:v>
                </c:pt>
                <c:pt idx="3">
                  <c:v>44.31384486966354</c:v>
                </c:pt>
                <c:pt idx="4">
                  <c:v>7.3871023200014205</c:v>
                </c:pt>
                <c:pt idx="5">
                  <c:v>26.970358992780266</c:v>
                </c:pt>
                <c:pt idx="6">
                  <c:v>36.24371044655286</c:v>
                </c:pt>
                <c:pt idx="7">
                  <c:v>41.113942013215905</c:v>
                </c:pt>
                <c:pt idx="8">
                  <c:v>1.1772375699351596</c:v>
                </c:pt>
                <c:pt idx="9">
                  <c:v>56.50830664539826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27.517179132232943</c:v>
                </c:pt>
                <c:pt idx="1">
                  <c:v>48.77922072573666</c:v>
                </c:pt>
                <c:pt idx="2">
                  <c:v>46.210233831055966</c:v>
                </c:pt>
                <c:pt idx="3">
                  <c:v>45.83426285749442</c:v>
                </c:pt>
                <c:pt idx="4">
                  <c:v>5.175802137924529</c:v>
                </c:pt>
                <c:pt idx="5">
                  <c:v>36.98847887074948</c:v>
                </c:pt>
                <c:pt idx="6">
                  <c:v>50.20082830005348</c:v>
                </c:pt>
                <c:pt idx="7">
                  <c:v>36.389897667673935</c:v>
                </c:pt>
                <c:pt idx="8">
                  <c:v>5.682251681514606</c:v>
                </c:pt>
                <c:pt idx="9">
                  <c:v>53.84732495399975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治未病中心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治未病中心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11.43934495918681</c:v>
                </c:pt>
                <c:pt idx="1">
                  <c:v>68.39875391013786</c:v>
                </c:pt>
                <c:pt idx="2">
                  <c:v>47.57275030750034</c:v>
                </c:pt>
                <c:pt idx="3">
                  <c:v>43.565481753819356</c:v>
                </c:pt>
                <c:pt idx="4">
                  <c:v>17.615075128901783</c:v>
                </c:pt>
                <c:pt idx="5">
                  <c:v>69.50929557389925</c:v>
                </c:pt>
                <c:pt idx="6">
                  <c:v>54.27175233980922</c:v>
                </c:pt>
                <c:pt idx="7">
                  <c:v>50.194685779847056</c:v>
                </c:pt>
                <c:pt idx="8">
                  <c:v>7.244843020721974</c:v>
                </c:pt>
                <c:pt idx="9">
                  <c:v>77.36701510866858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中医外治中心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中医外治中心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27.51620678221337</c:v>
                </c:pt>
                <c:pt idx="1">
                  <c:v>55.47004550007859</c:v>
                </c:pt>
                <c:pt idx="2">
                  <c:v>51.18013093799854</c:v>
                </c:pt>
                <c:pt idx="3">
                  <c:v>42.604310453307534</c:v>
                </c:pt>
                <c:pt idx="4">
                  <c:v>2.413552351907447</c:v>
                </c:pt>
                <c:pt idx="5">
                  <c:v>44.313178137294955</c:v>
                </c:pt>
                <c:pt idx="6">
                  <c:v>23.287461115713842</c:v>
                </c:pt>
                <c:pt idx="7">
                  <c:v>44.34000276992137</c:v>
                </c:pt>
                <c:pt idx="8">
                  <c:v>7.51842202038735</c:v>
                </c:pt>
                <c:pt idx="9">
                  <c:v>50.452607324104314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针灸科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针灸科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13.126058542612176</c:v>
                </c:pt>
                <c:pt idx="1">
                  <c:v>72.71394706399975</c:v>
                </c:pt>
                <c:pt idx="2">
                  <c:v>47.915787609030424</c:v>
                </c:pt>
                <c:pt idx="3">
                  <c:v>47.53995029037269</c:v>
                </c:pt>
                <c:pt idx="4">
                  <c:v>5.846309174279295</c:v>
                </c:pt>
                <c:pt idx="5">
                  <c:v>33.81170232672652</c:v>
                </c:pt>
                <c:pt idx="6">
                  <c:v>41.24614752671611</c:v>
                </c:pt>
                <c:pt idx="7">
                  <c:v>48.98117708475224</c:v>
                </c:pt>
                <c:pt idx="8">
                  <c:v>15.050500214367103</c:v>
                </c:pt>
                <c:pt idx="9">
                  <c:v>50.96583336772026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康复科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康复科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8.45035753142217</c:v>
                </c:pt>
                <c:pt idx="1">
                  <c:v>48.83256132366614</c:v>
                </c:pt>
                <c:pt idx="2">
                  <c:v>52.653314608123296</c:v>
                </c:pt>
                <c:pt idx="3">
                  <c:v>42.869691404503335</c:v>
                </c:pt>
                <c:pt idx="4">
                  <c:v>5.5344921920495525</c:v>
                </c:pt>
                <c:pt idx="5">
                  <c:v>68.38910101372933</c:v>
                </c:pt>
                <c:pt idx="6">
                  <c:v>77.20881546200715</c:v>
                </c:pt>
                <c:pt idx="7">
                  <c:v>23.39641702880468</c:v>
                </c:pt>
                <c:pt idx="8">
                  <c:v>5.225351208331086</c:v>
                </c:pt>
                <c:pt idx="9">
                  <c:v>15.962032693497223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西区重症医学科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西区重症医学科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15.518300004461016</c:v>
                </c:pt>
                <c:pt idx="1">
                  <c:v>60.86203687827131</c:v>
                </c:pt>
                <c:pt idx="2">
                  <c:v>63.38870258729589</c:v>
                </c:pt>
                <c:pt idx="3">
                  <c:v>52.16233788359913</c:v>
                </c:pt>
                <c:pt idx="4">
                  <c:v>3.830054737609833</c:v>
                </c:pt>
                <c:pt idx="5">
                  <c:v>54.270716067520304</c:v>
                </c:pt>
                <c:pt idx="6">
                  <c:v>25.261757720956776</c:v>
                </c:pt>
                <c:pt idx="7">
                  <c:v>21.861264679247025</c:v>
                </c:pt>
                <c:pt idx="8">
                  <c:v>9.300361808176069</c:v>
                </c:pt>
                <c:pt idx="9">
                  <c:v>50.21169370561393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17.805832538255142</c:v>
                </c:pt>
                <c:pt idx="1">
                  <c:v>64.54049732158323</c:v>
                </c:pt>
                <c:pt idx="2">
                  <c:v>51.0223993161271</c:v>
                </c:pt>
                <c:pt idx="3">
                  <c:v>51.23046449693494</c:v>
                </c:pt>
                <c:pt idx="4">
                  <c:v>5.80398112199727</c:v>
                </c:pt>
                <c:pt idx="5">
                  <c:v>39.24913383812386</c:v>
                </c:pt>
                <c:pt idx="6">
                  <c:v>61.087955939306326</c:v>
                </c:pt>
                <c:pt idx="7">
                  <c:v>32.00975344951109</c:v>
                </c:pt>
                <c:pt idx="8">
                  <c:v>6.693849005440353</c:v>
                </c:pt>
                <c:pt idx="9">
                  <c:v>54.986674455171794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17.102533690301684</c:v>
                </c:pt>
                <c:pt idx="1">
                  <c:v>47.023221686283776</c:v>
                </c:pt>
                <c:pt idx="2">
                  <c:v>44.41742112300584</c:v>
                </c:pt>
                <c:pt idx="3">
                  <c:v>46.854481196506285</c:v>
                </c:pt>
                <c:pt idx="4">
                  <c:v>11.042831005355508</c:v>
                </c:pt>
                <c:pt idx="5">
                  <c:v>46.79776409688689</c:v>
                </c:pt>
                <c:pt idx="6">
                  <c:v>35.5707949775079</c:v>
                </c:pt>
                <c:pt idx="7">
                  <c:v>31.17615610687091</c:v>
                </c:pt>
                <c:pt idx="8">
                  <c:v>12.16957255167732</c:v>
                </c:pt>
                <c:pt idx="9">
                  <c:v>40.782704722502956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15.108073228278078</c:v>
                </c:pt>
                <c:pt idx="1">
                  <c:v>47.72064809657855</c:v>
                </c:pt>
                <c:pt idx="2">
                  <c:v>42.04367250950944</c:v>
                </c:pt>
                <c:pt idx="3">
                  <c:v>46.46471482401633</c:v>
                </c:pt>
                <c:pt idx="4">
                  <c:v>2.3415014690860794</c:v>
                </c:pt>
                <c:pt idx="5">
                  <c:v>48.69880441146866</c:v>
                </c:pt>
                <c:pt idx="6">
                  <c:v>41.29343774100478</c:v>
                </c:pt>
                <c:pt idx="7">
                  <c:v>26.785761509178812</c:v>
                </c:pt>
                <c:pt idx="8">
                  <c:v>9.627925066995287</c:v>
                </c:pt>
                <c:pt idx="9">
                  <c:v>28.105606546121454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口腔科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口腔科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18.35384860709708</c:v>
                </c:pt>
                <c:pt idx="1">
                  <c:v>63.19593939787148</c:v>
                </c:pt>
                <c:pt idx="2">
                  <c:v>48.15051858285683</c:v>
                </c:pt>
                <c:pt idx="3">
                  <c:v>49.07369694709504</c:v>
                </c:pt>
                <c:pt idx="4">
                  <c:v>3.1622053503206278</c:v>
                </c:pt>
                <c:pt idx="5">
                  <c:v>55.73648617177212</c:v>
                </c:pt>
                <c:pt idx="6">
                  <c:v>27.443646149026407</c:v>
                </c:pt>
                <c:pt idx="7">
                  <c:v>21.62488058516885</c:v>
                </c:pt>
                <c:pt idx="8">
                  <c:v>2.7853471004413213</c:v>
                </c:pt>
                <c:pt idx="9">
                  <c:v>89.00640988697346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眼科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眼科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32.597019377418356</c:v>
                </c:pt>
                <c:pt idx="1">
                  <c:v>49.453948046758335</c:v>
                </c:pt>
                <c:pt idx="2">
                  <c:v>43.33609970978323</c:v>
                </c:pt>
                <c:pt idx="3">
                  <c:v>57.388925592447976</c:v>
                </c:pt>
                <c:pt idx="4">
                  <c:v>6.440662229003127</c:v>
                </c:pt>
                <c:pt idx="5">
                  <c:v>38.974654443580945</c:v>
                </c:pt>
                <c:pt idx="6">
                  <c:v>24.392786695310765</c:v>
                </c:pt>
                <c:pt idx="7">
                  <c:v>37.45709786176734</c:v>
                </c:pt>
                <c:pt idx="8">
                  <c:v>2.070432147742276</c:v>
                </c:pt>
                <c:pt idx="9">
                  <c:v>48.46060415194131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耳鼻喉科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耳鼻喉科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24.330519873101107</c:v>
                </c:pt>
                <c:pt idx="1">
                  <c:v>56.00884003803281</c:v>
                </c:pt>
                <c:pt idx="2">
                  <c:v>66.49356996814713</c:v>
                </c:pt>
                <c:pt idx="3">
                  <c:v>62.24413627735147</c:v>
                </c:pt>
                <c:pt idx="4">
                  <c:v>2.3044346826400313</c:v>
                </c:pt>
                <c:pt idx="5">
                  <c:v>58.75795048647131</c:v>
                </c:pt>
                <c:pt idx="6">
                  <c:v>36.43962687359134</c:v>
                </c:pt>
                <c:pt idx="7">
                  <c:v>29.693939787506576</c:v>
                </c:pt>
                <c:pt idx="8">
                  <c:v>8.152453008579336</c:v>
                </c:pt>
                <c:pt idx="9">
                  <c:v>62.39644026104687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产科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1.589758984232323</c:v>
                </c:pt>
                <c:pt idx="1">
                  <c:v>48.55501902782499</c:v>
                </c:pt>
                <c:pt idx="2">
                  <c:v>49.58781873124248</c:v>
                </c:pt>
                <c:pt idx="3">
                  <c:v>51.49720107643997</c:v>
                </c:pt>
                <c:pt idx="4">
                  <c:v>4.357705301884217</c:v>
                </c:pt>
                <c:pt idx="5">
                  <c:v>45.01936461691777</c:v>
                </c:pt>
                <c:pt idx="6">
                  <c:v>39.05898229013574</c:v>
                </c:pt>
                <c:pt idx="7">
                  <c:v>33.30559352876026</c:v>
                </c:pt>
                <c:pt idx="8">
                  <c:v>1.6037030654345052</c:v>
                </c:pt>
                <c:pt idx="9">
                  <c:v>38.50158551900829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19.205852722334097</c:v>
                </c:pt>
                <c:pt idx="1">
                  <c:v>63.98075927921778</c:v>
                </c:pt>
                <c:pt idx="2">
                  <c:v>55.70790130884029</c:v>
                </c:pt>
                <c:pt idx="3">
                  <c:v>49.36642004272965</c:v>
                </c:pt>
                <c:pt idx="4">
                  <c:v>3.0696178654980524</c:v>
                </c:pt>
                <c:pt idx="5">
                  <c:v>44.60682743075887</c:v>
                </c:pt>
                <c:pt idx="6">
                  <c:v>20.528180761113227</c:v>
                </c:pt>
                <c:pt idx="7">
                  <c:v>22.62533376997519</c:v>
                </c:pt>
                <c:pt idx="8">
                  <c:v>12.327077131510183</c:v>
                </c:pt>
                <c:pt idx="9">
                  <c:v>55.156927490612276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28.11087719303031</c:v>
                </c:pt>
                <c:pt idx="1">
                  <c:v>60.6177718293278</c:v>
                </c:pt>
                <c:pt idx="2">
                  <c:v>37.23821569199278</c:v>
                </c:pt>
                <c:pt idx="3">
                  <c:v>48.48384695434626</c:v>
                </c:pt>
                <c:pt idx="4">
                  <c:v>6.333541384036938</c:v>
                </c:pt>
                <c:pt idx="5">
                  <c:v>49.341166689828285</c:v>
                </c:pt>
                <c:pt idx="6">
                  <c:v>24.500018124284313</c:v>
                </c:pt>
                <c:pt idx="7">
                  <c:v>38.54295230049725</c:v>
                </c:pt>
                <c:pt idx="8">
                  <c:v>2.722981350247976</c:v>
                </c:pt>
                <c:pt idx="9">
                  <c:v>65.24217055670607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美容皮肤科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美容皮肤科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33.272623017705726</c:v>
                </c:pt>
                <c:pt idx="1">
                  <c:v>71.56933408587862</c:v>
                </c:pt>
                <c:pt idx="2">
                  <c:v>57.71448945231059</c:v>
                </c:pt>
                <c:pt idx="3">
                  <c:v>51.05512837706424</c:v>
                </c:pt>
                <c:pt idx="4">
                  <c:v>2.3092782701105774</c:v>
                </c:pt>
                <c:pt idx="5">
                  <c:v>41.90292481113024</c:v>
                </c:pt>
                <c:pt idx="6">
                  <c:v>62.88771649621147</c:v>
                </c:pt>
                <c:pt idx="7">
                  <c:v>39.94106802908416</c:v>
                </c:pt>
                <c:pt idx="8">
                  <c:v>13.995482421896437</c:v>
                </c:pt>
                <c:pt idx="9">
                  <c:v>55.553874082807134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15.66018274591359</c:v>
                </c:pt>
                <c:pt idx="1">
                  <c:v>51.885031748843176</c:v>
                </c:pt>
                <c:pt idx="2">
                  <c:v>39.62111816850293</c:v>
                </c:pt>
                <c:pt idx="3">
                  <c:v>48.03722699277236</c:v>
                </c:pt>
                <c:pt idx="4">
                  <c:v>11.583699756714699</c:v>
                </c:pt>
                <c:pt idx="5">
                  <c:v>50.151770119657535</c:v>
                </c:pt>
                <c:pt idx="6">
                  <c:v>41.720640737911204</c:v>
                </c:pt>
                <c:pt idx="7">
                  <c:v>33.71225278836898</c:v>
                </c:pt>
                <c:pt idx="8">
                  <c:v>13.710348253303424</c:v>
                </c:pt>
                <c:pt idx="9">
                  <c:v>64.3484610533374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肝胆外科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肝胆外科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19.07831799210746</c:v>
                </c:pt>
                <c:pt idx="1">
                  <c:v>40.79518348102327</c:v>
                </c:pt>
                <c:pt idx="2">
                  <c:v>61.1338796459633</c:v>
                </c:pt>
                <c:pt idx="3">
                  <c:v>50.304767321000234</c:v>
                </c:pt>
                <c:pt idx="4">
                  <c:v>2.1562092490990348</c:v>
                </c:pt>
                <c:pt idx="5">
                  <c:v>46.53625529340561</c:v>
                </c:pt>
                <c:pt idx="6">
                  <c:v>40.82593098137284</c:v>
                </c:pt>
                <c:pt idx="7">
                  <c:v>42.41040369024168</c:v>
                </c:pt>
                <c:pt idx="8">
                  <c:v>10.582432794490693</c:v>
                </c:pt>
                <c:pt idx="9">
                  <c:v>12.444469916564161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周围血管科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周围血管科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12.47397062565261</c:v>
                </c:pt>
                <c:pt idx="1">
                  <c:v>51.8743078094208</c:v>
                </c:pt>
                <c:pt idx="2">
                  <c:v>52.22624477117236</c:v>
                </c:pt>
                <c:pt idx="3">
                  <c:v>55.043814217275845</c:v>
                </c:pt>
                <c:pt idx="4">
                  <c:v>2.8109287403238903</c:v>
                </c:pt>
                <c:pt idx="5">
                  <c:v>49.70957348656059</c:v>
                </c:pt>
                <c:pt idx="6">
                  <c:v>56.5174332747446</c:v>
                </c:pt>
                <c:pt idx="7">
                  <c:v>34.42581829594131</c:v>
                </c:pt>
                <c:pt idx="8">
                  <c:v>8.73709139345503</c:v>
                </c:pt>
                <c:pt idx="9">
                  <c:v>78.47062561825612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肛肠科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肛肠科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25.92079589459813</c:v>
                </c:pt>
                <c:pt idx="1">
                  <c:v>53.576516814275095</c:v>
                </c:pt>
                <c:pt idx="2">
                  <c:v>41.15023150723613</c:v>
                </c:pt>
                <c:pt idx="3">
                  <c:v>50.77662521010202</c:v>
                </c:pt>
                <c:pt idx="4">
                  <c:v>9.462442618855578</c:v>
                </c:pt>
                <c:pt idx="5">
                  <c:v>54.68843227880459</c:v>
                </c:pt>
                <c:pt idx="6">
                  <c:v>66.20882205664353</c:v>
                </c:pt>
                <c:pt idx="7">
                  <c:v>31.340599653037838</c:v>
                </c:pt>
                <c:pt idx="8">
                  <c:v>8.777818187256397</c:v>
                </c:pt>
                <c:pt idx="9">
                  <c:v>63.4426645817195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22.228052730683277</c:v>
                </c:pt>
                <c:pt idx="1">
                  <c:v>32.55693631985723</c:v>
                </c:pt>
                <c:pt idx="2">
                  <c:v>54.12426513012087</c:v>
                </c:pt>
                <c:pt idx="3">
                  <c:v>43.461471552945014</c:v>
                </c:pt>
                <c:pt idx="4">
                  <c:v>11.25371535644407</c:v>
                </c:pt>
                <c:pt idx="5">
                  <c:v>24.48783700595853</c:v>
                </c:pt>
                <c:pt idx="6">
                  <c:v>40.32549970074864</c:v>
                </c:pt>
                <c:pt idx="7">
                  <c:v>39.881705884906665</c:v>
                </c:pt>
                <c:pt idx="8">
                  <c:v>3.628117998133581</c:v>
                </c:pt>
                <c:pt idx="9">
                  <c:v>32.86653952978848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胸外科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胸外科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18.135550664658453</c:v>
                </c:pt>
                <c:pt idx="1">
                  <c:v>69.11666576775397</c:v>
                </c:pt>
                <c:pt idx="2">
                  <c:v>56.44595547783248</c:v>
                </c:pt>
                <c:pt idx="3">
                  <c:v>40.59508551864724</c:v>
                </c:pt>
                <c:pt idx="4">
                  <c:v>14.129533747170752</c:v>
                </c:pt>
                <c:pt idx="5">
                  <c:v>50.76250412524564</c:v>
                </c:pt>
                <c:pt idx="6">
                  <c:v>58.785533155325794</c:v>
                </c:pt>
                <c:pt idx="7">
                  <c:v>30.09302216033078</c:v>
                </c:pt>
                <c:pt idx="8">
                  <c:v>5.247986766121274</c:v>
                </c:pt>
                <c:pt idx="9">
                  <c:v>26.186040074042165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男科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男科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17.812929377726892</c:v>
                </c:pt>
                <c:pt idx="1">
                  <c:v>45.25501547841976</c:v>
                </c:pt>
                <c:pt idx="2">
                  <c:v>54.15265320763363</c:v>
                </c:pt>
                <c:pt idx="3">
                  <c:v>39.784391077835316</c:v>
                </c:pt>
                <c:pt idx="4">
                  <c:v>3.669268404594321</c:v>
                </c:pt>
                <c:pt idx="5">
                  <c:v>53.02019325648605</c:v>
                </c:pt>
                <c:pt idx="6">
                  <c:v>44.89463476523771</c:v>
                </c:pt>
                <c:pt idx="7">
                  <c:v>29.075916266770605</c:v>
                </c:pt>
                <c:pt idx="8">
                  <c:v>5.909896824851536</c:v>
                </c:pt>
                <c:pt idx="9">
                  <c:v>77.7367003474695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泌尿外科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泌尿外科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11.87746343591118</c:v>
                </c:pt>
                <c:pt idx="1">
                  <c:v>58.19733962770981</c:v>
                </c:pt>
                <c:pt idx="2">
                  <c:v>54.84254482905688</c:v>
                </c:pt>
                <c:pt idx="3">
                  <c:v>35.46483171387057</c:v>
                </c:pt>
                <c:pt idx="4">
                  <c:v>22.79073035388889</c:v>
                </c:pt>
                <c:pt idx="5">
                  <c:v>61.71528149438109</c:v>
                </c:pt>
                <c:pt idx="6">
                  <c:v>44.29365694696583</c:v>
                </c:pt>
                <c:pt idx="7">
                  <c:v>43.17385954096317</c:v>
                </c:pt>
                <c:pt idx="8">
                  <c:v>15.2781582900462</c:v>
                </c:pt>
                <c:pt idx="9">
                  <c:v>77.7644001772398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普通外科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普通外科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12.438890977774046</c:v>
                </c:pt>
                <c:pt idx="1">
                  <c:v>46.8836434609188</c:v>
                </c:pt>
                <c:pt idx="2">
                  <c:v>46.85699843067164</c:v>
                </c:pt>
                <c:pt idx="3">
                  <c:v>46.7022814203802</c:v>
                </c:pt>
                <c:pt idx="4">
                  <c:v>5.888552660392161</c:v>
                </c:pt>
                <c:pt idx="5">
                  <c:v>34.60899505156583</c:v>
                </c:pt>
                <c:pt idx="6">
                  <c:v>37.84249028223936</c:v>
                </c:pt>
                <c:pt idx="7">
                  <c:v>40.0156189112402</c:v>
                </c:pt>
                <c:pt idx="8">
                  <c:v>7.073842540965563</c:v>
                </c:pt>
                <c:pt idx="9">
                  <c:v>39.29604206284968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29.096359958403497</c:v>
                </c:pt>
                <c:pt idx="1">
                  <c:v>36.54217222934194</c:v>
                </c:pt>
                <c:pt idx="2">
                  <c:v>53.21748428303632</c:v>
                </c:pt>
                <c:pt idx="3">
                  <c:v>46.11357520189204</c:v>
                </c:pt>
                <c:pt idx="4">
                  <c:v>6.449096257912902</c:v>
                </c:pt>
                <c:pt idx="5">
                  <c:v>29.871380241704713</c:v>
                </c:pt>
                <c:pt idx="6">
                  <c:v>41.283017123200274</c:v>
                </c:pt>
                <c:pt idx="7">
                  <c:v>29.700996593200447</c:v>
                </c:pt>
                <c:pt idx="8">
                  <c:v>12.406633863349546</c:v>
                </c:pt>
                <c:pt idx="9">
                  <c:v>54.35806079286399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关节骨科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关节骨科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23.140376795764777</c:v>
                </c:pt>
                <c:pt idx="1">
                  <c:v>50.77859639510896</c:v>
                </c:pt>
                <c:pt idx="2">
                  <c:v>62.23498510103238</c:v>
                </c:pt>
                <c:pt idx="3">
                  <c:v>41.97513414561318</c:v>
                </c:pt>
                <c:pt idx="4">
                  <c:v>2.8551347231015245</c:v>
                </c:pt>
                <c:pt idx="5">
                  <c:v>45.36298948581414</c:v>
                </c:pt>
                <c:pt idx="6">
                  <c:v>24.15059937784638</c:v>
                </c:pt>
                <c:pt idx="7">
                  <c:v>50.09272656986431</c:v>
                </c:pt>
                <c:pt idx="8">
                  <c:v>5.539480704056111</c:v>
                </c:pt>
                <c:pt idx="9">
                  <c:v>65.42758467891778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老年医学科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老年医学科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23.74605678766129</c:v>
                </c:pt>
                <c:pt idx="1">
                  <c:v>43.479110370359514</c:v>
                </c:pt>
                <c:pt idx="2">
                  <c:v>51.342468586877985</c:v>
                </c:pt>
                <c:pt idx="3">
                  <c:v>43.176343884807515</c:v>
                </c:pt>
                <c:pt idx="4">
                  <c:v>3.2336480153179274</c:v>
                </c:pt>
                <c:pt idx="5">
                  <c:v>36.919891586632026</c:v>
                </c:pt>
                <c:pt idx="6">
                  <c:v>42.60299110175945</c:v>
                </c:pt>
                <c:pt idx="7">
                  <c:v>35.213552071631995</c:v>
                </c:pt>
                <c:pt idx="8">
                  <c:v>10.566684329948751</c:v>
                </c:pt>
                <c:pt idx="9">
                  <c:v>56.0192478742213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4.572076440877833</c:v>
                </c:pt>
                <c:pt idx="1">
                  <c:v>47.35348146483622</c:v>
                </c:pt>
                <c:pt idx="2">
                  <c:v>57.30033288849687</c:v>
                </c:pt>
                <c:pt idx="3">
                  <c:v>42.496599248679914</c:v>
                </c:pt>
                <c:pt idx="4">
                  <c:v>4.226484235067411</c:v>
                </c:pt>
                <c:pt idx="5">
                  <c:v>37.32867532547775</c:v>
                </c:pt>
                <c:pt idx="6">
                  <c:v>58.46408695128024</c:v>
                </c:pt>
                <c:pt idx="7">
                  <c:v>29.12385999555015</c:v>
                </c:pt>
                <c:pt idx="8">
                  <c:v>12.276776945228491</c:v>
                </c:pt>
                <c:pt idx="9">
                  <c:v>45.68043122784311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32.496925151285176</c:v>
                </c:pt>
                <c:pt idx="1">
                  <c:v>53.03508656917459</c:v>
                </c:pt>
                <c:pt idx="2">
                  <c:v>45.55561377577906</c:v>
                </c:pt>
                <c:pt idx="3">
                  <c:v>46.00023108312023</c:v>
                </c:pt>
                <c:pt idx="4">
                  <c:v>2.442033994223582</c:v>
                </c:pt>
                <c:pt idx="5">
                  <c:v>40.57128136160143</c:v>
                </c:pt>
                <c:pt idx="6">
                  <c:v>49.26007009821181</c:v>
                </c:pt>
                <c:pt idx="7">
                  <c:v>43.06097378745656</c:v>
                </c:pt>
                <c:pt idx="8">
                  <c:v>7.655641895369095</c:v>
                </c:pt>
                <c:pt idx="9">
                  <c:v>53.68162225324706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27.453297599002084</c:v>
                </c:pt>
                <c:pt idx="1">
                  <c:v>35.37194005835514</c:v>
                </c:pt>
                <c:pt idx="2">
                  <c:v>57.161796293594186</c:v>
                </c:pt>
                <c:pt idx="3">
                  <c:v>43.07010461397771</c:v>
                </c:pt>
                <c:pt idx="4">
                  <c:v>2.962384373201115</c:v>
                </c:pt>
                <c:pt idx="5">
                  <c:v>43.20415274261157</c:v>
                </c:pt>
                <c:pt idx="6">
                  <c:v>34.114246389492635</c:v>
                </c:pt>
                <c:pt idx="7">
                  <c:v>36.658090339310135</c:v>
                </c:pt>
                <c:pt idx="8">
                  <c:v>1.3556468690162455</c:v>
                </c:pt>
                <c:pt idx="9">
                  <c:v>59.98420651306092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肿瘤内科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肿瘤内科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14.528396162146672</c:v>
                </c:pt>
                <c:pt idx="1">
                  <c:v>33.71067885656852</c:v>
                </c:pt>
                <c:pt idx="2">
                  <c:v>52.02691588886589</c:v>
                </c:pt>
                <c:pt idx="3">
                  <c:v>48.84345361315626</c:v>
                </c:pt>
                <c:pt idx="4">
                  <c:v>19.17685948828122</c:v>
                </c:pt>
                <c:pt idx="5">
                  <c:v>46.723893208507235</c:v>
                </c:pt>
                <c:pt idx="6">
                  <c:v>43.14082570507046</c:v>
                </c:pt>
                <c:pt idx="7">
                  <c:v>29.551031732595117</c:v>
                </c:pt>
                <c:pt idx="8">
                  <c:v>7.557214240878005</c:v>
                </c:pt>
                <c:pt idx="9">
                  <c:v>59.06678233059298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消化内科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消化内科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37.776463241683</c:v>
                </c:pt>
                <c:pt idx="1">
                  <c:v>49.886071332722665</c:v>
                </c:pt>
                <c:pt idx="2">
                  <c:v>42.905280510940514</c:v>
                </c:pt>
                <c:pt idx="3">
                  <c:v>59.271713614129155</c:v>
                </c:pt>
                <c:pt idx="4">
                  <c:v>3.806295314382776</c:v>
                </c:pt>
                <c:pt idx="5">
                  <c:v>38.894881751190084</c:v>
                </c:pt>
                <c:pt idx="6">
                  <c:v>44.85985441454409</c:v>
                </c:pt>
                <c:pt idx="7">
                  <c:v>32.92908649424608</c:v>
                </c:pt>
                <c:pt idx="8">
                  <c:v>7.2184819048493996</c:v>
                </c:pt>
                <c:pt idx="9">
                  <c:v>24.11373725660953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风湿病科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风湿病科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36.953960769331104</c:v>
                </c:pt>
                <c:pt idx="1">
                  <c:v>39.900390067322924</c:v>
                </c:pt>
                <c:pt idx="2">
                  <c:v>51.444833969399085</c:v>
                </c:pt>
                <c:pt idx="3">
                  <c:v>57.751443401664844</c:v>
                </c:pt>
                <c:pt idx="4">
                  <c:v>10.432699541613845</c:v>
                </c:pt>
                <c:pt idx="5">
                  <c:v>39.67758551404714</c:v>
                </c:pt>
                <c:pt idx="6">
                  <c:v>52.84242258510376</c:v>
                </c:pt>
                <c:pt idx="7">
                  <c:v>35.63496155925554</c:v>
                </c:pt>
                <c:pt idx="8">
                  <c:v>6.123055920963339</c:v>
                </c:pt>
                <c:pt idx="9">
                  <c:v>40.8186518091053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血液科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血液科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29.841721850117633</c:v>
                </c:pt>
                <c:pt idx="1">
                  <c:v>51.587800956165594</c:v>
                </c:pt>
                <c:pt idx="2">
                  <c:v>60.144408439142744</c:v>
                </c:pt>
                <c:pt idx="3">
                  <c:v>52.0413456422125</c:v>
                </c:pt>
                <c:pt idx="4">
                  <c:v>19.879464323959592</c:v>
                </c:pt>
                <c:pt idx="5">
                  <c:v>42.27654860758671</c:v>
                </c:pt>
                <c:pt idx="6">
                  <c:v>38.01491011900865</c:v>
                </c:pt>
                <c:pt idx="7">
                  <c:v>40.36716182180111</c:v>
                </c:pt>
                <c:pt idx="8">
                  <c:v>6.578351546993488</c:v>
                </c:pt>
                <c:pt idx="9">
                  <c:v>50.53608926725807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14.415305198382121</c:v>
                </c:pt>
                <c:pt idx="1">
                  <c:v>48.828776072122835</c:v>
                </c:pt>
                <c:pt idx="2">
                  <c:v>59.0404431525906</c:v>
                </c:pt>
                <c:pt idx="3">
                  <c:v>53.35058107836222</c:v>
                </c:pt>
                <c:pt idx="4">
                  <c:v>4.270387479217117</c:v>
                </c:pt>
                <c:pt idx="5">
                  <c:v>39.67358460089375</c:v>
                </c:pt>
                <c:pt idx="6">
                  <c:v>59.37186933530194</c:v>
                </c:pt>
                <c:pt idx="7">
                  <c:v>26.42874856311693</c:v>
                </c:pt>
                <c:pt idx="8">
                  <c:v>9.801168034245324</c:v>
                </c:pt>
                <c:pt idx="9">
                  <c:v>46.71505409642813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9.990876752508354</c:v>
                </c:pt>
                <c:pt idx="1">
                  <c:v>41.092711682818226</c:v>
                </c:pt>
                <c:pt idx="2">
                  <c:v>40.233571635837336</c:v>
                </c:pt>
                <c:pt idx="3">
                  <c:v>47.160628253536586</c:v>
                </c:pt>
                <c:pt idx="4">
                  <c:v>3.3253383770060547</c:v>
                </c:pt>
                <c:pt idx="5">
                  <c:v>47.35889056818653</c:v>
                </c:pt>
                <c:pt idx="6">
                  <c:v>57.55873579206206</c:v>
                </c:pt>
                <c:pt idx="7">
                  <c:v>30.873586136128164</c:v>
                </c:pt>
                <c:pt idx="8">
                  <c:v>13.074303687397599</c:v>
                </c:pt>
                <c:pt idx="9">
                  <c:v>30.371579889438795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内分泌科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内分泌科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18.60702244239469</c:v>
                </c:pt>
                <c:pt idx="1">
                  <c:v>52.90453750825515</c:v>
                </c:pt>
                <c:pt idx="2">
                  <c:v>59.559457971258524</c:v>
                </c:pt>
                <c:pt idx="3">
                  <c:v>48.424658408777596</c:v>
                </c:pt>
                <c:pt idx="4">
                  <c:v>4.595562210410811</c:v>
                </c:pt>
                <c:pt idx="5">
                  <c:v>38.661822208257306</c:v>
                </c:pt>
                <c:pt idx="6">
                  <c:v>44.00201793133263</c:v>
                </c:pt>
                <c:pt idx="7">
                  <c:v>30.1528687424664</c:v>
                </c:pt>
                <c:pt idx="8">
                  <c:v>3.967435328294142</c:v>
                </c:pt>
                <c:pt idx="9">
                  <c:v>62.76454489134679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呼吸内科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呼吸内科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47.685253099650005</c:v>
                </c:pt>
                <c:pt idx="1">
                  <c:v>58.20416972194143</c:v>
                </c:pt>
                <c:pt idx="2">
                  <c:v>49.33320162444039</c:v>
                </c:pt>
                <c:pt idx="3">
                  <c:v>53.87396998826642</c:v>
                </c:pt>
                <c:pt idx="4">
                  <c:v>2.503931745853271</c:v>
                </c:pt>
                <c:pt idx="5">
                  <c:v>61.39970882858723</c:v>
                </c:pt>
                <c:pt idx="6">
                  <c:v>41.05932407268152</c:v>
                </c:pt>
                <c:pt idx="7">
                  <c:v>28.028489034155392</c:v>
                </c:pt>
                <c:pt idx="8">
                  <c:v>5.8947430967087335</c:v>
                </c:pt>
                <c:pt idx="9">
                  <c:v>29.57781385355746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中医经典科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中医经典科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24.370241534230047</c:v>
                </c:pt>
                <c:pt idx="1">
                  <c:v>42.79582276339245</c:v>
                </c:pt>
                <c:pt idx="2">
                  <c:v>53.48530482858313</c:v>
                </c:pt>
                <c:pt idx="3">
                  <c:v>39.42353317263631</c:v>
                </c:pt>
                <c:pt idx="4">
                  <c:v>2.371474834961772</c:v>
                </c:pt>
                <c:pt idx="5">
                  <c:v>35.33061885275649</c:v>
                </c:pt>
                <c:pt idx="6">
                  <c:v>39.92096317084879</c:v>
                </c:pt>
                <c:pt idx="7">
                  <c:v>29.111061636134092</c:v>
                </c:pt>
                <c:pt idx="8">
                  <c:v>14.555534424867291</c:v>
                </c:pt>
                <c:pt idx="9">
                  <c:v>18.919101629902766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17.344244321360517</c:v>
                </c:pt>
                <c:pt idx="1">
                  <c:v>58.18333491860853</c:v>
                </c:pt>
                <c:pt idx="2">
                  <c:v>54.53057826421484</c:v>
                </c:pt>
                <c:pt idx="3">
                  <c:v>56.83937788556471</c:v>
                </c:pt>
                <c:pt idx="4">
                  <c:v>3.5820253188643716</c:v>
                </c:pt>
                <c:pt idx="5">
                  <c:v>29.14355615998769</c:v>
                </c:pt>
                <c:pt idx="6">
                  <c:v>67.52686313167825</c:v>
                </c:pt>
                <c:pt idx="7">
                  <c:v>50.215351961772676</c:v>
                </c:pt>
                <c:pt idx="8">
                  <c:v>11.764249747162452</c:v>
                </c:pt>
                <c:pt idx="9">
                  <c:v>23.86518462738742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25.448799380309847</c:v>
                </c:pt>
                <c:pt idx="1">
                  <c:v>53.40471664183753</c:v>
                </c:pt>
                <c:pt idx="2">
                  <c:v>34.67520631322951</c:v>
                </c:pt>
                <c:pt idx="3">
                  <c:v>47.09615551868367</c:v>
                </c:pt>
                <c:pt idx="4">
                  <c:v>3.674305281994389</c:v>
                </c:pt>
                <c:pt idx="5">
                  <c:v>34.8550982170254</c:v>
                </c:pt>
                <c:pt idx="6">
                  <c:v>50.645208552312944</c:v>
                </c:pt>
                <c:pt idx="7">
                  <c:v>36.299752537767716</c:v>
                </c:pt>
                <c:pt idx="8">
                  <c:v>1.9307117031852024</c:v>
                </c:pt>
                <c:pt idx="9">
                  <c:v>36.44101410498079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11.692167692175817</c:v>
                </c:pt>
                <c:pt idx="1">
                  <c:v>38.52992888472922</c:v>
                </c:pt>
                <c:pt idx="2">
                  <c:v>58.815750688481046</c:v>
                </c:pt>
                <c:pt idx="3">
                  <c:v>50.28907128791475</c:v>
                </c:pt>
                <c:pt idx="4">
                  <c:v>17.478755369863688</c:v>
                </c:pt>
                <c:pt idx="5">
                  <c:v>48.22007182756105</c:v>
                </c:pt>
                <c:pt idx="6">
                  <c:v>44.85876414093357</c:v>
                </c:pt>
                <c:pt idx="7">
                  <c:v>31.82631345015304</c:v>
                </c:pt>
                <c:pt idx="8">
                  <c:v>3.225537079085237</c:v>
                </c:pt>
                <c:pt idx="9">
                  <c:v>71.04863046680352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22.197856774881515</c:v>
                </c:pt>
                <c:pt idx="1">
                  <c:v>60.10065540128972</c:v>
                </c:pt>
                <c:pt idx="2">
                  <c:v>45.90421385951358</c:v>
                </c:pt>
                <c:pt idx="3">
                  <c:v>52.47795922471684</c:v>
                </c:pt>
                <c:pt idx="4">
                  <c:v>2.4845168551497285</c:v>
                </c:pt>
                <c:pt idx="5">
                  <c:v>44.70028101227037</c:v>
                </c:pt>
                <c:pt idx="6">
                  <c:v>43.81990520273235</c:v>
                </c:pt>
                <c:pt idx="7">
                  <c:v>26.44184510636742</c:v>
                </c:pt>
                <c:pt idx="8">
                  <c:v>17.234237506367187</c:v>
                </c:pt>
                <c:pt idx="9">
                  <c:v>58.24525413079005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综合内科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综合内科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29.458159662506063</c:v>
                </c:pt>
                <c:pt idx="1">
                  <c:v>43.76856693188501</c:v>
                </c:pt>
                <c:pt idx="2">
                  <c:v>49.05959676702123</c:v>
                </c:pt>
                <c:pt idx="3">
                  <c:v>63.667965036112285</c:v>
                </c:pt>
                <c:pt idx="4">
                  <c:v>20.710184497048164</c:v>
                </c:pt>
                <c:pt idx="5">
                  <c:v>29.795999357379774</c:v>
                </c:pt>
                <c:pt idx="6">
                  <c:v>24.50684878613399</c:v>
                </c:pt>
                <c:pt idx="7">
                  <c:v>36.42999441454717</c:v>
                </c:pt>
                <c:pt idx="8">
                  <c:v>7.4438542670106775</c:v>
                </c:pt>
                <c:pt idx="9">
                  <c:v>50.34906658116325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心病四科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心病四科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19.421939067979185</c:v>
                </c:pt>
                <c:pt idx="1">
                  <c:v>40.29854472709636</c:v>
                </c:pt>
                <c:pt idx="2">
                  <c:v>57.65975183795657</c:v>
                </c:pt>
                <c:pt idx="3">
                  <c:v>39.13461403463167</c:v>
                </c:pt>
                <c:pt idx="4">
                  <c:v>3.165585046760294</c:v>
                </c:pt>
                <c:pt idx="5">
                  <c:v>47.030584981560565</c:v>
                </c:pt>
                <c:pt idx="6">
                  <c:v>45.34682509031707</c:v>
                </c:pt>
                <c:pt idx="7">
                  <c:v>34.21869877210428</c:v>
                </c:pt>
                <c:pt idx="8">
                  <c:v>5.618443369305067</c:v>
                </c:pt>
                <c:pt idx="9">
                  <c:v>67.09576840859869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18.045844052188382</c:v>
                </c:pt>
                <c:pt idx="1">
                  <c:v>44.59696587668618</c:v>
                </c:pt>
                <c:pt idx="2">
                  <c:v>43.027875413754444</c:v>
                </c:pt>
                <c:pt idx="3">
                  <c:v>48.2414216544729</c:v>
                </c:pt>
                <c:pt idx="4">
                  <c:v>28.33549672892363</c:v>
                </c:pt>
                <c:pt idx="5">
                  <c:v>42.75948322710214</c:v>
                </c:pt>
                <c:pt idx="6">
                  <c:v>33.23381204246995</c:v>
                </c:pt>
                <c:pt idx="7">
                  <c:v>31.27074034734509</c:v>
                </c:pt>
                <c:pt idx="8">
                  <c:v>4.878509179132135</c:v>
                </c:pt>
                <c:pt idx="9">
                  <c:v>68.28999505779929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26.21961224485911</c:v>
                </c:pt>
                <c:pt idx="1">
                  <c:v>40.10810045709657</c:v>
                </c:pt>
                <c:pt idx="2">
                  <c:v>58.98533134059614</c:v>
                </c:pt>
                <c:pt idx="3">
                  <c:v>41.42565339974626</c:v>
                </c:pt>
                <c:pt idx="4">
                  <c:v>4.907394649528483</c:v>
                </c:pt>
                <c:pt idx="5">
                  <c:v>63.4695718133193</c:v>
                </c:pt>
                <c:pt idx="6">
                  <c:v>64.37899064997924</c:v>
                </c:pt>
                <c:pt idx="7">
                  <c:v>30.224443598547087</c:v>
                </c:pt>
                <c:pt idx="8">
                  <c:v>5.471501041536515</c:v>
                </c:pt>
                <c:pt idx="9">
                  <c:v>55.09040465720156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28.741537380586497</c:v>
                </c:pt>
                <c:pt idx="1">
                  <c:v>50.50960159744473</c:v>
                </c:pt>
                <c:pt idx="2">
                  <c:v>35.815361794782376</c:v>
                </c:pt>
                <c:pt idx="3">
                  <c:v>40.27090637351141</c:v>
                </c:pt>
                <c:pt idx="4">
                  <c:v>17.92566299385592</c:v>
                </c:pt>
                <c:pt idx="5">
                  <c:v>43.75186588318313</c:v>
                </c:pt>
                <c:pt idx="6">
                  <c:v>47.65953097262286</c:v>
                </c:pt>
                <c:pt idx="7">
                  <c:v>27.812550608218828</c:v>
                </c:pt>
                <c:pt idx="8">
                  <c:v>8.572388706690335</c:v>
                </c:pt>
                <c:pt idx="9">
                  <c:v>70.15384974633714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心血管内科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心血管内科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14.681119006867037</c:v>
                </c:pt>
                <c:pt idx="1">
                  <c:v>68.72284570403382</c:v>
                </c:pt>
                <c:pt idx="2">
                  <c:v>56.42541348288761</c:v>
                </c:pt>
                <c:pt idx="3">
                  <c:v>51.37703243817392</c:v>
                </c:pt>
                <c:pt idx="4">
                  <c:v>20.252832659619504</c:v>
                </c:pt>
                <c:pt idx="5">
                  <c:v>37.20276205136432</c:v>
                </c:pt>
                <c:pt idx="6">
                  <c:v>13.676095069610271</c:v>
                </c:pt>
                <c:pt idx="7">
                  <c:v>24.8368927956473</c:v>
                </c:pt>
                <c:pt idx="8">
                  <c:v>3.834635672600494</c:v>
                </c:pt>
                <c:pt idx="9">
                  <c:v>53.338280260516505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创伤骨科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创伤骨科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19.85285584708028</c:v>
                </c:pt>
                <c:pt idx="1">
                  <c:v>31.813725650420896</c:v>
                </c:pt>
                <c:pt idx="2">
                  <c:v>51.71328086425203</c:v>
                </c:pt>
                <c:pt idx="3">
                  <c:v>45.23491680671732</c:v>
                </c:pt>
                <c:pt idx="4">
                  <c:v>4.614894239741101</c:v>
                </c:pt>
                <c:pt idx="5">
                  <c:v>50.8481075274156</c:v>
                </c:pt>
                <c:pt idx="6">
                  <c:v>30.517207132777934</c:v>
                </c:pt>
                <c:pt idx="7">
                  <c:v>38.63435202880307</c:v>
                </c:pt>
                <c:pt idx="8">
                  <c:v>1.2338688375174496</c:v>
                </c:pt>
                <c:pt idx="9">
                  <c:v>53.78125237621483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20.41983399301282</c:v>
                </c:pt>
                <c:pt idx="1">
                  <c:v>62.73910434587565</c:v>
                </c:pt>
                <c:pt idx="2">
                  <c:v>56.57713417571771</c:v>
                </c:pt>
                <c:pt idx="3">
                  <c:v>43.09773074759336</c:v>
                </c:pt>
                <c:pt idx="4">
                  <c:v>6.595277499151753</c:v>
                </c:pt>
                <c:pt idx="5">
                  <c:v>11.027938135325961</c:v>
                </c:pt>
                <c:pt idx="6">
                  <c:v>42.98498595407605</c:v>
                </c:pt>
                <c:pt idx="7">
                  <c:v>54.95691693880128</c:v>
                </c:pt>
                <c:pt idx="8">
                  <c:v>56.62353569152373</c:v>
                </c:pt>
                <c:pt idx="9">
                  <c:v>21.888238368470663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乳腺甲状腺外科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乳腺甲状腺外科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30.6592427517545</c:v>
                </c:pt>
                <c:pt idx="1">
                  <c:v>44.76149293060662</c:v>
                </c:pt>
                <c:pt idx="2">
                  <c:v>48.82434914575521</c:v>
                </c:pt>
                <c:pt idx="3">
                  <c:v>47.948699860071756</c:v>
                </c:pt>
                <c:pt idx="4">
                  <c:v>19.356063072313052</c:v>
                </c:pt>
                <c:pt idx="5">
                  <c:v>47.80107325748791</c:v>
                </c:pt>
                <c:pt idx="6">
                  <c:v>21.246932099355348</c:v>
                </c:pt>
                <c:pt idx="7">
                  <c:v>27.130904746942903</c:v>
                </c:pt>
                <c:pt idx="8">
                  <c:v>18.01306262391215</c:v>
                </c:pt>
                <c:pt idx="9">
                  <c:v>75.69733965301866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运动损伤骨科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运动损伤骨科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19.910027416959213</c:v>
                </c:pt>
                <c:pt idx="1">
                  <c:v>39.76685632616605</c:v>
                </c:pt>
                <c:pt idx="2">
                  <c:v>49.83852926190169</c:v>
                </c:pt>
                <c:pt idx="3">
                  <c:v>40.56876382076509</c:v>
                </c:pt>
                <c:pt idx="4">
                  <c:v>8.105524948910592</c:v>
                </c:pt>
                <c:pt idx="5">
                  <c:v>44.244122722159375</c:v>
                </c:pt>
                <c:pt idx="6">
                  <c:v>26.355089903330935</c:v>
                </c:pt>
                <c:pt idx="7">
                  <c:v>35.574703979275824</c:v>
                </c:pt>
                <c:pt idx="8">
                  <c:v>5.235366906394831</c:v>
                </c:pt>
                <c:pt idx="9">
                  <c:v>78.04075117258827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26.845404356322465</c:v>
                </c:pt>
                <c:pt idx="1">
                  <c:v>45.16083232572132</c:v>
                </c:pt>
                <c:pt idx="2">
                  <c:v>54.71615164850729</c:v>
                </c:pt>
                <c:pt idx="3">
                  <c:v>47.57886713294236</c:v>
                </c:pt>
                <c:pt idx="4">
                  <c:v>5.689385468112363</c:v>
                </c:pt>
                <c:pt idx="5">
                  <c:v>43.39786111864949</c:v>
                </c:pt>
                <c:pt idx="6">
                  <c:v>26.114119831274646</c:v>
                </c:pt>
                <c:pt idx="7">
                  <c:v>33.03456585724126</c:v>
                </c:pt>
                <c:pt idx="8">
                  <c:v>50.00042626874621</c:v>
                </c:pt>
                <c:pt idx="9">
                  <c:v>20.357844318748864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显微骨科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显微骨科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25.794046643603906</c:v>
                </c:pt>
                <c:pt idx="1">
                  <c:v>41.2096291245812</c:v>
                </c:pt>
                <c:pt idx="2">
                  <c:v>61.30771985497111</c:v>
                </c:pt>
                <c:pt idx="3">
                  <c:v>49.835351393725354</c:v>
                </c:pt>
                <c:pt idx="4">
                  <c:v>2.3318203128173454</c:v>
                </c:pt>
                <c:pt idx="5">
                  <c:v>40.36670554244245</c:v>
                </c:pt>
                <c:pt idx="6">
                  <c:v>62.407523985400516</c:v>
                </c:pt>
                <c:pt idx="7">
                  <c:v>32.56497219210892</c:v>
                </c:pt>
                <c:pt idx="8">
                  <c:v>10.811127643688684</c:v>
                </c:pt>
                <c:pt idx="9">
                  <c:v>52.57271378109636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微创骨科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微创骨科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18.872107871140617</c:v>
                </c:pt>
                <c:pt idx="1">
                  <c:v>61.14762395722594</c:v>
                </c:pt>
                <c:pt idx="2">
                  <c:v>45.4085912939873</c:v>
                </c:pt>
                <c:pt idx="3">
                  <c:v>53.7060457586954</c:v>
                </c:pt>
                <c:pt idx="4">
                  <c:v>7.941015474835715</c:v>
                </c:pt>
                <c:pt idx="5">
                  <c:v>48.6658954540803</c:v>
                </c:pt>
                <c:pt idx="6">
                  <c:v>23.161852234025428</c:v>
                </c:pt>
                <c:pt idx="7">
                  <c:v>35.36799638160176</c:v>
                </c:pt>
                <c:pt idx="8">
                  <c:v>4.982048764922994</c:v>
                </c:pt>
                <c:pt idx="9">
                  <c:v>33.71652818686683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脊柱骨科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脊柱骨科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BCG矩阵</c:v>
                </c:pt>
                <c:pt idx="9">
                  <c:v>人才培养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18.387046708558426</c:v>
                </c:pt>
                <c:pt idx="1">
                  <c:v>48.4526420569665</c:v>
                </c:pt>
                <c:pt idx="2">
                  <c:v>51.30942590636146</c:v>
                </c:pt>
                <c:pt idx="3">
                  <c:v>46.35384323030102</c:v>
                </c:pt>
                <c:pt idx="4">
                  <c:v>5.261155940619329</c:v>
                </c:pt>
                <c:pt idx="5">
                  <c:v>45.04794078851728</c:v>
                </c:pt>
                <c:pt idx="6">
                  <c:v>53.927679076219036</c:v>
                </c:pt>
                <c:pt idx="7">
                  <c:v>38.20355018248385</c:v>
                </c:pt>
                <c:pt idx="8">
                  <c:v>2.596264553379212</c:v>
                </c:pt>
                <c:pt idx="9">
                  <c:v>59.250672176989184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CMI值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CMI值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微创骨科</c:v>
                </c:pt>
                <c:pt idx="2">
                  <c:v>皮肤科</c:v>
                </c:pt>
                <c:pt idx="3">
                  <c:v>老年医学科</c:v>
                </c:pt>
                <c:pt idx="4">
                  <c:v>心病三科</c:v>
                </c:pt>
                <c:pt idx="5">
                  <c:v>儿科</c:v>
                </c:pt>
                <c:pt idx="6">
                  <c:v>泌尿外科</c:v>
                </c:pt>
                <c:pt idx="7">
                  <c:v>东区重症医学科</c:v>
                </c:pt>
                <c:pt idx="8">
                  <c:v>中医经典科</c:v>
                </c:pt>
                <c:pt idx="9">
                  <c:v>脾胃科消化科合并</c:v>
                </c:pt>
                <c:pt idx="10">
                  <c:v>西区重症医学科</c:v>
                </c:pt>
                <c:pt idx="11">
                  <c:v>东区肾病科</c:v>
                </c:pt>
                <c:pt idx="12">
                  <c:v>显微骨科</c:v>
                </c:pt>
                <c:pt idx="13">
                  <c:v>消化内科</c:v>
                </c:pt>
                <c:pt idx="14">
                  <c:v>耳鼻喉科</c:v>
                </c:pt>
                <c:pt idx="15">
                  <c:v>周围血管科</c:v>
                </c:pt>
                <c:pt idx="16">
                  <c:v>运动损伤骨科</c:v>
                </c:pt>
                <c:pt idx="17">
                  <c:v>脑病二科</c:v>
                </c:pt>
                <c:pt idx="18">
                  <c:v>重症医学科</c:v>
                </c:pt>
                <c:pt idx="19">
                  <c:v>妇科妇二科合并</c:v>
                </c:pt>
                <c:pt idx="20">
                  <c:v>医院</c:v>
                </c:pt>
                <c:pt idx="21">
                  <c:v>治未病中心</c:v>
                </c:pt>
                <c:pt idx="22">
                  <c:v>普通外科</c:v>
                </c:pt>
                <c:pt idx="23">
                  <c:v>脊柱骨科</c:v>
                </c:pt>
                <c:pt idx="24">
                  <c:v>妇科</c:v>
                </c:pt>
                <c:pt idx="25">
                  <c:v>内分泌科</c:v>
                </c:pt>
                <c:pt idx="26">
                  <c:v>脑病一科</c:v>
                </c:pt>
                <c:pt idx="27">
                  <c:v>肝病科</c:v>
                </c:pt>
                <c:pt idx="28">
                  <c:v>康复科</c:v>
                </c:pt>
                <c:pt idx="29">
                  <c:v>眼科</c:v>
                </c:pt>
                <c:pt idx="30">
                  <c:v>肛肠科</c:v>
                </c:pt>
                <c:pt idx="31">
                  <c:v>风湿病科</c:v>
                </c:pt>
                <c:pt idx="32">
                  <c:v>身心医学科</c:v>
                </c:pt>
                <c:pt idx="33">
                  <c:v>关节骨科</c:v>
                </c:pt>
                <c:pt idx="34">
                  <c:v>肾脏内科</c:v>
                </c:pt>
                <c:pt idx="35">
                  <c:v>心病一科</c:v>
                </c:pt>
                <c:pt idx="36">
                  <c:v>骨科</c:v>
                </c:pt>
                <c:pt idx="37">
                  <c:v>口腔科</c:v>
                </c:pt>
                <c:pt idx="38">
                  <c:v>美容皮肤科</c:v>
                </c:pt>
                <c:pt idx="39">
                  <c:v>肝胆外科</c:v>
                </c:pt>
                <c:pt idx="40">
                  <c:v>男科</c:v>
                </c:pt>
                <c:pt idx="41">
                  <c:v>推拿科</c:v>
                </c:pt>
                <c:pt idx="42">
                  <c:v>心病四科</c:v>
                </c:pt>
                <c:pt idx="43">
                  <c:v>心血管内科</c:v>
                </c:pt>
                <c:pt idx="44">
                  <c:v>肿瘤内科</c:v>
                </c:pt>
                <c:pt idx="45">
                  <c:v>胸外科</c:v>
                </c:pt>
                <c:pt idx="46">
                  <c:v>小儿推拿科</c:v>
                </c:pt>
                <c:pt idx="47">
                  <c:v>心病二科</c:v>
                </c:pt>
                <c:pt idx="48">
                  <c:v>综合内科</c:v>
                </c:pt>
                <c:pt idx="49">
                  <c:v>小儿骨科</c:v>
                </c:pt>
                <c:pt idx="50">
                  <c:v>血液科</c:v>
                </c:pt>
                <c:pt idx="51">
                  <c:v>神经外科</c:v>
                </c:pt>
                <c:pt idx="52">
                  <c:v>脑病三科</c:v>
                </c:pt>
                <c:pt idx="53">
                  <c:v>脾胃病科</c:v>
                </c:pt>
                <c:pt idx="54">
                  <c:v>神经内科</c:v>
                </c:pt>
                <c:pt idx="55">
                  <c:v>创伤骨科</c:v>
                </c:pt>
                <c:pt idx="56">
                  <c:v>乳腺甲状腺外科</c:v>
                </c:pt>
                <c:pt idx="57">
                  <c:v>中医外治中心</c:v>
                </c:pt>
                <c:pt idx="58">
                  <c:v>针灸科</c:v>
                </c:pt>
                <c:pt idx="59">
                  <c:v>呼吸内科</c:v>
                </c:pt>
                <c:pt idx="60">
                  <c:v>产科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0.999959176914822</c:v>
                </c:pt>
                <c:pt idx="1">
                  <c:v>0.9629543480273384</c:v>
                </c:pt>
                <c:pt idx="2">
                  <c:v>0.9605245308708916</c:v>
                </c:pt>
                <c:pt idx="3">
                  <c:v>0.949236754234438</c:v>
                </c:pt>
                <c:pt idx="4">
                  <c:v>0.9292987460738542</c:v>
                </c:pt>
                <c:pt idx="5">
                  <c:v>0.9290172867882731</c:v>
                </c:pt>
                <c:pt idx="6">
                  <c:v>0.8544966732601962</c:v>
                </c:pt>
                <c:pt idx="7">
                  <c:v>0.8344429978584449</c:v>
                </c:pt>
                <c:pt idx="8">
                  <c:v>0.8330873451530285</c:v>
                </c:pt>
                <c:pt idx="9">
                  <c:v>0.8233256644890437</c:v>
                </c:pt>
                <c:pt idx="10">
                  <c:v>0.8204601112717793</c:v>
                </c:pt>
                <c:pt idx="11">
                  <c:v>0.8052584360362987</c:v>
                </c:pt>
                <c:pt idx="12">
                  <c:v>0.8043096995705834</c:v>
                </c:pt>
                <c:pt idx="13">
                  <c:v>0.7962792587203706</c:v>
                </c:pt>
                <c:pt idx="14">
                  <c:v>0.7944217477195703</c:v>
                </c:pt>
                <c:pt idx="15">
                  <c:v>0.7799456474385538</c:v>
                </c:pt>
                <c:pt idx="16">
                  <c:v>0.7705203298107526</c:v>
                </c:pt>
                <c:pt idx="17">
                  <c:v>0.7680828524966548</c:v>
                </c:pt>
                <c:pt idx="18">
                  <c:v>0.7544748344238261</c:v>
                </c:pt>
                <c:pt idx="19">
                  <c:v>0.6810139504385235</c:v>
                </c:pt>
                <c:pt idx="20">
                  <c:v>0.6523466788516832</c:v>
                </c:pt>
                <c:pt idx="21">
                  <c:v>0.6454470526407257</c:v>
                </c:pt>
                <c:pt idx="22">
                  <c:v>0.6413880814340744</c:v>
                </c:pt>
                <c:pt idx="23">
                  <c:v>0.6269209302242067</c:v>
                </c:pt>
                <c:pt idx="24">
                  <c:v>0.5837586345028953</c:v>
                </c:pt>
                <c:pt idx="25">
                  <c:v>0.5759502385575792</c:v>
                </c:pt>
                <c:pt idx="26">
                  <c:v>0.5578321747050818</c:v>
                </c:pt>
                <c:pt idx="27">
                  <c:v>0.5537744414130277</c:v>
                </c:pt>
                <c:pt idx="28">
                  <c:v>0.5420747967410089</c:v>
                </c:pt>
                <c:pt idx="29">
                  <c:v>0.5368094472164431</c:v>
                </c:pt>
                <c:pt idx="30">
                  <c:v>0.4991195540815434</c:v>
                </c:pt>
                <c:pt idx="31">
                  <c:v>0.4892431051122559</c:v>
                </c:pt>
                <c:pt idx="32">
                  <c:v>0.48794478359763893</c:v>
                </c:pt>
                <c:pt idx="33">
                  <c:v>0.4610994871208107</c:v>
                </c:pt>
                <c:pt idx="34">
                  <c:v>0.4562543229093763</c:v>
                </c:pt>
                <c:pt idx="35">
                  <c:v>0.44473197588845115</c:v>
                </c:pt>
                <c:pt idx="36">
                  <c:v>0.39835845983575724</c:v>
                </c:pt>
                <c:pt idx="37">
                  <c:v>0.39166878955990336</c:v>
                </c:pt>
                <c:pt idx="38">
                  <c:v>0.38695024686423674</c:v>
                </c:pt>
                <c:pt idx="39">
                  <c:v>0.35227320119175154</c:v>
                </c:pt>
                <c:pt idx="40">
                  <c:v>0.35100160762813903</c:v>
                </c:pt>
                <c:pt idx="41">
                  <c:v>0.3366240898456505</c:v>
                </c:pt>
                <c:pt idx="42">
                  <c:v>0.3312122724915161</c:v>
                </c:pt>
                <c:pt idx="43">
                  <c:v>0.3081213399434475</c:v>
                </c:pt>
                <c:pt idx="44">
                  <c:v>0.3015725504354223</c:v>
                </c:pt>
                <c:pt idx="45">
                  <c:v>0.300692355836947</c:v>
                </c:pt>
                <c:pt idx="46">
                  <c:v>0.2683790538670263</c:v>
                </c:pt>
                <c:pt idx="47">
                  <c:v>0.25843612310881414</c:v>
                </c:pt>
                <c:pt idx="48">
                  <c:v>0.23120419018339522</c:v>
                </c:pt>
                <c:pt idx="49">
                  <c:v>0.22361356093529516</c:v>
                </c:pt>
                <c:pt idx="50">
                  <c:v>0.20186297329532632</c:v>
                </c:pt>
                <c:pt idx="51">
                  <c:v>0.1739688801729391</c:v>
                </c:pt>
                <c:pt idx="52">
                  <c:v>0.15851423814622656</c:v>
                </c:pt>
                <c:pt idx="53">
                  <c:v>0.15786540531309567</c:v>
                </c:pt>
                <c:pt idx="54">
                  <c:v>0.15666821542959464</c:v>
                </c:pt>
                <c:pt idx="55">
                  <c:v>0.14172418028389</c:v>
                </c:pt>
                <c:pt idx="56">
                  <c:v>0.12829185314815006</c:v>
                </c:pt>
                <c:pt idx="57">
                  <c:v>0.0916606873541237</c:v>
                </c:pt>
                <c:pt idx="58">
                  <c:v>0.0645179976340009</c:v>
                </c:pt>
                <c:pt idx="59">
                  <c:v>0.059290384970627</c:v>
                </c:pt>
                <c:pt idx="60">
                  <c:v>0.04613276709093972</c:v>
                </c:pt>
                <c:pt idx="61">
                  <c:v>0.010707211707837283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DRGs组数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DRGs组数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老年医学科</c:v>
                </c:pt>
                <c:pt idx="3">
                  <c:v>神经内科</c:v>
                </c:pt>
                <c:pt idx="4">
                  <c:v>综合内科</c:v>
                </c:pt>
                <c:pt idx="5">
                  <c:v>普通外科</c:v>
                </c:pt>
                <c:pt idx="6">
                  <c:v>骨科</c:v>
                </c:pt>
                <c:pt idx="7">
                  <c:v>心病一科</c:v>
                </c:pt>
                <c:pt idx="8">
                  <c:v>中医经典科</c:v>
                </c:pt>
                <c:pt idx="9">
                  <c:v>儿科</c:v>
                </c:pt>
                <c:pt idx="10">
                  <c:v>神经外科</c:v>
                </c:pt>
                <c:pt idx="11">
                  <c:v>血液科</c:v>
                </c:pt>
                <c:pt idx="12">
                  <c:v>周围血管科</c:v>
                </c:pt>
                <c:pt idx="13">
                  <c:v>脑病一科</c:v>
                </c:pt>
                <c:pt idx="14">
                  <c:v>心病四科</c:v>
                </c:pt>
                <c:pt idx="15">
                  <c:v>脑病二科</c:v>
                </c:pt>
                <c:pt idx="16">
                  <c:v>呼吸内科</c:v>
                </c:pt>
                <c:pt idx="17">
                  <c:v>脾胃病科</c:v>
                </c:pt>
                <c:pt idx="18">
                  <c:v>风湿病科</c:v>
                </c:pt>
                <c:pt idx="19">
                  <c:v>脾胃科消化科合并</c:v>
                </c:pt>
                <c:pt idx="20">
                  <c:v>显微骨科</c:v>
                </c:pt>
                <c:pt idx="21">
                  <c:v>泌尿外科</c:v>
                </c:pt>
                <c:pt idx="22">
                  <c:v>心病二科</c:v>
                </c:pt>
                <c:pt idx="23">
                  <c:v>脑病三科</c:v>
                </c:pt>
                <c:pt idx="24">
                  <c:v>心病三科</c:v>
                </c:pt>
                <c:pt idx="25">
                  <c:v>内分泌科</c:v>
                </c:pt>
                <c:pt idx="26">
                  <c:v>肾脏内科</c:v>
                </c:pt>
                <c:pt idx="27">
                  <c:v>微创骨科</c:v>
                </c:pt>
                <c:pt idx="28">
                  <c:v>重症医学科</c:v>
                </c:pt>
                <c:pt idx="29">
                  <c:v>东区重症医学科</c:v>
                </c:pt>
                <c:pt idx="30">
                  <c:v>肿瘤内科</c:v>
                </c:pt>
                <c:pt idx="31">
                  <c:v>肝胆外科</c:v>
                </c:pt>
                <c:pt idx="32">
                  <c:v>康复科</c:v>
                </c:pt>
                <c:pt idx="33">
                  <c:v>消化内科</c:v>
                </c:pt>
                <c:pt idx="34">
                  <c:v>创伤骨科</c:v>
                </c:pt>
                <c:pt idx="35">
                  <c:v>针灸科</c:v>
                </c:pt>
                <c:pt idx="36">
                  <c:v>运动损伤骨科</c:v>
                </c:pt>
                <c:pt idx="37">
                  <c:v>肛肠科</c:v>
                </c:pt>
                <c:pt idx="38">
                  <c:v>眼科</c:v>
                </c:pt>
                <c:pt idx="39">
                  <c:v>肝病科</c:v>
                </c:pt>
                <c:pt idx="40">
                  <c:v>东区肾病科</c:v>
                </c:pt>
                <c:pt idx="41">
                  <c:v>胸外科</c:v>
                </c:pt>
                <c:pt idx="42">
                  <c:v>小儿骨科</c:v>
                </c:pt>
                <c:pt idx="43">
                  <c:v>肾病科</c:v>
                </c:pt>
                <c:pt idx="44">
                  <c:v>乳腺甲状腺外科</c:v>
                </c:pt>
                <c:pt idx="45">
                  <c:v>脊柱骨科</c:v>
                </c:pt>
                <c:pt idx="46">
                  <c:v>妇科</c:v>
                </c:pt>
                <c:pt idx="47">
                  <c:v>妇科妇二科合并</c:v>
                </c:pt>
                <c:pt idx="48">
                  <c:v>耳鼻喉科</c:v>
                </c:pt>
                <c:pt idx="49">
                  <c:v>关节骨科</c:v>
                </c:pt>
                <c:pt idx="50">
                  <c:v>妇二科</c:v>
                </c:pt>
                <c:pt idx="51">
                  <c:v>美容皮肤科</c:v>
                </c:pt>
                <c:pt idx="52">
                  <c:v>推拿科</c:v>
                </c:pt>
                <c:pt idx="53">
                  <c:v>产科</c:v>
                </c:pt>
                <c:pt idx="54">
                  <c:v>皮肤科</c:v>
                </c:pt>
                <c:pt idx="55">
                  <c:v>西区重症医学科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604</c:v>
                </c:pt>
                <c:pt idx="1">
                  <c:v>218</c:v>
                </c:pt>
                <c:pt idx="2">
                  <c:v>197</c:v>
                </c:pt>
                <c:pt idx="3">
                  <c:v>162</c:v>
                </c:pt>
                <c:pt idx="4">
                  <c:v>136</c:v>
                </c:pt>
                <c:pt idx="5">
                  <c:v>111</c:v>
                </c:pt>
                <c:pt idx="6">
                  <c:v>107</c:v>
                </c:pt>
                <c:pt idx="7">
                  <c:v>100</c:v>
                </c:pt>
                <c:pt idx="8">
                  <c:v>96</c:v>
                </c:pt>
                <c:pt idx="9">
                  <c:v>92</c:v>
                </c:pt>
                <c:pt idx="10">
                  <c:v>85</c:v>
                </c:pt>
                <c:pt idx="11">
                  <c:v>81</c:v>
                </c:pt>
                <c:pt idx="12">
                  <c:v>76</c:v>
                </c:pt>
                <c:pt idx="13">
                  <c:v>75</c:v>
                </c:pt>
                <c:pt idx="14">
                  <c:v>74</c:v>
                </c:pt>
                <c:pt idx="15">
                  <c:v>74</c:v>
                </c:pt>
                <c:pt idx="16">
                  <c:v>73</c:v>
                </c:pt>
                <c:pt idx="17">
                  <c:v>70</c:v>
                </c:pt>
                <c:pt idx="18">
                  <c:v>70</c:v>
                </c:pt>
                <c:pt idx="19">
                  <c:v>70</c:v>
                </c:pt>
                <c:pt idx="20">
                  <c:v>69</c:v>
                </c:pt>
                <c:pt idx="21">
                  <c:v>69</c:v>
                </c:pt>
                <c:pt idx="22">
                  <c:v>64</c:v>
                </c:pt>
                <c:pt idx="23">
                  <c:v>64</c:v>
                </c:pt>
                <c:pt idx="24">
                  <c:v>63</c:v>
                </c:pt>
                <c:pt idx="25">
                  <c:v>63</c:v>
                </c:pt>
                <c:pt idx="26">
                  <c:v>61</c:v>
                </c:pt>
                <c:pt idx="27">
                  <c:v>60</c:v>
                </c:pt>
                <c:pt idx="28">
                  <c:v>60</c:v>
                </c:pt>
                <c:pt idx="29">
                  <c:v>59</c:v>
                </c:pt>
                <c:pt idx="30">
                  <c:v>58</c:v>
                </c:pt>
                <c:pt idx="31">
                  <c:v>57</c:v>
                </c:pt>
                <c:pt idx="32">
                  <c:v>57</c:v>
                </c:pt>
                <c:pt idx="33">
                  <c:v>56</c:v>
                </c:pt>
                <c:pt idx="34">
                  <c:v>54</c:v>
                </c:pt>
                <c:pt idx="35">
                  <c:v>52</c:v>
                </c:pt>
                <c:pt idx="36">
                  <c:v>49</c:v>
                </c:pt>
                <c:pt idx="37">
                  <c:v>48</c:v>
                </c:pt>
                <c:pt idx="38">
                  <c:v>45</c:v>
                </c:pt>
                <c:pt idx="39">
                  <c:v>42</c:v>
                </c:pt>
                <c:pt idx="40">
                  <c:v>41</c:v>
                </c:pt>
                <c:pt idx="41">
                  <c:v>40</c:v>
                </c:pt>
                <c:pt idx="42">
                  <c:v>38</c:v>
                </c:pt>
                <c:pt idx="43">
                  <c:v>37</c:v>
                </c:pt>
                <c:pt idx="44">
                  <c:v>37</c:v>
                </c:pt>
                <c:pt idx="45">
                  <c:v>30</c:v>
                </c:pt>
                <c:pt idx="46">
                  <c:v>29</c:v>
                </c:pt>
                <c:pt idx="47">
                  <c:v>29</c:v>
                </c:pt>
                <c:pt idx="48">
                  <c:v>26</c:v>
                </c:pt>
                <c:pt idx="49">
                  <c:v>24</c:v>
                </c:pt>
                <c:pt idx="50">
                  <c:v>24</c:v>
                </c:pt>
                <c:pt idx="51">
                  <c:v>23</c:v>
                </c:pt>
                <c:pt idx="52">
                  <c:v>21</c:v>
                </c:pt>
                <c:pt idx="53">
                  <c:v>20</c:v>
                </c:pt>
                <c:pt idx="54">
                  <c:v>16</c:v>
                </c:pt>
                <c:pt idx="55">
                  <c:v>13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男科</c:v>
                </c:pt>
                <c:pt idx="27">
                  <c:v>泌尿外科</c:v>
                </c:pt>
                <c:pt idx="28">
                  <c:v>普通外科</c:v>
                </c:pt>
                <c:pt idx="29">
                  <c:v>小儿骨科</c:v>
                </c:pt>
                <c:pt idx="30">
                  <c:v>关节骨科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肾病科</c:v>
                </c:pt>
                <c:pt idx="34">
                  <c:v>肾脏内科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风湿病科</c:v>
                </c:pt>
                <c:pt idx="38">
                  <c:v>血液科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脑病二科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综合内科</c:v>
                </c:pt>
                <c:pt idx="49">
                  <c:v>心病四科</c:v>
                </c:pt>
                <c:pt idx="50">
                  <c:v>心病三科</c:v>
                </c:pt>
                <c:pt idx="51">
                  <c:v>心病二科</c:v>
                </c:pt>
                <c:pt idx="52">
                  <c:v>心病一科</c:v>
                </c:pt>
                <c:pt idx="53">
                  <c:v>心血管内科</c:v>
                </c:pt>
                <c:pt idx="54">
                  <c:v>创伤骨科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骨科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血液科</c:v>
                </c:pt>
                <c:pt idx="2">
                  <c:v>西区重症医学科</c:v>
                </c:pt>
                <c:pt idx="3">
                  <c:v>周围血管科</c:v>
                </c:pt>
                <c:pt idx="4">
                  <c:v>耳鼻喉科</c:v>
                </c:pt>
                <c:pt idx="5">
                  <c:v>东区重症医学科</c:v>
                </c:pt>
                <c:pt idx="6">
                  <c:v>微创骨科</c:v>
                </c:pt>
                <c:pt idx="7">
                  <c:v>口腔科</c:v>
                </c:pt>
                <c:pt idx="8">
                  <c:v>脑病三科</c:v>
                </c:pt>
                <c:pt idx="9">
                  <c:v>推拿科</c:v>
                </c:pt>
                <c:pt idx="10">
                  <c:v>美容皮肤科</c:v>
                </c:pt>
                <c:pt idx="11">
                  <c:v>产科</c:v>
                </c:pt>
                <c:pt idx="12">
                  <c:v>治未病中心</c:v>
                </c:pt>
                <c:pt idx="13">
                  <c:v>心病一科</c:v>
                </c:pt>
                <c:pt idx="14">
                  <c:v>综合内科</c:v>
                </c:pt>
                <c:pt idx="15">
                  <c:v>身心医学科</c:v>
                </c:pt>
                <c:pt idx="16">
                  <c:v>脑病二科</c:v>
                </c:pt>
                <c:pt idx="17">
                  <c:v>风湿病科</c:v>
                </c:pt>
                <c:pt idx="18">
                  <c:v>呼吸内科</c:v>
                </c:pt>
                <c:pt idx="19">
                  <c:v>普通外科</c:v>
                </c:pt>
                <c:pt idx="20">
                  <c:v>心血管内科</c:v>
                </c:pt>
                <c:pt idx="21">
                  <c:v>消化内科</c:v>
                </c:pt>
                <c:pt idx="22">
                  <c:v>关节骨科</c:v>
                </c:pt>
                <c:pt idx="23">
                  <c:v>肝病科</c:v>
                </c:pt>
                <c:pt idx="24">
                  <c:v>乳腺甲状腺外科</c:v>
                </c:pt>
                <c:pt idx="25">
                  <c:v>医院</c:v>
                </c:pt>
                <c:pt idx="26">
                  <c:v>妇科</c:v>
                </c:pt>
                <c:pt idx="27">
                  <c:v>心病四科</c:v>
                </c:pt>
                <c:pt idx="28">
                  <c:v>脾胃科消化科合并</c:v>
                </c:pt>
                <c:pt idx="29">
                  <c:v>针灸科</c:v>
                </c:pt>
                <c:pt idx="30">
                  <c:v>老年医学科</c:v>
                </c:pt>
                <c:pt idx="31">
                  <c:v>脊柱骨科</c:v>
                </c:pt>
                <c:pt idx="32">
                  <c:v>妇二科</c:v>
                </c:pt>
                <c:pt idx="33">
                  <c:v>泌尿外科</c:v>
                </c:pt>
                <c:pt idx="34">
                  <c:v>胸外科</c:v>
                </c:pt>
                <c:pt idx="35">
                  <c:v>小儿推拿科</c:v>
                </c:pt>
                <c:pt idx="36">
                  <c:v>肾脏内科</c:v>
                </c:pt>
                <c:pt idx="37">
                  <c:v>神经内科</c:v>
                </c:pt>
                <c:pt idx="38">
                  <c:v>儿科</c:v>
                </c:pt>
                <c:pt idx="39">
                  <c:v>神经外科</c:v>
                </c:pt>
                <c:pt idx="40">
                  <c:v>重症医学科</c:v>
                </c:pt>
                <c:pt idx="41">
                  <c:v>脾胃病科</c:v>
                </c:pt>
                <c:pt idx="42">
                  <c:v>肝胆外科</c:v>
                </c:pt>
                <c:pt idx="43">
                  <c:v>小儿骨科</c:v>
                </c:pt>
                <c:pt idx="44">
                  <c:v>眼科</c:v>
                </c:pt>
                <c:pt idx="45">
                  <c:v>显微骨科</c:v>
                </c:pt>
                <c:pt idx="46">
                  <c:v>心病二科</c:v>
                </c:pt>
                <c:pt idx="47">
                  <c:v>运动损伤骨科</c:v>
                </c:pt>
                <c:pt idx="48">
                  <c:v>妇科妇二科合并</c:v>
                </c:pt>
                <c:pt idx="49">
                  <c:v>东区肾病科</c:v>
                </c:pt>
                <c:pt idx="50">
                  <c:v>康复科</c:v>
                </c:pt>
                <c:pt idx="51">
                  <c:v>心病三科</c:v>
                </c:pt>
                <c:pt idx="52">
                  <c:v>皮肤科</c:v>
                </c:pt>
                <c:pt idx="53">
                  <c:v>脑病一科</c:v>
                </c:pt>
                <c:pt idx="54">
                  <c:v>肾病科</c:v>
                </c:pt>
                <c:pt idx="55">
                  <c:v>内分泌科</c:v>
                </c:pt>
                <c:pt idx="56">
                  <c:v>中医经典科</c:v>
                </c:pt>
                <c:pt idx="57">
                  <c:v>男科</c:v>
                </c:pt>
                <c:pt idx="58">
                  <c:v>骨科</c:v>
                </c:pt>
                <c:pt idx="59">
                  <c:v>肛肠科</c:v>
                </c:pt>
                <c:pt idx="60">
                  <c:v>肿瘤内科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99.76067309052137</c:v>
                </c:pt>
                <c:pt idx="2">
                  <c:v>99.15495781804661</c:v>
                </c:pt>
                <c:pt idx="3">
                  <c:v>97.99698697279361</c:v>
                </c:pt>
                <c:pt idx="4">
                  <c:v>97.13174744746122</c:v>
                </c:pt>
                <c:pt idx="5">
                  <c:v>95.05778012581253</c:v>
                </c:pt>
                <c:pt idx="6">
                  <c:v>93.99685237116188</c:v>
                </c:pt>
                <c:pt idx="7">
                  <c:v>93.40026513169528</c:v>
                </c:pt>
                <c:pt idx="8">
                  <c:v>93.39437123137998</c:v>
                </c:pt>
                <c:pt idx="9">
                  <c:v>92.1937419768269</c:v>
                </c:pt>
                <c:pt idx="10">
                  <c:v>91.0101708213003</c:v>
                </c:pt>
                <c:pt idx="11">
                  <c:v>89.79090611686439</c:v>
                </c:pt>
                <c:pt idx="12">
                  <c:v>89.23362656261644</c:v>
                </c:pt>
                <c:pt idx="13">
                  <c:v>88.41377466703953</c:v>
                </c:pt>
                <c:pt idx="14">
                  <c:v>83.26740333521794</c:v>
                </c:pt>
                <c:pt idx="15">
                  <c:v>82.6377638258999</c:v>
                </c:pt>
                <c:pt idx="16">
                  <c:v>81.91089067094595</c:v>
                </c:pt>
                <c:pt idx="17">
                  <c:v>78.59302819560885</c:v>
                </c:pt>
                <c:pt idx="18">
                  <c:v>70.9926828550462</c:v>
                </c:pt>
                <c:pt idx="19">
                  <c:v>70.14584582826771</c:v>
                </c:pt>
                <c:pt idx="20">
                  <c:v>68.17757980689092</c:v>
                </c:pt>
                <c:pt idx="21">
                  <c:v>67.93020434005916</c:v>
                </c:pt>
                <c:pt idx="22">
                  <c:v>67.54079862864398</c:v>
                </c:pt>
                <c:pt idx="23">
                  <c:v>64.97821989485728</c:v>
                </c:pt>
                <c:pt idx="24">
                  <c:v>64.94908602919044</c:v>
                </c:pt>
                <c:pt idx="25">
                  <c:v>63.88812719125265</c:v>
                </c:pt>
                <c:pt idx="26">
                  <c:v>61.95949941079568</c:v>
                </c:pt>
                <c:pt idx="27">
                  <c:v>60.048966410598595</c:v>
                </c:pt>
                <c:pt idx="28">
                  <c:v>59.29720273990763</c:v>
                </c:pt>
                <c:pt idx="29">
                  <c:v>53.92625599706708</c:v>
                </c:pt>
                <c:pt idx="30">
                  <c:v>53.77327716203349</c:v>
                </c:pt>
                <c:pt idx="31">
                  <c:v>49.401996883491364</c:v>
                </c:pt>
                <c:pt idx="32">
                  <c:v>48.94224256965263</c:v>
                </c:pt>
                <c:pt idx="33">
                  <c:v>48.924147305308104</c:v>
                </c:pt>
                <c:pt idx="34">
                  <c:v>48.07489715612705</c:v>
                </c:pt>
                <c:pt idx="35">
                  <c:v>47.2693261084078</c:v>
                </c:pt>
                <c:pt idx="36">
                  <c:v>44.74178239368222</c:v>
                </c:pt>
                <c:pt idx="37">
                  <c:v>38.56452362075361</c:v>
                </c:pt>
                <c:pt idx="38">
                  <c:v>38.52905390107028</c:v>
                </c:pt>
                <c:pt idx="39">
                  <c:v>36.96950527104443</c:v>
                </c:pt>
                <c:pt idx="40">
                  <c:v>35.689147309044266</c:v>
                </c:pt>
                <c:pt idx="41">
                  <c:v>35.07627056486908</c:v>
                </c:pt>
                <c:pt idx="42">
                  <c:v>33.430992724087936</c:v>
                </c:pt>
                <c:pt idx="43">
                  <c:v>32.487358640619476</c:v>
                </c:pt>
                <c:pt idx="44">
                  <c:v>30.335210775683347</c:v>
                </c:pt>
                <c:pt idx="45">
                  <c:v>28.958055785051446</c:v>
                </c:pt>
                <c:pt idx="46">
                  <c:v>28.16759636485075</c:v>
                </c:pt>
                <c:pt idx="47">
                  <c:v>23.672760317981222</c:v>
                </c:pt>
                <c:pt idx="48">
                  <c:v>20.13774341569025</c:v>
                </c:pt>
                <c:pt idx="49">
                  <c:v>17.28406847574425</c:v>
                </c:pt>
                <c:pt idx="50">
                  <c:v>14.10562005130537</c:v>
                </c:pt>
                <c:pt idx="51">
                  <c:v>13.816792689478735</c:v>
                </c:pt>
                <c:pt idx="52">
                  <c:v>10.514114104108268</c:v>
                </c:pt>
                <c:pt idx="53">
                  <c:v>7.09236166157485</c:v>
                </c:pt>
                <c:pt idx="54">
                  <c:v>4.255820251141676</c:v>
                </c:pt>
                <c:pt idx="55">
                  <c:v>3.9935947948642827</c:v>
                </c:pt>
                <c:pt idx="56">
                  <c:v>3.8736707251470626</c:v>
                </c:pt>
                <c:pt idx="57">
                  <c:v>3.005364921286068</c:v>
                </c:pt>
                <c:pt idx="58">
                  <c:v>1.9992983460419613</c:v>
                </c:pt>
                <c:pt idx="59">
                  <c:v>1.824853319254634</c:v>
                </c:pt>
                <c:pt idx="60">
                  <c:v>1.6647983384505152</c:v>
                </c:pt>
                <c:pt idx="61">
                  <c:v>0.4035528013447116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血液科</c:v>
                </c:pt>
                <c:pt idx="2">
                  <c:v>重症医学科</c:v>
                </c:pt>
                <c:pt idx="3">
                  <c:v>中医经典科</c:v>
                </c:pt>
                <c:pt idx="4">
                  <c:v>泌尿外科</c:v>
                </c:pt>
                <c:pt idx="5">
                  <c:v>脑病一科</c:v>
                </c:pt>
                <c:pt idx="6">
                  <c:v>心病二科</c:v>
                </c:pt>
                <c:pt idx="7">
                  <c:v>肝胆外科</c:v>
                </c:pt>
                <c:pt idx="8">
                  <c:v>呼吸内科</c:v>
                </c:pt>
                <c:pt idx="9">
                  <c:v>脾胃科消化科合并</c:v>
                </c:pt>
                <c:pt idx="10">
                  <c:v>脊柱骨科</c:v>
                </c:pt>
                <c:pt idx="11">
                  <c:v>肿瘤内科</c:v>
                </c:pt>
                <c:pt idx="12">
                  <c:v>脑病三科</c:v>
                </c:pt>
                <c:pt idx="13">
                  <c:v>东区重症医学科</c:v>
                </c:pt>
                <c:pt idx="14">
                  <c:v>肛肠科</c:v>
                </c:pt>
                <c:pt idx="15">
                  <c:v>东区肾病科</c:v>
                </c:pt>
                <c:pt idx="16">
                  <c:v>骨科</c:v>
                </c:pt>
                <c:pt idx="17">
                  <c:v>推拿科</c:v>
                </c:pt>
                <c:pt idx="18">
                  <c:v>周围血管科</c:v>
                </c:pt>
                <c:pt idx="19">
                  <c:v>男科</c:v>
                </c:pt>
                <c:pt idx="20">
                  <c:v>小儿推拿科</c:v>
                </c:pt>
                <c:pt idx="21">
                  <c:v>儿科</c:v>
                </c:pt>
                <c:pt idx="22">
                  <c:v>综合内科</c:v>
                </c:pt>
                <c:pt idx="23">
                  <c:v>脾胃病科</c:v>
                </c:pt>
                <c:pt idx="24">
                  <c:v>乳腺甲状腺外科</c:v>
                </c:pt>
                <c:pt idx="25">
                  <c:v>关节骨科</c:v>
                </c:pt>
                <c:pt idx="26">
                  <c:v>内分泌科</c:v>
                </c:pt>
                <c:pt idx="27">
                  <c:v>心血管内科</c:v>
                </c:pt>
                <c:pt idx="28">
                  <c:v>中医外治中心</c:v>
                </c:pt>
                <c:pt idx="29">
                  <c:v>康复科</c:v>
                </c:pt>
                <c:pt idx="30">
                  <c:v>创伤骨科</c:v>
                </c:pt>
                <c:pt idx="31">
                  <c:v>运动损伤骨科</c:v>
                </c:pt>
                <c:pt idx="32">
                  <c:v>美容皮肤科</c:v>
                </c:pt>
                <c:pt idx="33">
                  <c:v>老年医学科</c:v>
                </c:pt>
                <c:pt idx="34">
                  <c:v>风湿病科</c:v>
                </c:pt>
                <c:pt idx="35">
                  <c:v>胸外科</c:v>
                </c:pt>
                <c:pt idx="36">
                  <c:v>口腔科</c:v>
                </c:pt>
                <c:pt idx="37">
                  <c:v>治未病中心</c:v>
                </c:pt>
                <c:pt idx="38">
                  <c:v>医院</c:v>
                </c:pt>
                <c:pt idx="39">
                  <c:v>心病四科</c:v>
                </c:pt>
                <c:pt idx="40">
                  <c:v>针灸科</c:v>
                </c:pt>
                <c:pt idx="41">
                  <c:v>小儿骨科</c:v>
                </c:pt>
                <c:pt idx="42">
                  <c:v>肝病科</c:v>
                </c:pt>
                <c:pt idx="43">
                  <c:v>西区重症医学科</c:v>
                </c:pt>
                <c:pt idx="44">
                  <c:v>妇科妇二科合并</c:v>
                </c:pt>
                <c:pt idx="45">
                  <c:v>心病一科</c:v>
                </c:pt>
                <c:pt idx="46">
                  <c:v>神经外科</c:v>
                </c:pt>
                <c:pt idx="47">
                  <c:v>肾脏内科</c:v>
                </c:pt>
                <c:pt idx="48">
                  <c:v>微创骨科</c:v>
                </c:pt>
                <c:pt idx="49">
                  <c:v>皮肤科</c:v>
                </c:pt>
                <c:pt idx="50">
                  <c:v>心病三科</c:v>
                </c:pt>
                <c:pt idx="51">
                  <c:v>显微骨科</c:v>
                </c:pt>
                <c:pt idx="52">
                  <c:v>妇科</c:v>
                </c:pt>
                <c:pt idx="53">
                  <c:v>脑病二科</c:v>
                </c:pt>
                <c:pt idx="54">
                  <c:v>普通外科</c:v>
                </c:pt>
                <c:pt idx="55">
                  <c:v>肾病科</c:v>
                </c:pt>
                <c:pt idx="56">
                  <c:v>眼科</c:v>
                </c:pt>
                <c:pt idx="57">
                  <c:v>消化内科</c:v>
                </c:pt>
                <c:pt idx="58">
                  <c:v>神经内科</c:v>
                </c:pt>
                <c:pt idx="59">
                  <c:v>产科</c:v>
                </c:pt>
                <c:pt idx="60">
                  <c:v>妇二科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99.71922816171576</c:v>
                </c:pt>
                <c:pt idx="2">
                  <c:v>97.6172130958781</c:v>
                </c:pt>
                <c:pt idx="3">
                  <c:v>93.36925875338784</c:v>
                </c:pt>
                <c:pt idx="4">
                  <c:v>92.87967518757434</c:v>
                </c:pt>
                <c:pt idx="5">
                  <c:v>91.82406338571853</c:v>
                </c:pt>
                <c:pt idx="6">
                  <c:v>91.26126383836424</c:v>
                </c:pt>
                <c:pt idx="7">
                  <c:v>90.26155794488392</c:v>
                </c:pt>
                <c:pt idx="8">
                  <c:v>87.00856287838988</c:v>
                </c:pt>
                <c:pt idx="9">
                  <c:v>85.81198457939752</c:v>
                </c:pt>
                <c:pt idx="10">
                  <c:v>85.2455322821486</c:v>
                </c:pt>
                <c:pt idx="11">
                  <c:v>84.86018996943736</c:v>
                </c:pt>
                <c:pt idx="12">
                  <c:v>80.96677290012585</c:v>
                </c:pt>
                <c:pt idx="13">
                  <c:v>80.57197647815147</c:v>
                </c:pt>
                <c:pt idx="14">
                  <c:v>78.83786544920184</c:v>
                </c:pt>
                <c:pt idx="15">
                  <c:v>71.62852203081621</c:v>
                </c:pt>
                <c:pt idx="16">
                  <c:v>69.9987518588871</c:v>
                </c:pt>
                <c:pt idx="17">
                  <c:v>62.986647782140246</c:v>
                </c:pt>
                <c:pt idx="18">
                  <c:v>58.35571784228205</c:v>
                </c:pt>
                <c:pt idx="19">
                  <c:v>57.50903204214466</c:v>
                </c:pt>
                <c:pt idx="20">
                  <c:v>54.37353124032865</c:v>
                </c:pt>
                <c:pt idx="21">
                  <c:v>53.639503167739285</c:v>
                </c:pt>
                <c:pt idx="22">
                  <c:v>52.55820046577726</c:v>
                </c:pt>
                <c:pt idx="23">
                  <c:v>52.26488755838026</c:v>
                </c:pt>
                <c:pt idx="24">
                  <c:v>51.25116604484154</c:v>
                </c:pt>
                <c:pt idx="25">
                  <c:v>50.560389667723946</c:v>
                </c:pt>
                <c:pt idx="26">
                  <c:v>50.19584207066413</c:v>
                </c:pt>
                <c:pt idx="27">
                  <c:v>49.452473898477024</c:v>
                </c:pt>
                <c:pt idx="28">
                  <c:v>49.35372462345714</c:v>
                </c:pt>
                <c:pt idx="29">
                  <c:v>49.27165911616435</c:v>
                </c:pt>
                <c:pt idx="30">
                  <c:v>48.5249056605722</c:v>
                </c:pt>
                <c:pt idx="31">
                  <c:v>44.26039919181877</c:v>
                </c:pt>
                <c:pt idx="32">
                  <c:v>42.65099394825419</c:v>
                </c:pt>
                <c:pt idx="33">
                  <c:v>41.22381208482288</c:v>
                </c:pt>
                <c:pt idx="34">
                  <c:v>40.5187256529158</c:v>
                </c:pt>
                <c:pt idx="35">
                  <c:v>38.27177545308553</c:v>
                </c:pt>
                <c:pt idx="36">
                  <c:v>33.4313423114592</c:v>
                </c:pt>
                <c:pt idx="37">
                  <c:v>33.10650258468332</c:v>
                </c:pt>
                <c:pt idx="38">
                  <c:v>31.329767603457768</c:v>
                </c:pt>
                <c:pt idx="39">
                  <c:v>29.88721043299366</c:v>
                </c:pt>
                <c:pt idx="40">
                  <c:v>27.64680307387692</c:v>
                </c:pt>
                <c:pt idx="41">
                  <c:v>25.69857603563762</c:v>
                </c:pt>
                <c:pt idx="42">
                  <c:v>25.125411739288598</c:v>
                </c:pt>
                <c:pt idx="43">
                  <c:v>23.27599087923852</c:v>
                </c:pt>
                <c:pt idx="44">
                  <c:v>22.15333718934468</c:v>
                </c:pt>
                <c:pt idx="45">
                  <c:v>21.73669318539355</c:v>
                </c:pt>
                <c:pt idx="46">
                  <c:v>21.27174842679611</c:v>
                </c:pt>
                <c:pt idx="47">
                  <c:v>21.13615692156915</c:v>
                </c:pt>
                <c:pt idx="48">
                  <c:v>18.57202089490093</c:v>
                </c:pt>
                <c:pt idx="49">
                  <c:v>18.412234075248897</c:v>
                </c:pt>
                <c:pt idx="50">
                  <c:v>18.259644251583108</c:v>
                </c:pt>
                <c:pt idx="51">
                  <c:v>18.1918083921044</c:v>
                </c:pt>
                <c:pt idx="52">
                  <c:v>13.55627060039954</c:v>
                </c:pt>
                <c:pt idx="53">
                  <c:v>12.881516399925461</c:v>
                </c:pt>
                <c:pt idx="54">
                  <c:v>12.123207051259683</c:v>
                </c:pt>
                <c:pt idx="55">
                  <c:v>11.808788328638531</c:v>
                </c:pt>
                <c:pt idx="56">
                  <c:v>10.997319094633385</c:v>
                </c:pt>
                <c:pt idx="57">
                  <c:v>6.727838030668017</c:v>
                </c:pt>
                <c:pt idx="58">
                  <c:v>4.996110025188599</c:v>
                </c:pt>
                <c:pt idx="59">
                  <c:v>4.304520103015876</c:v>
                </c:pt>
                <c:pt idx="60">
                  <c:v>4.26990545566268</c:v>
                </c:pt>
                <c:pt idx="61">
                  <c:v>1.982433015575784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儿科</c:v>
                </c:pt>
                <c:pt idx="2">
                  <c:v>心病四科</c:v>
                </c:pt>
                <c:pt idx="3">
                  <c:v>中医外治中心</c:v>
                </c:pt>
                <c:pt idx="4">
                  <c:v>产科</c:v>
                </c:pt>
                <c:pt idx="5">
                  <c:v>综合内科</c:v>
                </c:pt>
                <c:pt idx="6">
                  <c:v>肿瘤内科</c:v>
                </c:pt>
                <c:pt idx="7">
                  <c:v>小儿骨科</c:v>
                </c:pt>
                <c:pt idx="8">
                  <c:v>妇科</c:v>
                </c:pt>
                <c:pt idx="9">
                  <c:v>血液科</c:v>
                </c:pt>
                <c:pt idx="10">
                  <c:v>心病二科</c:v>
                </c:pt>
                <c:pt idx="11">
                  <c:v>神经外科</c:v>
                </c:pt>
                <c:pt idx="12">
                  <c:v>中医经典科</c:v>
                </c:pt>
                <c:pt idx="13">
                  <c:v>康复科</c:v>
                </c:pt>
                <c:pt idx="14">
                  <c:v>肾脏内科</c:v>
                </c:pt>
                <c:pt idx="15">
                  <c:v>神经内科</c:v>
                </c:pt>
                <c:pt idx="16">
                  <c:v>妇二科</c:v>
                </c:pt>
                <c:pt idx="17">
                  <c:v>显微骨科</c:v>
                </c:pt>
                <c:pt idx="18">
                  <c:v>肛肠科</c:v>
                </c:pt>
                <c:pt idx="19">
                  <c:v>呼吸内科</c:v>
                </c:pt>
                <c:pt idx="20">
                  <c:v>脊柱骨科</c:v>
                </c:pt>
                <c:pt idx="21">
                  <c:v>内分泌科</c:v>
                </c:pt>
                <c:pt idx="22">
                  <c:v>肝病科</c:v>
                </c:pt>
                <c:pt idx="23">
                  <c:v>创伤骨科</c:v>
                </c:pt>
                <c:pt idx="24">
                  <c:v>皮肤科</c:v>
                </c:pt>
                <c:pt idx="25">
                  <c:v>肾病科</c:v>
                </c:pt>
                <c:pt idx="26">
                  <c:v>普通外科</c:v>
                </c:pt>
                <c:pt idx="27">
                  <c:v>心病三科</c:v>
                </c:pt>
                <c:pt idx="28">
                  <c:v>东区肾病科</c:v>
                </c:pt>
                <c:pt idx="29">
                  <c:v>消化内科</c:v>
                </c:pt>
                <c:pt idx="30">
                  <c:v>脾胃科消化科合并</c:v>
                </c:pt>
                <c:pt idx="31">
                  <c:v>耳鼻喉科</c:v>
                </c:pt>
                <c:pt idx="32">
                  <c:v>妇科妇二科合并</c:v>
                </c:pt>
                <c:pt idx="33">
                  <c:v>身心医学科</c:v>
                </c:pt>
                <c:pt idx="34">
                  <c:v>眼科</c:v>
                </c:pt>
                <c:pt idx="35">
                  <c:v>泌尿外科</c:v>
                </c:pt>
                <c:pt idx="36">
                  <c:v>心血管内科</c:v>
                </c:pt>
                <c:pt idx="37">
                  <c:v>老年医学科</c:v>
                </c:pt>
                <c:pt idx="38">
                  <c:v>针灸科</c:v>
                </c:pt>
                <c:pt idx="39">
                  <c:v>男科</c:v>
                </c:pt>
                <c:pt idx="40">
                  <c:v>脑病一科</c:v>
                </c:pt>
                <c:pt idx="41">
                  <c:v>重症医学科</c:v>
                </c:pt>
                <c:pt idx="42">
                  <c:v>风湿病科</c:v>
                </c:pt>
                <c:pt idx="43">
                  <c:v>运动损伤骨科</c:v>
                </c:pt>
                <c:pt idx="44">
                  <c:v>小儿推拿科</c:v>
                </c:pt>
                <c:pt idx="45">
                  <c:v>西区重症医学科</c:v>
                </c:pt>
                <c:pt idx="46">
                  <c:v>胸外科</c:v>
                </c:pt>
                <c:pt idx="47">
                  <c:v>周围血管科</c:v>
                </c:pt>
                <c:pt idx="48">
                  <c:v>乳腺甲状腺外科</c:v>
                </c:pt>
                <c:pt idx="49">
                  <c:v>口腔科</c:v>
                </c:pt>
                <c:pt idx="50">
                  <c:v>骨科</c:v>
                </c:pt>
                <c:pt idx="51">
                  <c:v>东区重症医学科</c:v>
                </c:pt>
                <c:pt idx="52">
                  <c:v>脑病二科</c:v>
                </c:pt>
                <c:pt idx="53">
                  <c:v>脾胃病科</c:v>
                </c:pt>
                <c:pt idx="54">
                  <c:v>脑病三科</c:v>
                </c:pt>
                <c:pt idx="55">
                  <c:v>治未病中心</c:v>
                </c:pt>
                <c:pt idx="56">
                  <c:v>医院</c:v>
                </c:pt>
                <c:pt idx="57">
                  <c:v>肝胆外科</c:v>
                </c:pt>
                <c:pt idx="58">
                  <c:v>微创骨科</c:v>
                </c:pt>
                <c:pt idx="59">
                  <c:v>心病一科</c:v>
                </c:pt>
                <c:pt idx="60">
                  <c:v>推拿科</c:v>
                </c:pt>
                <c:pt idx="61">
                  <c:v>关节骨科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99.26243526312712</c:v>
                </c:pt>
                <c:pt idx="2">
                  <c:v>99.04385563654937</c:v>
                </c:pt>
                <c:pt idx="3">
                  <c:v>98.63861555207599</c:v>
                </c:pt>
                <c:pt idx="4">
                  <c:v>90.63414334590995</c:v>
                </c:pt>
                <c:pt idx="5">
                  <c:v>88.33047946066137</c:v>
                </c:pt>
                <c:pt idx="6">
                  <c:v>88.25299391044656</c:v>
                </c:pt>
                <c:pt idx="7">
                  <c:v>88.23439766659438</c:v>
                </c:pt>
                <c:pt idx="8">
                  <c:v>85.97337055073231</c:v>
                </c:pt>
                <c:pt idx="9">
                  <c:v>85.5270893479167</c:v>
                </c:pt>
                <c:pt idx="10">
                  <c:v>81.00541333979751</c:v>
                </c:pt>
                <c:pt idx="11">
                  <c:v>80.85355623489914</c:v>
                </c:pt>
                <c:pt idx="12">
                  <c:v>79.41687440548971</c:v>
                </c:pt>
                <c:pt idx="13">
                  <c:v>79.27331701778185</c:v>
                </c:pt>
                <c:pt idx="14">
                  <c:v>74.08261213316705</c:v>
                </c:pt>
                <c:pt idx="15">
                  <c:v>71.96871759317636</c:v>
                </c:pt>
                <c:pt idx="16">
                  <c:v>71.01661879088091</c:v>
                </c:pt>
                <c:pt idx="17">
                  <c:v>70.5912573855489</c:v>
                </c:pt>
                <c:pt idx="18">
                  <c:v>67.09572978170155</c:v>
                </c:pt>
                <c:pt idx="19">
                  <c:v>65.01992245855767</c:v>
                </c:pt>
                <c:pt idx="20">
                  <c:v>64.87416474264592</c:v>
                </c:pt>
                <c:pt idx="21">
                  <c:v>64.1826982441033</c:v>
                </c:pt>
                <c:pt idx="22">
                  <c:v>63.95034018594383</c:v>
                </c:pt>
                <c:pt idx="23">
                  <c:v>63.46326808354387</c:v>
                </c:pt>
                <c:pt idx="24">
                  <c:v>62.46558102057708</c:v>
                </c:pt>
                <c:pt idx="25">
                  <c:v>60.840115558680196</c:v>
                </c:pt>
                <c:pt idx="26">
                  <c:v>59.88040488002081</c:v>
                </c:pt>
                <c:pt idx="27">
                  <c:v>59.69306552888009</c:v>
                </c:pt>
                <c:pt idx="28">
                  <c:v>58.0567702603083</c:v>
                </c:pt>
                <c:pt idx="29">
                  <c:v>54.896013768958596</c:v>
                </c:pt>
                <c:pt idx="30">
                  <c:v>54.55369897558923</c:v>
                </c:pt>
                <c:pt idx="31">
                  <c:v>51.513023438332496</c:v>
                </c:pt>
                <c:pt idx="32">
                  <c:v>48.04939330104367</c:v>
                </c:pt>
                <c:pt idx="33">
                  <c:v>46.98585238082753</c:v>
                </c:pt>
                <c:pt idx="34">
                  <c:v>45.4037810664248</c:v>
                </c:pt>
                <c:pt idx="35">
                  <c:v>45.04678116602002</c:v>
                </c:pt>
                <c:pt idx="36">
                  <c:v>42.90475695015384</c:v>
                </c:pt>
                <c:pt idx="37">
                  <c:v>40.853394640462845</c:v>
                </c:pt>
                <c:pt idx="38">
                  <c:v>40.6201115575324</c:v>
                </c:pt>
                <c:pt idx="39">
                  <c:v>40.494159750754804</c:v>
                </c:pt>
                <c:pt idx="40">
                  <c:v>40.340445040611975</c:v>
                </c:pt>
                <c:pt idx="41">
                  <c:v>34.138783433459466</c:v>
                </c:pt>
                <c:pt idx="42">
                  <c:v>32.00530016025643</c:v>
                </c:pt>
                <c:pt idx="43">
                  <c:v>31.77990573234514</c:v>
                </c:pt>
                <c:pt idx="44">
                  <c:v>25.553481923182286</c:v>
                </c:pt>
                <c:pt idx="45">
                  <c:v>21.052368680831204</c:v>
                </c:pt>
                <c:pt idx="46">
                  <c:v>19.37490353310738</c:v>
                </c:pt>
                <c:pt idx="47">
                  <c:v>18.425296295270268</c:v>
                </c:pt>
                <c:pt idx="48">
                  <c:v>18.304282562097832</c:v>
                </c:pt>
                <c:pt idx="49">
                  <c:v>15.569346720345475</c:v>
                </c:pt>
                <c:pt idx="50">
                  <c:v>15.348364940824798</c:v>
                </c:pt>
                <c:pt idx="51">
                  <c:v>15.24038772964392</c:v>
                </c:pt>
                <c:pt idx="52">
                  <c:v>14.046993791010346</c:v>
                </c:pt>
                <c:pt idx="53">
                  <c:v>13.443898714200115</c:v>
                </c:pt>
                <c:pt idx="54">
                  <c:v>13.029419397643313</c:v>
                </c:pt>
                <c:pt idx="55">
                  <c:v>9.369328932091586</c:v>
                </c:pt>
                <c:pt idx="56">
                  <c:v>5.574293783906187</c:v>
                </c:pt>
                <c:pt idx="57">
                  <c:v>3.951462427411144</c:v>
                </c:pt>
                <c:pt idx="58">
                  <c:v>3.616639339625944</c:v>
                </c:pt>
                <c:pt idx="59">
                  <c:v>2.8785409862568816</c:v>
                </c:pt>
                <c:pt idx="60">
                  <c:v>2.626206421237994</c:v>
                </c:pt>
                <c:pt idx="61">
                  <c:v>0.7969037387085929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骨科</c:v>
                </c:pt>
                <c:pt idx="2">
                  <c:v>神经外科</c:v>
                </c:pt>
                <c:pt idx="3">
                  <c:v>脑病二科</c:v>
                </c:pt>
                <c:pt idx="4">
                  <c:v>肛肠科</c:v>
                </c:pt>
                <c:pt idx="5">
                  <c:v>周围血管科</c:v>
                </c:pt>
                <c:pt idx="6">
                  <c:v>身心医学科</c:v>
                </c:pt>
                <c:pt idx="7">
                  <c:v>消化内科</c:v>
                </c:pt>
                <c:pt idx="8">
                  <c:v>心病二科</c:v>
                </c:pt>
                <c:pt idx="9">
                  <c:v>脾胃科消化科合并</c:v>
                </c:pt>
                <c:pt idx="10">
                  <c:v>风湿病科</c:v>
                </c:pt>
                <c:pt idx="11">
                  <c:v>儿科</c:v>
                </c:pt>
                <c:pt idx="12">
                  <c:v>妇二科</c:v>
                </c:pt>
                <c:pt idx="13">
                  <c:v>西区重症医学科</c:v>
                </c:pt>
                <c:pt idx="14">
                  <c:v>微创骨科</c:v>
                </c:pt>
                <c:pt idx="15">
                  <c:v>心病三科</c:v>
                </c:pt>
                <c:pt idx="16">
                  <c:v>显微骨科</c:v>
                </c:pt>
                <c:pt idx="17">
                  <c:v>耳鼻喉科</c:v>
                </c:pt>
                <c:pt idx="18">
                  <c:v>针灸科</c:v>
                </c:pt>
                <c:pt idx="19">
                  <c:v>脑病三科</c:v>
                </c:pt>
                <c:pt idx="20">
                  <c:v>小儿骨科</c:v>
                </c:pt>
                <c:pt idx="21">
                  <c:v>胸外科</c:v>
                </c:pt>
                <c:pt idx="22">
                  <c:v>心病四科</c:v>
                </c:pt>
                <c:pt idx="23">
                  <c:v>运动损伤骨科</c:v>
                </c:pt>
                <c:pt idx="24">
                  <c:v>创伤骨科</c:v>
                </c:pt>
                <c:pt idx="25">
                  <c:v>呼吸内科</c:v>
                </c:pt>
                <c:pt idx="26">
                  <c:v>老年医学科</c:v>
                </c:pt>
                <c:pt idx="27">
                  <c:v>泌尿外科</c:v>
                </c:pt>
                <c:pt idx="28">
                  <c:v>推拿科</c:v>
                </c:pt>
                <c:pt idx="29">
                  <c:v>肝胆外科</c:v>
                </c:pt>
                <c:pt idx="30">
                  <c:v>肝病科</c:v>
                </c:pt>
                <c:pt idx="31">
                  <c:v>眼科</c:v>
                </c:pt>
                <c:pt idx="32">
                  <c:v>脊柱骨科</c:v>
                </c:pt>
                <c:pt idx="33">
                  <c:v>产科</c:v>
                </c:pt>
                <c:pt idx="34">
                  <c:v>脑病一科</c:v>
                </c:pt>
                <c:pt idx="35">
                  <c:v>肾病科</c:v>
                </c:pt>
                <c:pt idx="36">
                  <c:v>妇科妇二科合并</c:v>
                </c:pt>
                <c:pt idx="37">
                  <c:v>男科</c:v>
                </c:pt>
                <c:pt idx="38">
                  <c:v>口腔科</c:v>
                </c:pt>
                <c:pt idx="39">
                  <c:v>美容皮肤科</c:v>
                </c:pt>
                <c:pt idx="40">
                  <c:v>心病一科</c:v>
                </c:pt>
                <c:pt idx="41">
                  <c:v>中医经典科</c:v>
                </c:pt>
                <c:pt idx="42">
                  <c:v>血液科</c:v>
                </c:pt>
                <c:pt idx="43">
                  <c:v>普通外科</c:v>
                </c:pt>
                <c:pt idx="44">
                  <c:v>中医外治中心</c:v>
                </c:pt>
                <c:pt idx="45">
                  <c:v>综合内科</c:v>
                </c:pt>
                <c:pt idx="46">
                  <c:v>医院</c:v>
                </c:pt>
                <c:pt idx="47">
                  <c:v>脾胃病科</c:v>
                </c:pt>
                <c:pt idx="48">
                  <c:v>乳腺甲状腺外科</c:v>
                </c:pt>
                <c:pt idx="49">
                  <c:v>内分泌科</c:v>
                </c:pt>
                <c:pt idx="50">
                  <c:v>治未病中心</c:v>
                </c:pt>
                <c:pt idx="51">
                  <c:v>小儿推拿科</c:v>
                </c:pt>
                <c:pt idx="52">
                  <c:v>神经内科</c:v>
                </c:pt>
                <c:pt idx="53">
                  <c:v>东区肾病科</c:v>
                </c:pt>
                <c:pt idx="54">
                  <c:v>皮肤科</c:v>
                </c:pt>
                <c:pt idx="55">
                  <c:v>妇科</c:v>
                </c:pt>
                <c:pt idx="56">
                  <c:v>心血管内科</c:v>
                </c:pt>
                <c:pt idx="57">
                  <c:v>东区重症医学科</c:v>
                </c:pt>
                <c:pt idx="58">
                  <c:v>关节骨科</c:v>
                </c:pt>
                <c:pt idx="59">
                  <c:v>肿瘤内科</c:v>
                </c:pt>
                <c:pt idx="60">
                  <c:v>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99.60333512961573</c:v>
                </c:pt>
                <c:pt idx="2">
                  <c:v>99.3604399427856</c:v>
                </c:pt>
                <c:pt idx="3">
                  <c:v>98.14332686037542</c:v>
                </c:pt>
                <c:pt idx="4">
                  <c:v>98.06365992142264</c:v>
                </c:pt>
                <c:pt idx="5">
                  <c:v>97.73505727081466</c:v>
                </c:pt>
                <c:pt idx="6">
                  <c:v>94.39542003604569</c:v>
                </c:pt>
                <c:pt idx="7">
                  <c:v>94.1981302346978</c:v>
                </c:pt>
                <c:pt idx="8">
                  <c:v>93.45424356510246</c:v>
                </c:pt>
                <c:pt idx="9">
                  <c:v>93.42001020924519</c:v>
                </c:pt>
                <c:pt idx="10">
                  <c:v>91.18724971456531</c:v>
                </c:pt>
                <c:pt idx="11">
                  <c:v>90.56527833495102</c:v>
                </c:pt>
                <c:pt idx="12">
                  <c:v>89.87817071267801</c:v>
                </c:pt>
                <c:pt idx="13">
                  <c:v>89.35332487465483</c:v>
                </c:pt>
                <c:pt idx="14">
                  <c:v>88.21212404943684</c:v>
                </c:pt>
                <c:pt idx="15">
                  <c:v>85.0068564205768</c:v>
                </c:pt>
                <c:pt idx="16">
                  <c:v>84.22714391763522</c:v>
                </c:pt>
                <c:pt idx="17">
                  <c:v>84.09686065514204</c:v>
                </c:pt>
                <c:pt idx="18">
                  <c:v>83.36808781448548</c:v>
                </c:pt>
                <c:pt idx="19">
                  <c:v>82.95058989789105</c:v>
                </c:pt>
                <c:pt idx="20">
                  <c:v>81.7874152599926</c:v>
                </c:pt>
                <c:pt idx="21">
                  <c:v>78.39272539244696</c:v>
                </c:pt>
                <c:pt idx="22">
                  <c:v>75.64075235933697</c:v>
                </c:pt>
                <c:pt idx="23">
                  <c:v>74.88875439674848</c:v>
                </c:pt>
                <c:pt idx="24">
                  <c:v>71.97348563673569</c:v>
                </c:pt>
                <c:pt idx="25">
                  <c:v>70.82443955003352</c:v>
                </c:pt>
                <c:pt idx="26">
                  <c:v>69.53427817156026</c:v>
                </c:pt>
                <c:pt idx="27">
                  <c:v>68.83667923601539</c:v>
                </c:pt>
                <c:pt idx="28">
                  <c:v>68.7179705049102</c:v>
                </c:pt>
                <c:pt idx="29">
                  <c:v>67.97897960063949</c:v>
                </c:pt>
                <c:pt idx="30">
                  <c:v>66.82999458667787</c:v>
                </c:pt>
                <c:pt idx="31">
                  <c:v>63.68873501021467</c:v>
                </c:pt>
                <c:pt idx="32">
                  <c:v>63.28731045148259</c:v>
                </c:pt>
                <c:pt idx="33">
                  <c:v>63.09433766685066</c:v>
                </c:pt>
                <c:pt idx="34">
                  <c:v>59.308637700770504</c:v>
                </c:pt>
                <c:pt idx="35">
                  <c:v>58.823787739251685</c:v>
                </c:pt>
                <c:pt idx="36">
                  <c:v>55.41878686924523</c:v>
                </c:pt>
                <c:pt idx="37">
                  <c:v>54.17279595110944</c:v>
                </c:pt>
                <c:pt idx="38">
                  <c:v>52.99631915242548</c:v>
                </c:pt>
                <c:pt idx="39">
                  <c:v>50.09370790808104</c:v>
                </c:pt>
                <c:pt idx="40">
                  <c:v>48.28501504215798</c:v>
                </c:pt>
                <c:pt idx="41">
                  <c:v>47.401148233668884</c:v>
                </c:pt>
                <c:pt idx="42">
                  <c:v>45.293449629533896</c:v>
                </c:pt>
                <c:pt idx="43">
                  <c:v>45.139194523288424</c:v>
                </c:pt>
                <c:pt idx="44">
                  <c:v>41.97504314694415</c:v>
                </c:pt>
                <c:pt idx="45">
                  <c:v>41.60389431938071</c:v>
                </c:pt>
                <c:pt idx="46">
                  <c:v>38.65608687030721</c:v>
                </c:pt>
                <c:pt idx="47">
                  <c:v>36.064675722809575</c:v>
                </c:pt>
                <c:pt idx="48">
                  <c:v>35.9783067115558</c:v>
                </c:pt>
                <c:pt idx="49">
                  <c:v>32.67727546261301</c:v>
                </c:pt>
                <c:pt idx="50">
                  <c:v>32.324807020085665</c:v>
                </c:pt>
                <c:pt idx="51">
                  <c:v>31.057286479311827</c:v>
                </c:pt>
                <c:pt idx="52">
                  <c:v>29.13200830453819</c:v>
                </c:pt>
                <c:pt idx="53">
                  <c:v>22.594627728691318</c:v>
                </c:pt>
                <c:pt idx="54">
                  <c:v>15.952316652638993</c:v>
                </c:pt>
                <c:pt idx="55">
                  <c:v>13.233601184449478</c:v>
                </c:pt>
                <c:pt idx="56">
                  <c:v>13.207352838529145</c:v>
                </c:pt>
                <c:pt idx="57">
                  <c:v>10.974664450349712</c:v>
                </c:pt>
                <c:pt idx="58">
                  <c:v>10.14726493773748</c:v>
                </c:pt>
                <c:pt idx="59">
                  <c:v>8.66910787162306</c:v>
                </c:pt>
                <c:pt idx="60">
                  <c:v>3.9821567506644895</c:v>
                </c:pt>
                <c:pt idx="61">
                  <c:v>3.286327255510646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肝胆外科</c:v>
                </c:pt>
                <c:pt idx="2">
                  <c:v>乳腺甲状腺外科</c:v>
                </c:pt>
                <c:pt idx="3">
                  <c:v>脊柱骨科</c:v>
                </c:pt>
                <c:pt idx="4">
                  <c:v>脑病一科</c:v>
                </c:pt>
                <c:pt idx="5">
                  <c:v>关节骨科</c:v>
                </c:pt>
                <c:pt idx="6">
                  <c:v>微创骨科</c:v>
                </c:pt>
                <c:pt idx="7">
                  <c:v>耳鼻喉科</c:v>
                </c:pt>
                <c:pt idx="8">
                  <c:v>身心医学科</c:v>
                </c:pt>
                <c:pt idx="9">
                  <c:v>骨科</c:v>
                </c:pt>
                <c:pt idx="10">
                  <c:v>创伤骨科</c:v>
                </c:pt>
                <c:pt idx="11">
                  <c:v>口腔科</c:v>
                </c:pt>
                <c:pt idx="12">
                  <c:v>心病四科</c:v>
                </c:pt>
                <c:pt idx="13">
                  <c:v>儿科</c:v>
                </c:pt>
                <c:pt idx="14">
                  <c:v>心血管内科</c:v>
                </c:pt>
                <c:pt idx="15">
                  <c:v>医院</c:v>
                </c:pt>
                <c:pt idx="16">
                  <c:v>西区重症医学科</c:v>
                </c:pt>
                <c:pt idx="17">
                  <c:v>东区肾病科</c:v>
                </c:pt>
                <c:pt idx="18">
                  <c:v>老年医学科</c:v>
                </c:pt>
                <c:pt idx="19">
                  <c:v>男科</c:v>
                </c:pt>
                <c:pt idx="20">
                  <c:v>周围血管科</c:v>
                </c:pt>
                <c:pt idx="21">
                  <c:v>重症医学科</c:v>
                </c:pt>
                <c:pt idx="22">
                  <c:v>妇科妇二科合并</c:v>
                </c:pt>
                <c:pt idx="23">
                  <c:v>肛肠科</c:v>
                </c:pt>
                <c:pt idx="24">
                  <c:v>消化内科</c:v>
                </c:pt>
                <c:pt idx="25">
                  <c:v>脾胃病科</c:v>
                </c:pt>
                <c:pt idx="26">
                  <c:v>小儿骨科</c:v>
                </c:pt>
                <c:pt idx="27">
                  <c:v>肿瘤内科</c:v>
                </c:pt>
                <c:pt idx="28">
                  <c:v>显微骨科</c:v>
                </c:pt>
                <c:pt idx="29">
                  <c:v>综合内科</c:v>
                </c:pt>
                <c:pt idx="30">
                  <c:v>神经外科</c:v>
                </c:pt>
                <c:pt idx="31">
                  <c:v>泌尿外科</c:v>
                </c:pt>
                <c:pt idx="32">
                  <c:v>东区重症医学科</c:v>
                </c:pt>
                <c:pt idx="33">
                  <c:v>小儿推拿科</c:v>
                </c:pt>
                <c:pt idx="34">
                  <c:v>推拿科</c:v>
                </c:pt>
                <c:pt idx="35">
                  <c:v>妇二科</c:v>
                </c:pt>
                <c:pt idx="36">
                  <c:v>心病二科</c:v>
                </c:pt>
                <c:pt idx="37">
                  <c:v>风湿病科</c:v>
                </c:pt>
                <c:pt idx="38">
                  <c:v>治未病中心</c:v>
                </c:pt>
                <c:pt idx="39">
                  <c:v>妇科</c:v>
                </c:pt>
                <c:pt idx="40">
                  <c:v>肝病科</c:v>
                </c:pt>
                <c:pt idx="41">
                  <c:v>脾胃科消化科合并</c:v>
                </c:pt>
                <c:pt idx="42">
                  <c:v>肾病科</c:v>
                </c:pt>
                <c:pt idx="43">
                  <c:v>胸外科</c:v>
                </c:pt>
                <c:pt idx="44">
                  <c:v>血液科</c:v>
                </c:pt>
                <c:pt idx="45">
                  <c:v>中医外治中心</c:v>
                </c:pt>
                <c:pt idx="46">
                  <c:v>中医经典科</c:v>
                </c:pt>
                <c:pt idx="47">
                  <c:v>心病一科</c:v>
                </c:pt>
                <c:pt idx="48">
                  <c:v>脑病二科</c:v>
                </c:pt>
                <c:pt idx="49">
                  <c:v>肾脏内科</c:v>
                </c:pt>
                <c:pt idx="50">
                  <c:v>美容皮肤科</c:v>
                </c:pt>
                <c:pt idx="51">
                  <c:v>眼科</c:v>
                </c:pt>
                <c:pt idx="52">
                  <c:v>产科</c:v>
                </c:pt>
                <c:pt idx="53">
                  <c:v>运动损伤骨科</c:v>
                </c:pt>
                <c:pt idx="54">
                  <c:v>心病三科</c:v>
                </c:pt>
                <c:pt idx="55">
                  <c:v>普通外科</c:v>
                </c:pt>
                <c:pt idx="56">
                  <c:v>皮肤科</c:v>
                </c:pt>
                <c:pt idx="57">
                  <c:v>神经内科</c:v>
                </c:pt>
                <c:pt idx="58">
                  <c:v>内分泌科</c:v>
                </c:pt>
                <c:pt idx="59">
                  <c:v>脑病三科</c:v>
                </c:pt>
                <c:pt idx="60">
                  <c:v>针灸科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99.365010674118</c:v>
                </c:pt>
                <c:pt idx="2">
                  <c:v>98.93920574802662</c:v>
                </c:pt>
                <c:pt idx="3">
                  <c:v>97.80667279139679</c:v>
                </c:pt>
                <c:pt idx="4">
                  <c:v>96.47781801412586</c:v>
                </c:pt>
                <c:pt idx="5">
                  <c:v>96.32316109681024</c:v>
                </c:pt>
                <c:pt idx="6">
                  <c:v>96.26294608571668</c:v>
                </c:pt>
                <c:pt idx="7">
                  <c:v>96.10442092653398</c:v>
                </c:pt>
                <c:pt idx="8">
                  <c:v>94.1931159935731</c:v>
                </c:pt>
                <c:pt idx="9">
                  <c:v>93.91140250849337</c:v>
                </c:pt>
                <c:pt idx="10">
                  <c:v>93.90748757002625</c:v>
                </c:pt>
                <c:pt idx="11">
                  <c:v>89.90111008513074</c:v>
                </c:pt>
                <c:pt idx="12">
                  <c:v>87.06032620074446</c:v>
                </c:pt>
                <c:pt idx="13">
                  <c:v>86.93861813544756</c:v>
                </c:pt>
                <c:pt idx="14">
                  <c:v>86.06717707449964</c:v>
                </c:pt>
                <c:pt idx="15">
                  <c:v>84.22865283232846</c:v>
                </c:pt>
                <c:pt idx="16">
                  <c:v>77.51111896026089</c:v>
                </c:pt>
                <c:pt idx="17">
                  <c:v>77.3996804519184</c:v>
                </c:pt>
                <c:pt idx="18">
                  <c:v>74.79130915992546</c:v>
                </c:pt>
                <c:pt idx="19">
                  <c:v>73.34692717234496</c:v>
                </c:pt>
                <c:pt idx="20">
                  <c:v>72.78531207763865</c:v>
                </c:pt>
                <c:pt idx="21">
                  <c:v>72.12785582313437</c:v>
                </c:pt>
                <c:pt idx="22">
                  <c:v>71.80850604443793</c:v>
                </c:pt>
                <c:pt idx="23">
                  <c:v>68.55823263621845</c:v>
                </c:pt>
                <c:pt idx="24">
                  <c:v>66.39168611176669</c:v>
                </c:pt>
                <c:pt idx="25">
                  <c:v>65.27051240561859</c:v>
                </c:pt>
                <c:pt idx="26">
                  <c:v>62.71944766583677</c:v>
                </c:pt>
                <c:pt idx="27">
                  <c:v>60.56140838098594</c:v>
                </c:pt>
                <c:pt idx="28">
                  <c:v>60.40766001037509</c:v>
                </c:pt>
                <c:pt idx="29">
                  <c:v>58.66616920167712</c:v>
                </c:pt>
                <c:pt idx="30">
                  <c:v>58.55146086580331</c:v>
                </c:pt>
                <c:pt idx="31">
                  <c:v>58.26941850541109</c:v>
                </c:pt>
                <c:pt idx="32">
                  <c:v>58.1860978750989</c:v>
                </c:pt>
                <c:pt idx="33">
                  <c:v>55.54513713584285</c:v>
                </c:pt>
                <c:pt idx="34">
                  <c:v>54.61381522543902</c:v>
                </c:pt>
                <c:pt idx="35">
                  <c:v>51.91590094291541</c:v>
                </c:pt>
                <c:pt idx="36">
                  <c:v>45.97799316539032</c:v>
                </c:pt>
                <c:pt idx="37">
                  <c:v>43.31948434529775</c:v>
                </c:pt>
                <c:pt idx="38">
                  <c:v>42.44563227429515</c:v>
                </c:pt>
                <c:pt idx="39">
                  <c:v>40.77556665915012</c:v>
                </c:pt>
                <c:pt idx="40">
                  <c:v>39.03636050045575</c:v>
                </c:pt>
                <c:pt idx="41">
                  <c:v>35.262049218692006</c:v>
                </c:pt>
                <c:pt idx="42">
                  <c:v>32.942920177740376</c:v>
                </c:pt>
                <c:pt idx="43">
                  <c:v>31.116653762212785</c:v>
                </c:pt>
                <c:pt idx="44">
                  <c:v>30.88143864412022</c:v>
                </c:pt>
                <c:pt idx="45">
                  <c:v>30.880930659520505</c:v>
                </c:pt>
                <c:pt idx="46">
                  <c:v>30.266896397815525</c:v>
                </c:pt>
                <c:pt idx="47">
                  <c:v>29.43609798110745</c:v>
                </c:pt>
                <c:pt idx="48">
                  <c:v>29.291890669607426</c:v>
                </c:pt>
                <c:pt idx="49">
                  <c:v>28.942848781255094</c:v>
                </c:pt>
                <c:pt idx="50">
                  <c:v>27.336905116757627</c:v>
                </c:pt>
                <c:pt idx="51">
                  <c:v>13.406320929297548</c:v>
                </c:pt>
                <c:pt idx="52">
                  <c:v>12.339111698627844</c:v>
                </c:pt>
                <c:pt idx="53">
                  <c:v>11.632349237399522</c:v>
                </c:pt>
                <c:pt idx="54">
                  <c:v>10.580257296245916</c:v>
                </c:pt>
                <c:pt idx="55">
                  <c:v>10.430675267124458</c:v>
                </c:pt>
                <c:pt idx="56">
                  <c:v>9.594554670692789</c:v>
                </c:pt>
                <c:pt idx="57">
                  <c:v>6.8171725905353115</c:v>
                </c:pt>
                <c:pt idx="58">
                  <c:v>3.5958263185429855</c:v>
                </c:pt>
                <c:pt idx="59">
                  <c:v>1.8248833701495977</c:v>
                </c:pt>
                <c:pt idx="60">
                  <c:v>1.0304444093190457</c:v>
                </c:pt>
                <c:pt idx="61">
                  <c:v>0.2901362104839647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神经外科</c:v>
                </c:pt>
                <c:pt idx="2">
                  <c:v>关节骨科</c:v>
                </c:pt>
                <c:pt idx="3">
                  <c:v>身心医学科</c:v>
                </c:pt>
                <c:pt idx="4">
                  <c:v>眼科</c:v>
                </c:pt>
                <c:pt idx="5">
                  <c:v>周围血管科</c:v>
                </c:pt>
                <c:pt idx="6">
                  <c:v>胸外科</c:v>
                </c:pt>
                <c:pt idx="7">
                  <c:v>消化内科</c:v>
                </c:pt>
                <c:pt idx="8">
                  <c:v>肝病科</c:v>
                </c:pt>
                <c:pt idx="9">
                  <c:v>综合内科</c:v>
                </c:pt>
                <c:pt idx="10">
                  <c:v>妇科妇二科合并</c:v>
                </c:pt>
                <c:pt idx="11">
                  <c:v>运动损伤骨科</c:v>
                </c:pt>
                <c:pt idx="12">
                  <c:v>医院</c:v>
                </c:pt>
                <c:pt idx="13">
                  <c:v>风湿病科</c:v>
                </c:pt>
                <c:pt idx="14">
                  <c:v>美容皮肤科</c:v>
                </c:pt>
                <c:pt idx="15">
                  <c:v>治未病中心</c:v>
                </c:pt>
                <c:pt idx="16">
                  <c:v>东区肾病科</c:v>
                </c:pt>
                <c:pt idx="17">
                  <c:v>显微骨科</c:v>
                </c:pt>
                <c:pt idx="18">
                  <c:v>妇二科</c:v>
                </c:pt>
                <c:pt idx="19">
                  <c:v>儿科</c:v>
                </c:pt>
                <c:pt idx="20">
                  <c:v>心病三科</c:v>
                </c:pt>
                <c:pt idx="21">
                  <c:v>肛肠科</c:v>
                </c:pt>
                <c:pt idx="22">
                  <c:v>心血管内科</c:v>
                </c:pt>
                <c:pt idx="23">
                  <c:v>脾胃病科</c:v>
                </c:pt>
                <c:pt idx="24">
                  <c:v>骨科</c:v>
                </c:pt>
                <c:pt idx="25">
                  <c:v>乳腺甲状腺外科</c:v>
                </c:pt>
                <c:pt idx="26">
                  <c:v>小儿骨科</c:v>
                </c:pt>
                <c:pt idx="27">
                  <c:v>脑病一科</c:v>
                </c:pt>
                <c:pt idx="28">
                  <c:v>肿瘤内科</c:v>
                </c:pt>
                <c:pt idx="29">
                  <c:v>泌尿外科</c:v>
                </c:pt>
                <c:pt idx="30">
                  <c:v>老年医学科</c:v>
                </c:pt>
                <c:pt idx="31">
                  <c:v>创伤骨科</c:v>
                </c:pt>
                <c:pt idx="32">
                  <c:v>脑病三科</c:v>
                </c:pt>
                <c:pt idx="33">
                  <c:v>中医外治中心</c:v>
                </c:pt>
                <c:pt idx="34">
                  <c:v>呼吸内科</c:v>
                </c:pt>
                <c:pt idx="35">
                  <c:v>内分泌科</c:v>
                </c:pt>
                <c:pt idx="36">
                  <c:v>口腔科</c:v>
                </c:pt>
                <c:pt idx="37">
                  <c:v>血液科</c:v>
                </c:pt>
                <c:pt idx="38">
                  <c:v>心病二科</c:v>
                </c:pt>
                <c:pt idx="39">
                  <c:v>心病四科</c:v>
                </c:pt>
                <c:pt idx="40">
                  <c:v>心病一科</c:v>
                </c:pt>
                <c:pt idx="41">
                  <c:v>康复科</c:v>
                </c:pt>
                <c:pt idx="42">
                  <c:v>微创骨科</c:v>
                </c:pt>
                <c:pt idx="43">
                  <c:v>脑病二科</c:v>
                </c:pt>
                <c:pt idx="44">
                  <c:v>小儿推拿科</c:v>
                </c:pt>
                <c:pt idx="45">
                  <c:v>皮肤科</c:v>
                </c:pt>
                <c:pt idx="46">
                  <c:v>中医经典科</c:v>
                </c:pt>
                <c:pt idx="47">
                  <c:v>妇科</c:v>
                </c:pt>
                <c:pt idx="48">
                  <c:v>男科</c:v>
                </c:pt>
                <c:pt idx="49">
                  <c:v>耳鼻喉科</c:v>
                </c:pt>
                <c:pt idx="50">
                  <c:v>神经内科</c:v>
                </c:pt>
                <c:pt idx="51">
                  <c:v>产科</c:v>
                </c:pt>
                <c:pt idx="52">
                  <c:v>重症医学科</c:v>
                </c:pt>
                <c:pt idx="53">
                  <c:v>肾病科</c:v>
                </c:pt>
                <c:pt idx="54">
                  <c:v>肾脏内科</c:v>
                </c:pt>
                <c:pt idx="55">
                  <c:v>东区重症医学科</c:v>
                </c:pt>
                <c:pt idx="56">
                  <c:v>脊柱骨科</c:v>
                </c:pt>
                <c:pt idx="57">
                  <c:v>推拿科</c:v>
                </c:pt>
                <c:pt idx="58">
                  <c:v>普通外科</c:v>
                </c:pt>
                <c:pt idx="59">
                  <c:v>脾胃科消化科合并</c:v>
                </c:pt>
                <c:pt idx="60">
                  <c:v>肝胆外科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98.21469891289057</c:v>
                </c:pt>
                <c:pt idx="2">
                  <c:v>97.43894183065224</c:v>
                </c:pt>
                <c:pt idx="3">
                  <c:v>96.71057504477409</c:v>
                </c:pt>
                <c:pt idx="4">
                  <c:v>95.64350042743357</c:v>
                </c:pt>
                <c:pt idx="5">
                  <c:v>94.33426117282833</c:v>
                </c:pt>
                <c:pt idx="6">
                  <c:v>90.76830713890273</c:v>
                </c:pt>
                <c:pt idx="7">
                  <c:v>84.23599000317529</c:v>
                </c:pt>
                <c:pt idx="8">
                  <c:v>83.749018092298</c:v>
                </c:pt>
                <c:pt idx="9">
                  <c:v>82.01957793030581</c:v>
                </c:pt>
                <c:pt idx="10">
                  <c:v>81.93284963356163</c:v>
                </c:pt>
                <c:pt idx="11">
                  <c:v>81.01567628581708</c:v>
                </c:pt>
                <c:pt idx="12">
                  <c:v>77.23403218297274</c:v>
                </c:pt>
                <c:pt idx="13">
                  <c:v>75.86814633022742</c:v>
                </c:pt>
                <c:pt idx="14">
                  <c:v>74.83852595256151</c:v>
                </c:pt>
                <c:pt idx="15">
                  <c:v>74.33959627947898</c:v>
                </c:pt>
                <c:pt idx="16">
                  <c:v>70.22807507760946</c:v>
                </c:pt>
                <c:pt idx="17">
                  <c:v>67.67488902125558</c:v>
                </c:pt>
                <c:pt idx="18">
                  <c:v>65.88037358248171</c:v>
                </c:pt>
                <c:pt idx="19">
                  <c:v>65.70961104048713</c:v>
                </c:pt>
                <c:pt idx="20">
                  <c:v>64.73876965577959</c:v>
                </c:pt>
                <c:pt idx="21">
                  <c:v>61.518878647132034</c:v>
                </c:pt>
                <c:pt idx="22">
                  <c:v>61.18354918148107</c:v>
                </c:pt>
                <c:pt idx="23">
                  <c:v>61.127215980362344</c:v>
                </c:pt>
                <c:pt idx="24">
                  <c:v>60.92424008831317</c:v>
                </c:pt>
                <c:pt idx="25">
                  <c:v>60.00505141814516</c:v>
                </c:pt>
                <c:pt idx="26">
                  <c:v>59.97959266588324</c:v>
                </c:pt>
                <c:pt idx="27">
                  <c:v>57.3933439388038</c:v>
                </c:pt>
                <c:pt idx="28">
                  <c:v>55.096130908508655</c:v>
                </c:pt>
                <c:pt idx="29">
                  <c:v>54.401164418119926</c:v>
                </c:pt>
                <c:pt idx="30">
                  <c:v>52.00944531344202</c:v>
                </c:pt>
                <c:pt idx="31">
                  <c:v>51.972645115285765</c:v>
                </c:pt>
                <c:pt idx="32">
                  <c:v>51.29650154415052</c:v>
                </c:pt>
                <c:pt idx="33">
                  <c:v>49.95243636012483</c:v>
                </c:pt>
                <c:pt idx="34">
                  <c:v>49.52778706642827</c:v>
                </c:pt>
                <c:pt idx="35">
                  <c:v>48.56435506048774</c:v>
                </c:pt>
                <c:pt idx="36">
                  <c:v>48.21353637549384</c:v>
                </c:pt>
                <c:pt idx="37">
                  <c:v>48.11215972338534</c:v>
                </c:pt>
                <c:pt idx="38">
                  <c:v>45.172423162520786</c:v>
                </c:pt>
                <c:pt idx="39">
                  <c:v>39.809751056884224</c:v>
                </c:pt>
                <c:pt idx="40">
                  <c:v>39.75164880229572</c:v>
                </c:pt>
                <c:pt idx="41">
                  <c:v>39.07787952974357</c:v>
                </c:pt>
                <c:pt idx="42">
                  <c:v>36.243584854085825</c:v>
                </c:pt>
                <c:pt idx="43">
                  <c:v>35.913554025006064</c:v>
                </c:pt>
                <c:pt idx="44">
                  <c:v>33.28206155138739</c:v>
                </c:pt>
                <c:pt idx="45">
                  <c:v>32.97597357601952</c:v>
                </c:pt>
                <c:pt idx="46">
                  <c:v>31.78172386779544</c:v>
                </c:pt>
                <c:pt idx="47">
                  <c:v>25.785719828407117</c:v>
                </c:pt>
                <c:pt idx="48">
                  <c:v>23.35989094236078</c:v>
                </c:pt>
                <c:pt idx="49">
                  <c:v>21.633510730232434</c:v>
                </c:pt>
                <c:pt idx="50">
                  <c:v>21.11710487895161</c:v>
                </c:pt>
                <c:pt idx="51">
                  <c:v>18.942817234312262</c:v>
                </c:pt>
                <c:pt idx="52">
                  <c:v>16.76676413064612</c:v>
                </c:pt>
                <c:pt idx="53">
                  <c:v>16.30895956342121</c:v>
                </c:pt>
                <c:pt idx="54">
                  <c:v>16.13790818167635</c:v>
                </c:pt>
                <c:pt idx="55">
                  <c:v>15.818368169240394</c:v>
                </c:pt>
                <c:pt idx="56">
                  <c:v>13.909110022489283</c:v>
                </c:pt>
                <c:pt idx="57">
                  <c:v>11.96111491520246</c:v>
                </c:pt>
                <c:pt idx="58">
                  <c:v>7.653710814760067</c:v>
                </c:pt>
                <c:pt idx="59">
                  <c:v>7.385798381616292</c:v>
                </c:pt>
                <c:pt idx="60">
                  <c:v>4.506166075081544</c:v>
                </c:pt>
                <c:pt idx="61">
                  <c:v>1.115349132194697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血液科</c:v>
                </c:pt>
                <c:pt idx="2">
                  <c:v>医院</c:v>
                </c:pt>
                <c:pt idx="3">
                  <c:v>心血管内科</c:v>
                </c:pt>
                <c:pt idx="4">
                  <c:v>脊柱骨科</c:v>
                </c:pt>
                <c:pt idx="5">
                  <c:v>脾胃科消化科合并</c:v>
                </c:pt>
                <c:pt idx="6">
                  <c:v>肝胆外科</c:v>
                </c:pt>
                <c:pt idx="7">
                  <c:v>综合内科</c:v>
                </c:pt>
                <c:pt idx="8">
                  <c:v>重症医学科</c:v>
                </c:pt>
                <c:pt idx="9">
                  <c:v>妇二科</c:v>
                </c:pt>
                <c:pt idx="10">
                  <c:v>推拿科</c:v>
                </c:pt>
                <c:pt idx="11">
                  <c:v>心病三科</c:v>
                </c:pt>
                <c:pt idx="12">
                  <c:v>骨科</c:v>
                </c:pt>
                <c:pt idx="13">
                  <c:v>小儿骨科</c:v>
                </c:pt>
                <c:pt idx="14">
                  <c:v>心病一科</c:v>
                </c:pt>
                <c:pt idx="15">
                  <c:v>老年医学科</c:v>
                </c:pt>
                <c:pt idx="16">
                  <c:v>中医外治中心</c:v>
                </c:pt>
                <c:pt idx="17">
                  <c:v>脑病三科</c:v>
                </c:pt>
                <c:pt idx="18">
                  <c:v>普通外科</c:v>
                </c:pt>
                <c:pt idx="19">
                  <c:v>美容皮肤科</c:v>
                </c:pt>
                <c:pt idx="20">
                  <c:v>妇科妇二科合并</c:v>
                </c:pt>
                <c:pt idx="21">
                  <c:v>耳鼻喉科</c:v>
                </c:pt>
                <c:pt idx="22">
                  <c:v>消化内科</c:v>
                </c:pt>
                <c:pt idx="23">
                  <c:v>运动损伤骨科</c:v>
                </c:pt>
                <c:pt idx="24">
                  <c:v>肾病科</c:v>
                </c:pt>
                <c:pt idx="25">
                  <c:v>神经内科</c:v>
                </c:pt>
                <c:pt idx="26">
                  <c:v>风湿病科</c:v>
                </c:pt>
                <c:pt idx="27">
                  <c:v>肿瘤内科</c:v>
                </c:pt>
                <c:pt idx="28">
                  <c:v>心病四科</c:v>
                </c:pt>
                <c:pt idx="29">
                  <c:v>肝病科</c:v>
                </c:pt>
                <c:pt idx="30">
                  <c:v>针灸科</c:v>
                </c:pt>
                <c:pt idx="31">
                  <c:v>东区肾病科</c:v>
                </c:pt>
                <c:pt idx="32">
                  <c:v>皮肤科</c:v>
                </c:pt>
                <c:pt idx="33">
                  <c:v>东区重症医学科</c:v>
                </c:pt>
                <c:pt idx="34">
                  <c:v>胸外科</c:v>
                </c:pt>
                <c:pt idx="35">
                  <c:v>脑病二科</c:v>
                </c:pt>
                <c:pt idx="36">
                  <c:v>内分泌科</c:v>
                </c:pt>
                <c:pt idx="37">
                  <c:v>泌尿外科</c:v>
                </c:pt>
                <c:pt idx="38">
                  <c:v>周围血管科</c:v>
                </c:pt>
                <c:pt idx="39">
                  <c:v>心病二科</c:v>
                </c:pt>
                <c:pt idx="40">
                  <c:v>治未病中心</c:v>
                </c:pt>
                <c:pt idx="41">
                  <c:v>产科</c:v>
                </c:pt>
                <c:pt idx="42">
                  <c:v>显微骨科</c:v>
                </c:pt>
                <c:pt idx="43">
                  <c:v>肾脏内科</c:v>
                </c:pt>
                <c:pt idx="44">
                  <c:v>关节骨科</c:v>
                </c:pt>
                <c:pt idx="45">
                  <c:v>乳腺甲状腺外科</c:v>
                </c:pt>
                <c:pt idx="46">
                  <c:v>眼科</c:v>
                </c:pt>
                <c:pt idx="47">
                  <c:v>小儿推拿科</c:v>
                </c:pt>
                <c:pt idx="48">
                  <c:v>康复科</c:v>
                </c:pt>
                <c:pt idx="49">
                  <c:v>呼吸内科</c:v>
                </c:pt>
                <c:pt idx="50">
                  <c:v>西区重症医学科</c:v>
                </c:pt>
                <c:pt idx="51">
                  <c:v>身心医学科</c:v>
                </c:pt>
                <c:pt idx="52">
                  <c:v>妇科</c:v>
                </c:pt>
                <c:pt idx="53">
                  <c:v>儿科</c:v>
                </c:pt>
                <c:pt idx="54">
                  <c:v>脑病一科</c:v>
                </c:pt>
                <c:pt idx="55">
                  <c:v>创伤骨科</c:v>
                </c:pt>
                <c:pt idx="56">
                  <c:v>口腔科</c:v>
                </c:pt>
                <c:pt idx="57">
                  <c:v>微创骨科</c:v>
                </c:pt>
                <c:pt idx="58">
                  <c:v>肛肠科</c:v>
                </c:pt>
                <c:pt idx="59">
                  <c:v>男科</c:v>
                </c:pt>
                <c:pt idx="60">
                  <c:v>神经外科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98.93938463388535</c:v>
                </c:pt>
                <c:pt idx="2">
                  <c:v>97.84912628584664</c:v>
                </c:pt>
                <c:pt idx="3">
                  <c:v>97.237583612105</c:v>
                </c:pt>
                <c:pt idx="4">
                  <c:v>95.50663889645053</c:v>
                </c:pt>
                <c:pt idx="5">
                  <c:v>93.64395427490179</c:v>
                </c:pt>
                <c:pt idx="6">
                  <c:v>91.59146934706449</c:v>
                </c:pt>
                <c:pt idx="7">
                  <c:v>89.42778743389691</c:v>
                </c:pt>
                <c:pt idx="8">
                  <c:v>88.27654357710621</c:v>
                </c:pt>
                <c:pt idx="9">
                  <c:v>86.42585410862826</c:v>
                </c:pt>
                <c:pt idx="10">
                  <c:v>82.93412427948763</c:v>
                </c:pt>
                <c:pt idx="11">
                  <c:v>78.73688787447327</c:v>
                </c:pt>
                <c:pt idx="12">
                  <c:v>78.58603215694858</c:v>
                </c:pt>
                <c:pt idx="13">
                  <c:v>75.7967197021864</c:v>
                </c:pt>
                <c:pt idx="14">
                  <c:v>73.52294208805343</c:v>
                </c:pt>
                <c:pt idx="15">
                  <c:v>73.21138991141149</c:v>
                </c:pt>
                <c:pt idx="16">
                  <c:v>72.14617665784934</c:v>
                </c:pt>
                <c:pt idx="17">
                  <c:v>68.08512344378437</c:v>
                </c:pt>
                <c:pt idx="18">
                  <c:v>66.47298839851732</c:v>
                </c:pt>
                <c:pt idx="19">
                  <c:v>65.72383835238436</c:v>
                </c:pt>
                <c:pt idx="20">
                  <c:v>64.49750325408806</c:v>
                </c:pt>
                <c:pt idx="21">
                  <c:v>62.65268797106039</c:v>
                </c:pt>
                <c:pt idx="22">
                  <c:v>61.31089567502402</c:v>
                </c:pt>
                <c:pt idx="23">
                  <c:v>60.383745866942206</c:v>
                </c:pt>
                <c:pt idx="24">
                  <c:v>59.24711143075888</c:v>
                </c:pt>
                <c:pt idx="25">
                  <c:v>58.829511407745024</c:v>
                </c:pt>
                <c:pt idx="26">
                  <c:v>58.18361964958034</c:v>
                </c:pt>
                <c:pt idx="27">
                  <c:v>55.6169376345979</c:v>
                </c:pt>
                <c:pt idx="28">
                  <c:v>53.68406122604989</c:v>
                </c:pt>
                <c:pt idx="29">
                  <c:v>53.317864722414704</c:v>
                </c:pt>
                <c:pt idx="30">
                  <c:v>51.685564602395225</c:v>
                </c:pt>
                <c:pt idx="31">
                  <c:v>51.067966494653604</c:v>
                </c:pt>
                <c:pt idx="32">
                  <c:v>50.333086263296686</c:v>
                </c:pt>
                <c:pt idx="33">
                  <c:v>49.75552263820176</c:v>
                </c:pt>
                <c:pt idx="34">
                  <c:v>48.989890350499216</c:v>
                </c:pt>
                <c:pt idx="35">
                  <c:v>46.42825236844404</c:v>
                </c:pt>
                <c:pt idx="36">
                  <c:v>45.311537089783734</c:v>
                </c:pt>
                <c:pt idx="37">
                  <c:v>42.70760287462229</c:v>
                </c:pt>
                <c:pt idx="38">
                  <c:v>41.10025009152745</c:v>
                </c:pt>
                <c:pt idx="39">
                  <c:v>40.32011813151332</c:v>
                </c:pt>
                <c:pt idx="40">
                  <c:v>36.821109316035994</c:v>
                </c:pt>
                <c:pt idx="41">
                  <c:v>33.308064665959776</c:v>
                </c:pt>
                <c:pt idx="42">
                  <c:v>32.98559839467582</c:v>
                </c:pt>
                <c:pt idx="43">
                  <c:v>32.83041352608554</c:v>
                </c:pt>
                <c:pt idx="44">
                  <c:v>31.74084020272304</c:v>
                </c:pt>
                <c:pt idx="45">
                  <c:v>31.239599497677606</c:v>
                </c:pt>
                <c:pt idx="46">
                  <c:v>30.99413238447769</c:v>
                </c:pt>
                <c:pt idx="47">
                  <c:v>29.74976248010124</c:v>
                </c:pt>
                <c:pt idx="48">
                  <c:v>27.58378266766194</c:v>
                </c:pt>
                <c:pt idx="49">
                  <c:v>24.451385417172286</c:v>
                </c:pt>
                <c:pt idx="50">
                  <c:v>21.27149218157294</c:v>
                </c:pt>
                <c:pt idx="51">
                  <c:v>13.851463557403969</c:v>
                </c:pt>
                <c:pt idx="52">
                  <c:v>13.819137345665625</c:v>
                </c:pt>
                <c:pt idx="53">
                  <c:v>12.731399724935327</c:v>
                </c:pt>
                <c:pt idx="54">
                  <c:v>10.895479243771321</c:v>
                </c:pt>
                <c:pt idx="55">
                  <c:v>10.022934383570234</c:v>
                </c:pt>
                <c:pt idx="56">
                  <c:v>10.002633355525532</c:v>
                </c:pt>
                <c:pt idx="57">
                  <c:v>9.51530576377098</c:v>
                </c:pt>
                <c:pt idx="58">
                  <c:v>6.794981168178573</c:v>
                </c:pt>
                <c:pt idx="59">
                  <c:v>5.02050470420391</c:v>
                </c:pt>
                <c:pt idx="60">
                  <c:v>3.771852284849053</c:v>
                </c:pt>
                <c:pt idx="61">
                  <c:v>2.295113669680483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微创骨科</c:v>
                </c:pt>
                <c:pt idx="2">
                  <c:v>美容皮肤科</c:v>
                </c:pt>
                <c:pt idx="3">
                  <c:v>眼科</c:v>
                </c:pt>
                <c:pt idx="4">
                  <c:v>耳鼻喉科</c:v>
                </c:pt>
                <c:pt idx="5">
                  <c:v>肝胆外科</c:v>
                </c:pt>
                <c:pt idx="6">
                  <c:v>风湿病科</c:v>
                </c:pt>
                <c:pt idx="7">
                  <c:v>周围血管科</c:v>
                </c:pt>
                <c:pt idx="8">
                  <c:v>乳腺甲状腺外科</c:v>
                </c:pt>
                <c:pt idx="9">
                  <c:v>消化内科</c:v>
                </c:pt>
                <c:pt idx="10">
                  <c:v>肾脏内科</c:v>
                </c:pt>
                <c:pt idx="11">
                  <c:v>肛肠科</c:v>
                </c:pt>
                <c:pt idx="12">
                  <c:v>针灸科</c:v>
                </c:pt>
                <c:pt idx="13">
                  <c:v>口腔科</c:v>
                </c:pt>
                <c:pt idx="14">
                  <c:v>脑病一科</c:v>
                </c:pt>
                <c:pt idx="15">
                  <c:v>心病一科</c:v>
                </c:pt>
                <c:pt idx="16">
                  <c:v>小儿骨科</c:v>
                </c:pt>
                <c:pt idx="17">
                  <c:v>胸外科</c:v>
                </c:pt>
                <c:pt idx="18">
                  <c:v>皮肤科</c:v>
                </c:pt>
                <c:pt idx="19">
                  <c:v>脾胃病科</c:v>
                </c:pt>
                <c:pt idx="20">
                  <c:v>肾病科</c:v>
                </c:pt>
                <c:pt idx="21">
                  <c:v>血液科</c:v>
                </c:pt>
                <c:pt idx="22">
                  <c:v>综合内科</c:v>
                </c:pt>
                <c:pt idx="23">
                  <c:v>脑病三科</c:v>
                </c:pt>
                <c:pt idx="24">
                  <c:v>心病三科</c:v>
                </c:pt>
                <c:pt idx="25">
                  <c:v>肝病科</c:v>
                </c:pt>
                <c:pt idx="26">
                  <c:v>神经内科</c:v>
                </c:pt>
                <c:pt idx="27">
                  <c:v>泌尿外科</c:v>
                </c:pt>
                <c:pt idx="28">
                  <c:v>康复科</c:v>
                </c:pt>
                <c:pt idx="29">
                  <c:v>产科</c:v>
                </c:pt>
                <c:pt idx="30">
                  <c:v>中医外治中心</c:v>
                </c:pt>
                <c:pt idx="31">
                  <c:v>显微骨科</c:v>
                </c:pt>
                <c:pt idx="32">
                  <c:v>老年医学科</c:v>
                </c:pt>
                <c:pt idx="33">
                  <c:v>呼吸内科</c:v>
                </c:pt>
                <c:pt idx="34">
                  <c:v>妇二科</c:v>
                </c:pt>
                <c:pt idx="35">
                  <c:v>妇科</c:v>
                </c:pt>
                <c:pt idx="36">
                  <c:v>东区重症医学科</c:v>
                </c:pt>
                <c:pt idx="37">
                  <c:v>心病四科</c:v>
                </c:pt>
                <c:pt idx="38">
                  <c:v>推拿科</c:v>
                </c:pt>
                <c:pt idx="39">
                  <c:v>脾胃科消化科合并</c:v>
                </c:pt>
                <c:pt idx="40">
                  <c:v>心血管内科</c:v>
                </c:pt>
                <c:pt idx="41">
                  <c:v>身心医学科</c:v>
                </c:pt>
                <c:pt idx="42">
                  <c:v>肿瘤内科</c:v>
                </c:pt>
                <c:pt idx="43">
                  <c:v>医院</c:v>
                </c:pt>
                <c:pt idx="44">
                  <c:v>脊柱骨科</c:v>
                </c:pt>
                <c:pt idx="45">
                  <c:v>西区重症医学科</c:v>
                </c:pt>
                <c:pt idx="46">
                  <c:v>脑病二科</c:v>
                </c:pt>
                <c:pt idx="47">
                  <c:v>东区肾病科</c:v>
                </c:pt>
                <c:pt idx="48">
                  <c:v>治未病中心</c:v>
                </c:pt>
                <c:pt idx="49">
                  <c:v>心病二科</c:v>
                </c:pt>
                <c:pt idx="50">
                  <c:v>关节骨科</c:v>
                </c:pt>
                <c:pt idx="51">
                  <c:v>内分泌科</c:v>
                </c:pt>
                <c:pt idx="52">
                  <c:v>骨科</c:v>
                </c:pt>
                <c:pt idx="53">
                  <c:v>重症医学科</c:v>
                </c:pt>
                <c:pt idx="54">
                  <c:v>男科</c:v>
                </c:pt>
                <c:pt idx="55">
                  <c:v>妇科妇二科合并</c:v>
                </c:pt>
                <c:pt idx="56">
                  <c:v>中医经典科</c:v>
                </c:pt>
                <c:pt idx="57">
                  <c:v>小儿推拿科</c:v>
                </c:pt>
                <c:pt idx="58">
                  <c:v>儿科</c:v>
                </c:pt>
                <c:pt idx="59">
                  <c:v>普通外科</c:v>
                </c:pt>
                <c:pt idx="60">
                  <c:v>运动损伤骨科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98.98667356165511</c:v>
                </c:pt>
                <c:pt idx="2">
                  <c:v>98.36936300627173</c:v>
                </c:pt>
                <c:pt idx="3">
                  <c:v>95.92979167914443</c:v>
                </c:pt>
                <c:pt idx="4">
                  <c:v>94.01112292355717</c:v>
                </c:pt>
                <c:pt idx="5">
                  <c:v>90.65059327378178</c:v>
                </c:pt>
                <c:pt idx="6">
                  <c:v>89.34238651213656</c:v>
                </c:pt>
                <c:pt idx="7">
                  <c:v>88.96125157469582</c:v>
                </c:pt>
                <c:pt idx="8">
                  <c:v>87.2386501126992</c:v>
                </c:pt>
                <c:pt idx="9">
                  <c:v>86.07966960422716</c:v>
                </c:pt>
                <c:pt idx="10">
                  <c:v>85.76158085544458</c:v>
                </c:pt>
                <c:pt idx="11">
                  <c:v>83.93008079040814</c:v>
                </c:pt>
                <c:pt idx="12">
                  <c:v>83.35801235346992</c:v>
                </c:pt>
                <c:pt idx="13">
                  <c:v>83.02523687881548</c:v>
                </c:pt>
                <c:pt idx="14">
                  <c:v>81.63476899399686</c:v>
                </c:pt>
                <c:pt idx="15">
                  <c:v>79.34831306195485</c:v>
                </c:pt>
                <c:pt idx="16">
                  <c:v>79.29091152027371</c:v>
                </c:pt>
                <c:pt idx="17">
                  <c:v>75.58431591003982</c:v>
                </c:pt>
                <c:pt idx="18">
                  <c:v>73.44390305561683</c:v>
                </c:pt>
                <c:pt idx="19">
                  <c:v>71.80738613334233</c:v>
                </c:pt>
                <c:pt idx="20">
                  <c:v>71.32352812977341</c:v>
                </c:pt>
                <c:pt idx="21">
                  <c:v>71.29105694033149</c:v>
                </c:pt>
                <c:pt idx="22">
                  <c:v>70.95676053887453</c:v>
                </c:pt>
                <c:pt idx="23">
                  <c:v>68.53119173882483</c:v>
                </c:pt>
                <c:pt idx="24">
                  <c:v>65.28084465326877</c:v>
                </c:pt>
                <c:pt idx="25">
                  <c:v>63.91511648723874</c:v>
                </c:pt>
                <c:pt idx="26">
                  <c:v>62.98437631630439</c:v>
                </c:pt>
                <c:pt idx="27">
                  <c:v>59.87573479914439</c:v>
                </c:pt>
                <c:pt idx="28">
                  <c:v>58.448750153584406</c:v>
                </c:pt>
                <c:pt idx="29">
                  <c:v>55.86450742895601</c:v>
                </c:pt>
                <c:pt idx="30">
                  <c:v>55.152395801056166</c:v>
                </c:pt>
                <c:pt idx="31">
                  <c:v>53.79891770367293</c:v>
                </c:pt>
                <c:pt idx="32">
                  <c:v>53.546361636727354</c:v>
                </c:pt>
                <c:pt idx="33">
                  <c:v>48.54634993011557</c:v>
                </c:pt>
                <c:pt idx="34">
                  <c:v>48.05175356543954</c:v>
                </c:pt>
                <c:pt idx="35">
                  <c:v>46.32847913768614</c:v>
                </c:pt>
                <c:pt idx="36">
                  <c:v>44.52171765504249</c:v>
                </c:pt>
                <c:pt idx="37">
                  <c:v>42.20149789361234</c:v>
                </c:pt>
                <c:pt idx="38">
                  <c:v>41.560287415194985</c:v>
                </c:pt>
                <c:pt idx="39">
                  <c:v>38.01495202738183</c:v>
                </c:pt>
                <c:pt idx="40">
                  <c:v>36.226006874929865</c:v>
                </c:pt>
                <c:pt idx="41">
                  <c:v>34.89440337624088</c:v>
                </c:pt>
                <c:pt idx="42">
                  <c:v>33.592017979527846</c:v>
                </c:pt>
                <c:pt idx="43">
                  <c:v>32.06567348729862</c:v>
                </c:pt>
                <c:pt idx="44">
                  <c:v>30.827508065469832</c:v>
                </c:pt>
                <c:pt idx="45">
                  <c:v>25.216016688524807</c:v>
                </c:pt>
                <c:pt idx="46">
                  <c:v>23.78304083055204</c:v>
                </c:pt>
                <c:pt idx="47">
                  <c:v>22.460894597687815</c:v>
                </c:pt>
                <c:pt idx="48">
                  <c:v>20.457152985104415</c:v>
                </c:pt>
                <c:pt idx="49">
                  <c:v>19.48738808149481</c:v>
                </c:pt>
                <c:pt idx="50">
                  <c:v>19.352101568148186</c:v>
                </c:pt>
                <c:pt idx="51">
                  <c:v>18.965665630004455</c:v>
                </c:pt>
                <c:pt idx="52">
                  <c:v>18.14689537749771</c:v>
                </c:pt>
                <c:pt idx="53">
                  <c:v>16.214497983783513</c:v>
                </c:pt>
                <c:pt idx="54">
                  <c:v>12.944260539134802</c:v>
                </c:pt>
                <c:pt idx="55">
                  <c:v>9.980529593409155</c:v>
                </c:pt>
                <c:pt idx="56">
                  <c:v>9.387383370221428</c:v>
                </c:pt>
                <c:pt idx="57">
                  <c:v>6.683364716818428</c:v>
                </c:pt>
                <c:pt idx="58">
                  <c:v>6.459820739675564</c:v>
                </c:pt>
                <c:pt idx="59">
                  <c:v>5.550281373925433</c:v>
                </c:pt>
                <c:pt idx="60">
                  <c:v>5.096197503853139</c:v>
                </c:pt>
                <c:pt idx="61">
                  <c:v>1.9552332522301394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微创骨科</c:v>
                </c:pt>
                <c:pt idx="2">
                  <c:v>脑病一科</c:v>
                </c:pt>
                <c:pt idx="3">
                  <c:v>综合内科</c:v>
                </c:pt>
                <c:pt idx="4">
                  <c:v>皮肤科</c:v>
                </c:pt>
                <c:pt idx="5">
                  <c:v>妇科</c:v>
                </c:pt>
                <c:pt idx="6">
                  <c:v>东区重症医学科</c:v>
                </c:pt>
                <c:pt idx="7">
                  <c:v>儿科</c:v>
                </c:pt>
                <c:pt idx="8">
                  <c:v>风湿病科</c:v>
                </c:pt>
                <c:pt idx="9">
                  <c:v>妇科妇二科合并</c:v>
                </c:pt>
                <c:pt idx="10">
                  <c:v>西区重症医学科</c:v>
                </c:pt>
                <c:pt idx="11">
                  <c:v>男科</c:v>
                </c:pt>
                <c:pt idx="12">
                  <c:v>关节骨科</c:v>
                </c:pt>
                <c:pt idx="13">
                  <c:v>消化内科</c:v>
                </c:pt>
                <c:pt idx="14">
                  <c:v>眼科</c:v>
                </c:pt>
                <c:pt idx="15">
                  <c:v>中医经典科</c:v>
                </c:pt>
                <c:pt idx="16">
                  <c:v>医院</c:v>
                </c:pt>
                <c:pt idx="17">
                  <c:v>推拿科</c:v>
                </c:pt>
                <c:pt idx="18">
                  <c:v>美容皮肤科</c:v>
                </c:pt>
                <c:pt idx="19">
                  <c:v>重症医学科</c:v>
                </c:pt>
                <c:pt idx="20">
                  <c:v>脾胃科消化科合并</c:v>
                </c:pt>
                <c:pt idx="21">
                  <c:v>妇二科</c:v>
                </c:pt>
                <c:pt idx="22">
                  <c:v>肛肠科</c:v>
                </c:pt>
                <c:pt idx="23">
                  <c:v>心血管内科</c:v>
                </c:pt>
                <c:pt idx="24">
                  <c:v>创伤骨科</c:v>
                </c:pt>
                <c:pt idx="25">
                  <c:v>耳鼻喉科</c:v>
                </c:pt>
                <c:pt idx="26">
                  <c:v>内分泌科</c:v>
                </c:pt>
                <c:pt idx="27">
                  <c:v>中医外治中心</c:v>
                </c:pt>
                <c:pt idx="28">
                  <c:v>脾胃病科</c:v>
                </c:pt>
                <c:pt idx="29">
                  <c:v>呼吸内科</c:v>
                </c:pt>
                <c:pt idx="30">
                  <c:v>周围血管科</c:v>
                </c:pt>
                <c:pt idx="31">
                  <c:v>口腔科</c:v>
                </c:pt>
                <c:pt idx="32">
                  <c:v>心病三科</c:v>
                </c:pt>
                <c:pt idx="33">
                  <c:v>肾病科</c:v>
                </c:pt>
                <c:pt idx="34">
                  <c:v>脑病二科</c:v>
                </c:pt>
                <c:pt idx="35">
                  <c:v>肾脏内科</c:v>
                </c:pt>
                <c:pt idx="36">
                  <c:v>乳腺甲状腺外科</c:v>
                </c:pt>
                <c:pt idx="37">
                  <c:v>心病一科</c:v>
                </c:pt>
                <c:pt idx="38">
                  <c:v>脑病三科</c:v>
                </c:pt>
                <c:pt idx="39">
                  <c:v>东区肾病科</c:v>
                </c:pt>
                <c:pt idx="40">
                  <c:v>脊柱骨科</c:v>
                </c:pt>
                <c:pt idx="41">
                  <c:v>针灸科</c:v>
                </c:pt>
                <c:pt idx="42">
                  <c:v>心病二科</c:v>
                </c:pt>
                <c:pt idx="43">
                  <c:v>血液科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小儿骨科</c:v>
                </c:pt>
                <c:pt idx="47">
                  <c:v>显微骨科</c:v>
                </c:pt>
                <c:pt idx="48">
                  <c:v>产科</c:v>
                </c:pt>
                <c:pt idx="49">
                  <c:v>普通外科</c:v>
                </c:pt>
                <c:pt idx="50">
                  <c:v>肝病科</c:v>
                </c:pt>
                <c:pt idx="51">
                  <c:v>骨科</c:v>
                </c:pt>
                <c:pt idx="52">
                  <c:v>康复科</c:v>
                </c:pt>
                <c:pt idx="53">
                  <c:v>泌尿外科</c:v>
                </c:pt>
                <c:pt idx="54">
                  <c:v>治未病中心</c:v>
                </c:pt>
                <c:pt idx="55">
                  <c:v>神经外科</c:v>
                </c:pt>
                <c:pt idx="56">
                  <c:v>胸外科</c:v>
                </c:pt>
                <c:pt idx="57">
                  <c:v>老年医学科</c:v>
                </c:pt>
                <c:pt idx="58">
                  <c:v>运动损伤骨科</c:v>
                </c:pt>
                <c:pt idx="59">
                  <c:v>小儿推拿科</c:v>
                </c:pt>
                <c:pt idx="60">
                  <c:v>肝胆外科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99.48841232438518</c:v>
                </c:pt>
                <c:pt idx="2">
                  <c:v>97.76341572563291</c:v>
                </c:pt>
                <c:pt idx="3">
                  <c:v>97.45427389778231</c:v>
                </c:pt>
                <c:pt idx="4">
                  <c:v>97.36434770232322</c:v>
                </c:pt>
                <c:pt idx="5">
                  <c:v>97.16178343305951</c:v>
                </c:pt>
                <c:pt idx="6">
                  <c:v>95.87358310468362</c:v>
                </c:pt>
                <c:pt idx="7">
                  <c:v>95.8616754882407</c:v>
                </c:pt>
                <c:pt idx="8">
                  <c:v>95.06000805135596</c:v>
                </c:pt>
                <c:pt idx="9">
                  <c:v>94.26195355299754</c:v>
                </c:pt>
                <c:pt idx="10">
                  <c:v>92.97500497447027</c:v>
                </c:pt>
                <c:pt idx="11">
                  <c:v>89.9390747364677</c:v>
                </c:pt>
                <c:pt idx="12">
                  <c:v>89.58796608120213</c:v>
                </c:pt>
                <c:pt idx="13">
                  <c:v>87.35348998874277</c:v>
                </c:pt>
                <c:pt idx="14">
                  <c:v>86.20667260357405</c:v>
                </c:pt>
                <c:pt idx="15">
                  <c:v>86.09419115092665</c:v>
                </c:pt>
                <c:pt idx="16">
                  <c:v>84.59768125734055</c:v>
                </c:pt>
                <c:pt idx="17">
                  <c:v>82.44924327071118</c:v>
                </c:pt>
                <c:pt idx="18">
                  <c:v>75.17075258307668</c:v>
                </c:pt>
                <c:pt idx="19">
                  <c:v>73.48139855120223</c:v>
                </c:pt>
                <c:pt idx="20">
                  <c:v>73.06290985079414</c:v>
                </c:pt>
                <c:pt idx="21">
                  <c:v>69.98067430835046</c:v>
                </c:pt>
                <c:pt idx="22">
                  <c:v>69.45911661375305</c:v>
                </c:pt>
                <c:pt idx="23">
                  <c:v>68.98192336678021</c:v>
                </c:pt>
                <c:pt idx="24">
                  <c:v>65.89267214954238</c:v>
                </c:pt>
                <c:pt idx="25">
                  <c:v>65.74933128564388</c:v>
                </c:pt>
                <c:pt idx="26">
                  <c:v>64.82817799218606</c:v>
                </c:pt>
                <c:pt idx="27">
                  <c:v>64.04060344446913</c:v>
                </c:pt>
                <c:pt idx="28">
                  <c:v>63.88293071185446</c:v>
                </c:pt>
                <c:pt idx="29">
                  <c:v>61.665663035712655</c:v>
                </c:pt>
                <c:pt idx="30">
                  <c:v>59.968353930789995</c:v>
                </c:pt>
                <c:pt idx="31">
                  <c:v>57.50175635514784</c:v>
                </c:pt>
                <c:pt idx="32">
                  <c:v>55.48932121338736</c:v>
                </c:pt>
                <c:pt idx="33">
                  <c:v>52.0356971906363</c:v>
                </c:pt>
                <c:pt idx="34">
                  <c:v>48.61197057056182</c:v>
                </c:pt>
                <c:pt idx="35">
                  <c:v>48.047459029988644</c:v>
                </c:pt>
                <c:pt idx="36">
                  <c:v>47.2057925920555</c:v>
                </c:pt>
                <c:pt idx="37">
                  <c:v>46.28009606305043</c:v>
                </c:pt>
                <c:pt idx="38">
                  <c:v>36.9583329528389</c:v>
                </c:pt>
                <c:pt idx="39">
                  <c:v>29.238006536050204</c:v>
                </c:pt>
                <c:pt idx="40">
                  <c:v>27.375630622894</c:v>
                </c:pt>
                <c:pt idx="41">
                  <c:v>23.02369046482234</c:v>
                </c:pt>
                <c:pt idx="42">
                  <c:v>22.992368541695765</c:v>
                </c:pt>
                <c:pt idx="43">
                  <c:v>21.121218931247533</c:v>
                </c:pt>
                <c:pt idx="44">
                  <c:v>21.107560869420364</c:v>
                </c:pt>
                <c:pt idx="45">
                  <c:v>20.71505695995302</c:v>
                </c:pt>
                <c:pt idx="46">
                  <c:v>20.56542069200266</c:v>
                </c:pt>
                <c:pt idx="47">
                  <c:v>18.870664847076554</c:v>
                </c:pt>
                <c:pt idx="48">
                  <c:v>18.179939683197546</c:v>
                </c:pt>
                <c:pt idx="49">
                  <c:v>18.15882108292148</c:v>
                </c:pt>
                <c:pt idx="50">
                  <c:v>18.140620339216003</c:v>
                </c:pt>
                <c:pt idx="51">
                  <c:v>15.844277632633359</c:v>
                </c:pt>
                <c:pt idx="52">
                  <c:v>15.785646037888425</c:v>
                </c:pt>
                <c:pt idx="53">
                  <c:v>15.485525381450497</c:v>
                </c:pt>
                <c:pt idx="54">
                  <c:v>11.742175218208727</c:v>
                </c:pt>
                <c:pt idx="55">
                  <c:v>10.869587903836605</c:v>
                </c:pt>
                <c:pt idx="56">
                  <c:v>9.626141631964796</c:v>
                </c:pt>
                <c:pt idx="57">
                  <c:v>7.690917341039316</c:v>
                </c:pt>
                <c:pt idx="58">
                  <c:v>4.291029736907246</c:v>
                </c:pt>
                <c:pt idx="59">
                  <c:v>1.4638525550617714</c:v>
                </c:pt>
                <c:pt idx="60">
                  <c:v>1.0903965193018206</c:v>
                </c:pt>
                <c:pt idx="61">
                  <c:v>0.7583618511986242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周围血管科</c:v>
                </c:pt>
                <c:pt idx="2">
                  <c:v>男科</c:v>
                </c:pt>
                <c:pt idx="3">
                  <c:v>创伤骨科</c:v>
                </c:pt>
                <c:pt idx="4">
                  <c:v>风湿病科</c:v>
                </c:pt>
                <c:pt idx="5">
                  <c:v>神经外科</c:v>
                </c:pt>
                <c:pt idx="6">
                  <c:v>普通外科</c:v>
                </c:pt>
                <c:pt idx="7">
                  <c:v>心病四科</c:v>
                </c:pt>
                <c:pt idx="8">
                  <c:v>医院</c:v>
                </c:pt>
                <c:pt idx="9">
                  <c:v>老年医学科</c:v>
                </c:pt>
                <c:pt idx="10">
                  <c:v>身心医学科</c:v>
                </c:pt>
                <c:pt idx="11">
                  <c:v>美容皮肤科</c:v>
                </c:pt>
                <c:pt idx="12">
                  <c:v>针灸科</c:v>
                </c:pt>
                <c:pt idx="13">
                  <c:v>心病二科</c:v>
                </c:pt>
                <c:pt idx="14">
                  <c:v>中医外治中心</c:v>
                </c:pt>
                <c:pt idx="15">
                  <c:v>肝病科</c:v>
                </c:pt>
                <c:pt idx="16">
                  <c:v>妇科</c:v>
                </c:pt>
                <c:pt idx="17">
                  <c:v>东区重症医学科</c:v>
                </c:pt>
                <c:pt idx="18">
                  <c:v>耳鼻喉科</c:v>
                </c:pt>
                <c:pt idx="19">
                  <c:v>肛肠科</c:v>
                </c:pt>
                <c:pt idx="20">
                  <c:v>呼吸内科</c:v>
                </c:pt>
                <c:pt idx="21">
                  <c:v>脊柱骨科</c:v>
                </c:pt>
                <c:pt idx="22">
                  <c:v>眼科</c:v>
                </c:pt>
                <c:pt idx="23">
                  <c:v>口腔科</c:v>
                </c:pt>
                <c:pt idx="24">
                  <c:v>综合内科</c:v>
                </c:pt>
                <c:pt idx="25">
                  <c:v>脾胃病科</c:v>
                </c:pt>
                <c:pt idx="26">
                  <c:v>东区肾病科</c:v>
                </c:pt>
                <c:pt idx="27">
                  <c:v>心病三科</c:v>
                </c:pt>
                <c:pt idx="28">
                  <c:v>推拿科</c:v>
                </c:pt>
                <c:pt idx="29">
                  <c:v>神经内科</c:v>
                </c:pt>
                <c:pt idx="30">
                  <c:v>重症医学科</c:v>
                </c:pt>
                <c:pt idx="31">
                  <c:v>产科</c:v>
                </c:pt>
                <c:pt idx="32">
                  <c:v>骨科</c:v>
                </c:pt>
                <c:pt idx="33">
                  <c:v>关节骨科</c:v>
                </c:pt>
                <c:pt idx="34">
                  <c:v>康复科</c:v>
                </c:pt>
                <c:pt idx="35">
                  <c:v>运动损伤骨科</c:v>
                </c:pt>
                <c:pt idx="36">
                  <c:v>中医经典科</c:v>
                </c:pt>
                <c:pt idx="37">
                  <c:v>血液科</c:v>
                </c:pt>
                <c:pt idx="38">
                  <c:v>微创骨科</c:v>
                </c:pt>
                <c:pt idx="39">
                  <c:v>脾胃科消化科合并</c:v>
                </c:pt>
                <c:pt idx="40">
                  <c:v>治未病中心</c:v>
                </c:pt>
                <c:pt idx="41">
                  <c:v>肾病科</c:v>
                </c:pt>
                <c:pt idx="42">
                  <c:v>心血管内科</c:v>
                </c:pt>
                <c:pt idx="43">
                  <c:v>肾脏内科</c:v>
                </c:pt>
                <c:pt idx="44">
                  <c:v>内分泌科</c:v>
                </c:pt>
                <c:pt idx="45">
                  <c:v>胸外科</c:v>
                </c:pt>
                <c:pt idx="46">
                  <c:v>西区重症医学科</c:v>
                </c:pt>
                <c:pt idx="47">
                  <c:v>消化内科</c:v>
                </c:pt>
                <c:pt idx="48">
                  <c:v>显微骨科</c:v>
                </c:pt>
                <c:pt idx="49">
                  <c:v>皮肤科</c:v>
                </c:pt>
                <c:pt idx="50">
                  <c:v>脑病二科</c:v>
                </c:pt>
                <c:pt idx="51">
                  <c:v>小儿推拿科</c:v>
                </c:pt>
                <c:pt idx="52">
                  <c:v>小儿骨科</c:v>
                </c:pt>
                <c:pt idx="53">
                  <c:v>乳腺甲状腺外科</c:v>
                </c:pt>
                <c:pt idx="54">
                  <c:v>肿瘤内科</c:v>
                </c:pt>
                <c:pt idx="55">
                  <c:v>脑病一科</c:v>
                </c:pt>
                <c:pt idx="56">
                  <c:v>妇科妇二科合并</c:v>
                </c:pt>
                <c:pt idx="57">
                  <c:v>脑病三科</c:v>
                </c:pt>
                <c:pt idx="58">
                  <c:v>肝胆外科</c:v>
                </c:pt>
                <c:pt idx="59">
                  <c:v>儿科</c:v>
                </c:pt>
                <c:pt idx="60">
                  <c:v>心病一科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98.64255322816607</c:v>
                </c:pt>
                <c:pt idx="2">
                  <c:v>93.26271173192423</c:v>
                </c:pt>
                <c:pt idx="3">
                  <c:v>86.3671611561318</c:v>
                </c:pt>
                <c:pt idx="4">
                  <c:v>85.9886238555193</c:v>
                </c:pt>
                <c:pt idx="5">
                  <c:v>78.43327935076539</c:v>
                </c:pt>
                <c:pt idx="6">
                  <c:v>77.83415829612217</c:v>
                </c:pt>
                <c:pt idx="7">
                  <c:v>77.09862404649932</c:v>
                </c:pt>
                <c:pt idx="8">
                  <c:v>76.60375184920596</c:v>
                </c:pt>
                <c:pt idx="9">
                  <c:v>74.21512206973726</c:v>
                </c:pt>
                <c:pt idx="10">
                  <c:v>73.95605960944305</c:v>
                </c:pt>
                <c:pt idx="11">
                  <c:v>69.47268175306884</c:v>
                </c:pt>
                <c:pt idx="12">
                  <c:v>66.9479108615041</c:v>
                </c:pt>
                <c:pt idx="13">
                  <c:v>65.58025780027715</c:v>
                </c:pt>
                <c:pt idx="14">
                  <c:v>65.18977063983324</c:v>
                </c:pt>
                <c:pt idx="15">
                  <c:v>61.095083379556144</c:v>
                </c:pt>
                <c:pt idx="16">
                  <c:v>60.02419486903242</c:v>
                </c:pt>
                <c:pt idx="17">
                  <c:v>55.582341808091506</c:v>
                </c:pt>
                <c:pt idx="18">
                  <c:v>53.410620340279706</c:v>
                </c:pt>
                <c:pt idx="19">
                  <c:v>52.84214368633272</c:v>
                </c:pt>
                <c:pt idx="20">
                  <c:v>51.7625719401677</c:v>
                </c:pt>
                <c:pt idx="21">
                  <c:v>51.40080636455333</c:v>
                </c:pt>
                <c:pt idx="22">
                  <c:v>51.20436461902881</c:v>
                </c:pt>
                <c:pt idx="23">
                  <c:v>50.16613910402302</c:v>
                </c:pt>
                <c:pt idx="24">
                  <c:v>50.04866250435157</c:v>
                </c:pt>
                <c:pt idx="25">
                  <c:v>49.80509310858031</c:v>
                </c:pt>
                <c:pt idx="26">
                  <c:v>48.53383906231189</c:v>
                </c:pt>
                <c:pt idx="27">
                  <c:v>47.702048202898844</c:v>
                </c:pt>
                <c:pt idx="28">
                  <c:v>46.6039549396487</c:v>
                </c:pt>
                <c:pt idx="29">
                  <c:v>44.99933303543579</c:v>
                </c:pt>
                <c:pt idx="30">
                  <c:v>44.758128501333594</c:v>
                </c:pt>
                <c:pt idx="31">
                  <c:v>43.66179183087654</c:v>
                </c:pt>
                <c:pt idx="32">
                  <c:v>42.16663473115248</c:v>
                </c:pt>
                <c:pt idx="33">
                  <c:v>41.779382963281805</c:v>
                </c:pt>
                <c:pt idx="34">
                  <c:v>40.91408974388436</c:v>
                </c:pt>
                <c:pt idx="35">
                  <c:v>38.52972746365023</c:v>
                </c:pt>
                <c:pt idx="36">
                  <c:v>37.69478845861797</c:v>
                </c:pt>
                <c:pt idx="37">
                  <c:v>34.628423135285374</c:v>
                </c:pt>
                <c:pt idx="38">
                  <c:v>34.54285941509924</c:v>
                </c:pt>
                <c:pt idx="39">
                  <c:v>33.707501685670735</c:v>
                </c:pt>
                <c:pt idx="40">
                  <c:v>32.058140082143915</c:v>
                </c:pt>
                <c:pt idx="41">
                  <c:v>31.884166733839816</c:v>
                </c:pt>
                <c:pt idx="42">
                  <c:v>26.433601215711928</c:v>
                </c:pt>
                <c:pt idx="43">
                  <c:v>26.152011265940242</c:v>
                </c:pt>
                <c:pt idx="44">
                  <c:v>25.99693880385163</c:v>
                </c:pt>
                <c:pt idx="45">
                  <c:v>24.73007596125294</c:v>
                </c:pt>
                <c:pt idx="46">
                  <c:v>23.213174216806927</c:v>
                </c:pt>
                <c:pt idx="47">
                  <c:v>21.886377503959658</c:v>
                </c:pt>
                <c:pt idx="48">
                  <c:v>19.723862792573527</c:v>
                </c:pt>
                <c:pt idx="49">
                  <c:v>19.49111028028592</c:v>
                </c:pt>
                <c:pt idx="50">
                  <c:v>18.615823615261718</c:v>
                </c:pt>
                <c:pt idx="51">
                  <c:v>18.256482280456005</c:v>
                </c:pt>
                <c:pt idx="52">
                  <c:v>17.607514172781535</c:v>
                </c:pt>
                <c:pt idx="53">
                  <c:v>16.50015365522796</c:v>
                </c:pt>
                <c:pt idx="54">
                  <c:v>13.698796540657755</c:v>
                </c:pt>
                <c:pt idx="55">
                  <c:v>12.54496670653534</c:v>
                </c:pt>
                <c:pt idx="56">
                  <c:v>10.322993007927222</c:v>
                </c:pt>
                <c:pt idx="57">
                  <c:v>9.829456933520042</c:v>
                </c:pt>
                <c:pt idx="58">
                  <c:v>8.02390860677458</c:v>
                </c:pt>
                <c:pt idx="59">
                  <c:v>5.964692065485752</c:v>
                </c:pt>
                <c:pt idx="60">
                  <c:v>4.53346663500553</c:v>
                </c:pt>
                <c:pt idx="61">
                  <c:v>1.370157120242428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创伤骨科</c:v>
                </c:pt>
                <c:pt idx="2">
                  <c:v>眼科</c:v>
                </c:pt>
                <c:pt idx="3">
                  <c:v>风湿病科</c:v>
                </c:pt>
                <c:pt idx="4">
                  <c:v>产科</c:v>
                </c:pt>
                <c:pt idx="5">
                  <c:v>呼吸内科</c:v>
                </c:pt>
                <c:pt idx="6">
                  <c:v>内分泌科</c:v>
                </c:pt>
                <c:pt idx="7">
                  <c:v>神经内科</c:v>
                </c:pt>
                <c:pt idx="8">
                  <c:v>肾脏内科</c:v>
                </c:pt>
                <c:pt idx="9">
                  <c:v>小儿推拿科</c:v>
                </c:pt>
                <c:pt idx="10">
                  <c:v>皮肤科</c:v>
                </c:pt>
                <c:pt idx="11">
                  <c:v>心病一科</c:v>
                </c:pt>
                <c:pt idx="12">
                  <c:v>心血管内科</c:v>
                </c:pt>
                <c:pt idx="13">
                  <c:v>肛肠科</c:v>
                </c:pt>
                <c:pt idx="14">
                  <c:v>东区重症医学科</c:v>
                </c:pt>
                <c:pt idx="15">
                  <c:v>神经外科</c:v>
                </c:pt>
                <c:pt idx="16">
                  <c:v>妇科</c:v>
                </c:pt>
                <c:pt idx="17">
                  <c:v>治未病中心</c:v>
                </c:pt>
                <c:pt idx="18">
                  <c:v>微创骨科</c:v>
                </c:pt>
                <c:pt idx="19">
                  <c:v>综合内科</c:v>
                </c:pt>
                <c:pt idx="20">
                  <c:v>骨科</c:v>
                </c:pt>
                <c:pt idx="21">
                  <c:v>心病二科</c:v>
                </c:pt>
                <c:pt idx="22">
                  <c:v>脑病二科</c:v>
                </c:pt>
                <c:pt idx="23">
                  <c:v>肝胆外科</c:v>
                </c:pt>
                <c:pt idx="24">
                  <c:v>脑病三科</c:v>
                </c:pt>
                <c:pt idx="25">
                  <c:v>老年医学科</c:v>
                </c:pt>
                <c:pt idx="26">
                  <c:v>周围血管科</c:v>
                </c:pt>
                <c:pt idx="27">
                  <c:v>推拿科</c:v>
                </c:pt>
                <c:pt idx="28">
                  <c:v>美容皮肤科</c:v>
                </c:pt>
                <c:pt idx="29">
                  <c:v>肝病科</c:v>
                </c:pt>
                <c:pt idx="30">
                  <c:v>小儿骨科</c:v>
                </c:pt>
                <c:pt idx="31">
                  <c:v>妇科妇二科合并</c:v>
                </c:pt>
                <c:pt idx="32">
                  <c:v>口腔科</c:v>
                </c:pt>
                <c:pt idx="33">
                  <c:v>泌尿外科</c:v>
                </c:pt>
                <c:pt idx="34">
                  <c:v>脑病一科</c:v>
                </c:pt>
                <c:pt idx="35">
                  <c:v>男科</c:v>
                </c:pt>
                <c:pt idx="36">
                  <c:v>针灸科</c:v>
                </c:pt>
                <c:pt idx="37">
                  <c:v>显微骨科</c:v>
                </c:pt>
                <c:pt idx="38">
                  <c:v>肿瘤内科</c:v>
                </c:pt>
                <c:pt idx="39">
                  <c:v>耳鼻喉科</c:v>
                </c:pt>
                <c:pt idx="40">
                  <c:v>重症医学科</c:v>
                </c:pt>
                <c:pt idx="41">
                  <c:v>中医经典科</c:v>
                </c:pt>
                <c:pt idx="42">
                  <c:v>身心医学科</c:v>
                </c:pt>
                <c:pt idx="43">
                  <c:v>普通外科</c:v>
                </c:pt>
                <c:pt idx="44">
                  <c:v>东区肾病科</c:v>
                </c:pt>
                <c:pt idx="45">
                  <c:v>运动损伤骨科</c:v>
                </c:pt>
                <c:pt idx="46">
                  <c:v>心病三科</c:v>
                </c:pt>
                <c:pt idx="47">
                  <c:v>脾胃病科</c:v>
                </c:pt>
                <c:pt idx="48">
                  <c:v>消化内科</c:v>
                </c:pt>
                <c:pt idx="49">
                  <c:v>血液科</c:v>
                </c:pt>
                <c:pt idx="50">
                  <c:v>乳腺甲状腺外科</c:v>
                </c:pt>
                <c:pt idx="51">
                  <c:v>关节骨科</c:v>
                </c:pt>
                <c:pt idx="52">
                  <c:v>妇二科</c:v>
                </c:pt>
                <c:pt idx="53">
                  <c:v>儿科</c:v>
                </c:pt>
                <c:pt idx="54">
                  <c:v>胸外科</c:v>
                </c:pt>
                <c:pt idx="55">
                  <c:v>西区重症医学科</c:v>
                </c:pt>
                <c:pt idx="56">
                  <c:v>康复科</c:v>
                </c:pt>
                <c:pt idx="57">
                  <c:v>心病四科</c:v>
                </c:pt>
                <c:pt idx="58">
                  <c:v>中医外治中心</c:v>
                </c:pt>
                <c:pt idx="59">
                  <c:v>脾胃科消化科合并</c:v>
                </c:pt>
                <c:pt idx="60">
                  <c:v>脊柱骨科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98.88178511687828</c:v>
                </c:pt>
                <c:pt idx="2">
                  <c:v>97.23152994974589</c:v>
                </c:pt>
                <c:pt idx="3">
                  <c:v>94.89801868549793</c:v>
                </c:pt>
                <c:pt idx="4">
                  <c:v>92.1492190365489</c:v>
                </c:pt>
                <c:pt idx="5">
                  <c:v>92.03437986919323</c:v>
                </c:pt>
                <c:pt idx="6">
                  <c:v>91.22835846485567</c:v>
                </c:pt>
                <c:pt idx="7">
                  <c:v>90.12643648458622</c:v>
                </c:pt>
                <c:pt idx="8">
                  <c:v>89.75117523769923</c:v>
                </c:pt>
                <c:pt idx="9">
                  <c:v>89.31860620746608</c:v>
                </c:pt>
                <c:pt idx="10">
                  <c:v>88.29692148679479</c:v>
                </c:pt>
                <c:pt idx="11">
                  <c:v>86.3488691429599</c:v>
                </c:pt>
                <c:pt idx="12">
                  <c:v>86.01718318211323</c:v>
                </c:pt>
                <c:pt idx="13">
                  <c:v>84.77949528296138</c:v>
                </c:pt>
                <c:pt idx="14">
                  <c:v>80.73882874177805</c:v>
                </c:pt>
                <c:pt idx="15">
                  <c:v>75.18696160638149</c:v>
                </c:pt>
                <c:pt idx="16">
                  <c:v>74.87625140376122</c:v>
                </c:pt>
                <c:pt idx="17">
                  <c:v>74.81353887146554</c:v>
                </c:pt>
                <c:pt idx="18">
                  <c:v>73.09546211409452</c:v>
                </c:pt>
                <c:pt idx="19">
                  <c:v>72.38756693670192</c:v>
                </c:pt>
                <c:pt idx="20">
                  <c:v>71.6042956494095</c:v>
                </c:pt>
                <c:pt idx="21">
                  <c:v>71.50754566712214</c:v>
                </c:pt>
                <c:pt idx="22">
                  <c:v>69.48519448510255</c:v>
                </c:pt>
                <c:pt idx="23">
                  <c:v>63.73856124546046</c:v>
                </c:pt>
                <c:pt idx="24">
                  <c:v>63.00105035736412</c:v>
                </c:pt>
                <c:pt idx="25">
                  <c:v>58.71056284399511</c:v>
                </c:pt>
                <c:pt idx="26">
                  <c:v>58.59837814022946</c:v>
                </c:pt>
                <c:pt idx="27">
                  <c:v>58.338228901008364</c:v>
                </c:pt>
                <c:pt idx="28">
                  <c:v>57.89988466853939</c:v>
                </c:pt>
                <c:pt idx="29">
                  <c:v>57.44810348382299</c:v>
                </c:pt>
                <c:pt idx="30">
                  <c:v>57.05717151934908</c:v>
                </c:pt>
                <c:pt idx="31">
                  <c:v>56.535922469750744</c:v>
                </c:pt>
                <c:pt idx="32">
                  <c:v>55.19071535638122</c:v>
                </c:pt>
                <c:pt idx="33">
                  <c:v>54.176060013381615</c:v>
                </c:pt>
                <c:pt idx="34">
                  <c:v>48.513191872515534</c:v>
                </c:pt>
                <c:pt idx="35">
                  <c:v>46.54323967006491</c:v>
                </c:pt>
                <c:pt idx="36">
                  <c:v>45.59129548995818</c:v>
                </c:pt>
                <c:pt idx="37">
                  <c:v>43.59848502703404</c:v>
                </c:pt>
                <c:pt idx="38">
                  <c:v>43.49784620386634</c:v>
                </c:pt>
                <c:pt idx="39">
                  <c:v>40.342372006606126</c:v>
                </c:pt>
                <c:pt idx="40">
                  <c:v>39.67752694008327</c:v>
                </c:pt>
                <c:pt idx="41">
                  <c:v>38.84696688424224</c:v>
                </c:pt>
                <c:pt idx="42">
                  <c:v>38.36469161224328</c:v>
                </c:pt>
                <c:pt idx="43">
                  <c:v>38.240948539940476</c:v>
                </c:pt>
                <c:pt idx="44">
                  <c:v>34.53826050332251</c:v>
                </c:pt>
                <c:pt idx="45">
                  <c:v>34.19250178772426</c:v>
                </c:pt>
                <c:pt idx="46">
                  <c:v>33.62904437449322</c:v>
                </c:pt>
                <c:pt idx="47">
                  <c:v>32.13234403577672</c:v>
                </c:pt>
                <c:pt idx="48">
                  <c:v>29.643228842965105</c:v>
                </c:pt>
                <c:pt idx="49">
                  <c:v>27.671284815437247</c:v>
                </c:pt>
                <c:pt idx="50">
                  <c:v>25.13484505204861</c:v>
                </c:pt>
                <c:pt idx="51">
                  <c:v>21.498238742535182</c:v>
                </c:pt>
                <c:pt idx="52">
                  <c:v>20.953919757494045</c:v>
                </c:pt>
                <c:pt idx="53">
                  <c:v>19.656491628985016</c:v>
                </c:pt>
                <c:pt idx="54">
                  <c:v>18.256541515257492</c:v>
                </c:pt>
                <c:pt idx="55">
                  <c:v>17.43256928399311</c:v>
                </c:pt>
                <c:pt idx="56">
                  <c:v>14.097090343819207</c:v>
                </c:pt>
                <c:pt idx="57">
                  <c:v>10.929611417754272</c:v>
                </c:pt>
                <c:pt idx="58">
                  <c:v>7.367893866465691</c:v>
                </c:pt>
                <c:pt idx="59">
                  <c:v>5.240097166962421</c:v>
                </c:pt>
                <c:pt idx="60">
                  <c:v>4.306393253511729</c:v>
                </c:pt>
                <c:pt idx="61">
                  <c:v>3.7765291277103916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病床使用率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病床使用率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综合内科</c:v>
                </c:pt>
                <c:pt idx="2">
                  <c:v>神经内科</c:v>
                </c:pt>
                <c:pt idx="3">
                  <c:v>普通外科</c:v>
                </c:pt>
                <c:pt idx="4">
                  <c:v>脾胃科消化科合并</c:v>
                </c:pt>
                <c:pt idx="5">
                  <c:v>脊柱骨科</c:v>
                </c:pt>
                <c:pt idx="6">
                  <c:v>肛肠科</c:v>
                </c:pt>
                <c:pt idx="7">
                  <c:v>肝胆外科</c:v>
                </c:pt>
                <c:pt idx="8">
                  <c:v>东区重症医学科</c:v>
                </c:pt>
                <c:pt idx="9">
                  <c:v>产科</c:v>
                </c:pt>
                <c:pt idx="10">
                  <c:v>中医外治中心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针灸科</c:v>
                </c:pt>
                <c:pt idx="14">
                  <c:v>骨科</c:v>
                </c:pt>
                <c:pt idx="15">
                  <c:v>肾病科</c:v>
                </c:pt>
                <c:pt idx="16">
                  <c:v>口腔科</c:v>
                </c:pt>
                <c:pt idx="17">
                  <c:v>消化内科</c:v>
                </c:pt>
                <c:pt idx="18">
                  <c:v>妇二科</c:v>
                </c:pt>
                <c:pt idx="19">
                  <c:v>胸外科</c:v>
                </c:pt>
                <c:pt idx="20">
                  <c:v>西区重症医学科</c:v>
                </c:pt>
                <c:pt idx="21">
                  <c:v>微创骨科</c:v>
                </c:pt>
                <c:pt idx="22">
                  <c:v>小儿推拿科</c:v>
                </c:pt>
                <c:pt idx="23">
                  <c:v>美容皮肤科</c:v>
                </c:pt>
                <c:pt idx="24">
                  <c:v>肾脏内科</c:v>
                </c:pt>
                <c:pt idx="25">
                  <c:v>肝病科</c:v>
                </c:pt>
                <c:pt idx="26">
                  <c:v>脾胃病科</c:v>
                </c:pt>
                <c:pt idx="27">
                  <c:v>创伤骨科</c:v>
                </c:pt>
                <c:pt idx="28">
                  <c:v>脑病二科</c:v>
                </c:pt>
                <c:pt idx="29">
                  <c:v>皮肤科</c:v>
                </c:pt>
                <c:pt idx="30">
                  <c:v>东区肾病科</c:v>
                </c:pt>
                <c:pt idx="31">
                  <c:v>小儿骨科</c:v>
                </c:pt>
                <c:pt idx="32">
                  <c:v>眼科</c:v>
                </c:pt>
                <c:pt idx="33">
                  <c:v>耳鼻喉科</c:v>
                </c:pt>
                <c:pt idx="34">
                  <c:v>妇科</c:v>
                </c:pt>
                <c:pt idx="35">
                  <c:v>康复科</c:v>
                </c:pt>
                <c:pt idx="36">
                  <c:v>显微骨科</c:v>
                </c:pt>
                <c:pt idx="37">
                  <c:v>推拿科</c:v>
                </c:pt>
                <c:pt idx="38">
                  <c:v>治未病中心</c:v>
                </c:pt>
                <c:pt idx="39">
                  <c:v>男科</c:v>
                </c:pt>
                <c:pt idx="40">
                  <c:v>风湿病科</c:v>
                </c:pt>
                <c:pt idx="41">
                  <c:v>血液科</c:v>
                </c:pt>
                <c:pt idx="42">
                  <c:v>脑病一科</c:v>
                </c:pt>
                <c:pt idx="43">
                  <c:v>心病二科</c:v>
                </c:pt>
                <c:pt idx="44">
                  <c:v>脑病三科</c:v>
                </c:pt>
                <c:pt idx="45">
                  <c:v>运动损伤骨科</c:v>
                </c:pt>
                <c:pt idx="46">
                  <c:v>肿瘤内科</c:v>
                </c:pt>
                <c:pt idx="47">
                  <c:v>内分泌科</c:v>
                </c:pt>
                <c:pt idx="48">
                  <c:v>心病三科</c:v>
                </c:pt>
                <c:pt idx="49">
                  <c:v>儿科</c:v>
                </c:pt>
                <c:pt idx="50">
                  <c:v>乳腺甲状腺外科</c:v>
                </c:pt>
                <c:pt idx="51">
                  <c:v>重症医学科</c:v>
                </c:pt>
                <c:pt idx="52">
                  <c:v>神经外科</c:v>
                </c:pt>
                <c:pt idx="53">
                  <c:v>周围血管科</c:v>
                </c:pt>
                <c:pt idx="54">
                  <c:v>泌尿外科</c:v>
                </c:pt>
                <c:pt idx="55">
                  <c:v>呼吸内科</c:v>
                </c:pt>
                <c:pt idx="56">
                  <c:v>身心医学科</c:v>
                </c:pt>
                <c:pt idx="57">
                  <c:v>心血管内科</c:v>
                </c:pt>
                <c:pt idx="58">
                  <c:v>心病四科</c:v>
                </c:pt>
                <c:pt idx="59">
                  <c:v>老年医学科</c:v>
                </c:pt>
                <c:pt idx="60">
                  <c:v>关节骨科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87.43</c:v>
                </c:pt>
                <c:pt idx="1">
                  <c:v>0.9951847430562522</c:v>
                </c:pt>
                <c:pt idx="2">
                  <c:v>0.9856919927155054</c:v>
                </c:pt>
                <c:pt idx="3">
                  <c:v>0.9692510896302287</c:v>
                </c:pt>
                <c:pt idx="4">
                  <c:v>0.9391372280286745</c:v>
                </c:pt>
                <c:pt idx="5">
                  <c:v>0.9383085794042247</c:v>
                </c:pt>
                <c:pt idx="6">
                  <c:v>0.9343578417337168</c:v>
                </c:pt>
                <c:pt idx="7">
                  <c:v>0.9012307943255942</c:v>
                </c:pt>
                <c:pt idx="8">
                  <c:v>0.8954649726056227</c:v>
                </c:pt>
                <c:pt idx="9">
                  <c:v>0.8933008551475361</c:v>
                </c:pt>
                <c:pt idx="10">
                  <c:v>0.8895592362986038</c:v>
                </c:pt>
                <c:pt idx="11">
                  <c:v>0.8474010563886822</c:v>
                </c:pt>
                <c:pt idx="12">
                  <c:v>0.8416382986114739</c:v>
                </c:pt>
                <c:pt idx="13">
                  <c:v>0.8353891389121995</c:v>
                </c:pt>
                <c:pt idx="14">
                  <c:v>0.8346670450709472</c:v>
                </c:pt>
                <c:pt idx="15">
                  <c:v>0.7355032689940786</c:v>
                </c:pt>
                <c:pt idx="16">
                  <c:v>0.7209776546359787</c:v>
                </c:pt>
                <c:pt idx="17">
                  <c:v>0.7194658958942413</c:v>
                </c:pt>
                <c:pt idx="18">
                  <c:v>0.7099640150374074</c:v>
                </c:pt>
                <c:pt idx="19">
                  <c:v>0.6989589731264052</c:v>
                </c:pt>
                <c:pt idx="20">
                  <c:v>0.6690024301124089</c:v>
                </c:pt>
                <c:pt idx="21">
                  <c:v>0.6680942269383563</c:v>
                </c:pt>
                <c:pt idx="22">
                  <c:v>0.6376884749766469</c:v>
                </c:pt>
                <c:pt idx="23">
                  <c:v>0.6020780849313458</c:v>
                </c:pt>
                <c:pt idx="24">
                  <c:v>0.5900125905658125</c:v>
                </c:pt>
                <c:pt idx="25">
                  <c:v>0.5072809662572257</c:v>
                </c:pt>
                <c:pt idx="26">
                  <c:v>0.5063350976560257</c:v>
                </c:pt>
                <c:pt idx="27">
                  <c:v>0.5014462341378652</c:v>
                </c:pt>
                <c:pt idx="28">
                  <c:v>0.49305703256404243</c:v>
                </c:pt>
                <c:pt idx="29">
                  <c:v>0.4929652314715913</c:v>
                </c:pt>
                <c:pt idx="30">
                  <c:v>0.4927106074861973</c:v>
                </c:pt>
                <c:pt idx="31">
                  <c:v>0.47794882949773987</c:v>
                </c:pt>
                <c:pt idx="32">
                  <c:v>0.47245088432416704</c:v>
                </c:pt>
                <c:pt idx="33">
                  <c:v>0.467022300475592</c:v>
                </c:pt>
                <c:pt idx="34">
                  <c:v>0.4304680576634352</c:v>
                </c:pt>
                <c:pt idx="35">
                  <c:v>0.4260996021267469</c:v>
                </c:pt>
                <c:pt idx="36">
                  <c:v>0.42440446324776016</c:v>
                </c:pt>
                <c:pt idx="37">
                  <c:v>0.382831835021882</c:v>
                </c:pt>
                <c:pt idx="38">
                  <c:v>0.37320981622485894</c:v>
                </c:pt>
                <c:pt idx="39">
                  <c:v>0.3104934095014933</c:v>
                </c:pt>
                <c:pt idx="40">
                  <c:v>0.28612538147631983</c:v>
                </c:pt>
                <c:pt idx="41">
                  <c:v>0.2816333967004456</c:v>
                </c:pt>
                <c:pt idx="42">
                  <c:v>0.2785852523818757</c:v>
                </c:pt>
                <c:pt idx="43">
                  <c:v>0.24806338184092702</c:v>
                </c:pt>
                <c:pt idx="44">
                  <c:v>0.24531322123924415</c:v>
                </c:pt>
                <c:pt idx="45">
                  <c:v>0.20837958872103335</c:v>
                </c:pt>
                <c:pt idx="46">
                  <c:v>0.1971911852486108</c:v>
                </c:pt>
                <c:pt idx="47">
                  <c:v>0.19040937709996375</c:v>
                </c:pt>
                <c:pt idx="48">
                  <c:v>0.1770548518210473</c:v>
                </c:pt>
                <c:pt idx="49">
                  <c:v>0.16752531990999575</c:v>
                </c:pt>
                <c:pt idx="50">
                  <c:v>0.16687384522313842</c:v>
                </c:pt>
                <c:pt idx="51">
                  <c:v>0.15532173916987202</c:v>
                </c:pt>
                <c:pt idx="52">
                  <c:v>0.1523300863333712</c:v>
                </c:pt>
                <c:pt idx="53">
                  <c:v>0.08246096953306914</c:v>
                </c:pt>
                <c:pt idx="54">
                  <c:v>0.0759470373860851</c:v>
                </c:pt>
                <c:pt idx="55">
                  <c:v>0.053179455612815785</c:v>
                </c:pt>
                <c:pt idx="56">
                  <c:v>0.04952062250184874</c:v>
                </c:pt>
                <c:pt idx="57">
                  <c:v>0.043332699595716395</c:v>
                </c:pt>
                <c:pt idx="58">
                  <c:v>0.034882201786951894</c:v>
                </c:pt>
                <c:pt idx="59">
                  <c:v>0.03292367455495748</c:v>
                </c:pt>
                <c:pt idx="60">
                  <c:v>0.019317681907367046</c:v>
                </c:pt>
                <c:pt idx="61">
                  <c:v>0.00774000838782718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心病一科</c:v>
                </c:pt>
                <c:pt idx="2">
                  <c:v>脑病一科</c:v>
                </c:pt>
                <c:pt idx="3">
                  <c:v>神经外科</c:v>
                </c:pt>
                <c:pt idx="4">
                  <c:v>微创骨科</c:v>
                </c:pt>
                <c:pt idx="5">
                  <c:v>重症医学科</c:v>
                </c:pt>
                <c:pt idx="6">
                  <c:v>风湿病科</c:v>
                </c:pt>
                <c:pt idx="7">
                  <c:v>脊柱骨科</c:v>
                </c:pt>
                <c:pt idx="8">
                  <c:v>妇科</c:v>
                </c:pt>
                <c:pt idx="9">
                  <c:v>肛肠科</c:v>
                </c:pt>
                <c:pt idx="10">
                  <c:v>胸外科</c:v>
                </c:pt>
                <c:pt idx="11">
                  <c:v>肝病科</c:v>
                </c:pt>
                <c:pt idx="12">
                  <c:v>心血管内科</c:v>
                </c:pt>
                <c:pt idx="13">
                  <c:v>心病二科</c:v>
                </c:pt>
                <c:pt idx="14">
                  <c:v>小儿骨科</c:v>
                </c:pt>
                <c:pt idx="15">
                  <c:v>小儿推拿科</c:v>
                </c:pt>
                <c:pt idx="16">
                  <c:v>肿瘤内科</c:v>
                </c:pt>
                <c:pt idx="17">
                  <c:v>周围血管科</c:v>
                </c:pt>
                <c:pt idx="18">
                  <c:v>产科</c:v>
                </c:pt>
                <c:pt idx="19">
                  <c:v>脑病三科</c:v>
                </c:pt>
                <c:pt idx="20">
                  <c:v>心病三科</c:v>
                </c:pt>
                <c:pt idx="21">
                  <c:v>心病四科</c:v>
                </c:pt>
                <c:pt idx="22">
                  <c:v>康复科</c:v>
                </c:pt>
                <c:pt idx="23">
                  <c:v>血液科</c:v>
                </c:pt>
                <c:pt idx="24">
                  <c:v>呼吸内科</c:v>
                </c:pt>
                <c:pt idx="25">
                  <c:v>内分泌科</c:v>
                </c:pt>
                <c:pt idx="26">
                  <c:v>运动损伤骨科</c:v>
                </c:pt>
                <c:pt idx="27">
                  <c:v>脾胃科消化科合并</c:v>
                </c:pt>
                <c:pt idx="28">
                  <c:v>东区肾病科</c:v>
                </c:pt>
                <c:pt idx="29">
                  <c:v>脑病二科</c:v>
                </c:pt>
                <c:pt idx="30">
                  <c:v>消化内科</c:v>
                </c:pt>
                <c:pt idx="31">
                  <c:v>皮肤科</c:v>
                </c:pt>
                <c:pt idx="32">
                  <c:v>儿科</c:v>
                </c:pt>
                <c:pt idx="33">
                  <c:v>神经内科</c:v>
                </c:pt>
                <c:pt idx="34">
                  <c:v>口腔科</c:v>
                </c:pt>
                <c:pt idx="35">
                  <c:v>美容皮肤科</c:v>
                </c:pt>
                <c:pt idx="36">
                  <c:v>老年医学科</c:v>
                </c:pt>
                <c:pt idx="37">
                  <c:v>推拿科</c:v>
                </c:pt>
                <c:pt idx="38">
                  <c:v>身心医学科</c:v>
                </c:pt>
                <c:pt idx="39">
                  <c:v>肾病科</c:v>
                </c:pt>
                <c:pt idx="40">
                  <c:v>综合内科</c:v>
                </c:pt>
                <c:pt idx="41">
                  <c:v>医院</c:v>
                </c:pt>
                <c:pt idx="42">
                  <c:v>眼科</c:v>
                </c:pt>
                <c:pt idx="43">
                  <c:v>西区重症医学科</c:v>
                </c:pt>
                <c:pt idx="44">
                  <c:v>中医外治中心</c:v>
                </c:pt>
                <c:pt idx="45">
                  <c:v>针灸科</c:v>
                </c:pt>
                <c:pt idx="46">
                  <c:v>妇二科</c:v>
                </c:pt>
                <c:pt idx="47">
                  <c:v>普通外科</c:v>
                </c:pt>
                <c:pt idx="48">
                  <c:v>关节骨科</c:v>
                </c:pt>
                <c:pt idx="49">
                  <c:v>耳鼻喉科</c:v>
                </c:pt>
                <c:pt idx="50">
                  <c:v>显微骨科</c:v>
                </c:pt>
                <c:pt idx="51">
                  <c:v>东区重症医学科</c:v>
                </c:pt>
                <c:pt idx="52">
                  <c:v>创伤骨科</c:v>
                </c:pt>
                <c:pt idx="53">
                  <c:v>乳腺甲状腺外科</c:v>
                </c:pt>
                <c:pt idx="54">
                  <c:v>男科</c:v>
                </c:pt>
                <c:pt idx="55">
                  <c:v>肾脏内科</c:v>
                </c:pt>
                <c:pt idx="56">
                  <c:v>妇科妇二科合并</c:v>
                </c:pt>
                <c:pt idx="57">
                  <c:v>中医经典科</c:v>
                </c:pt>
                <c:pt idx="58">
                  <c:v>肝胆外科</c:v>
                </c:pt>
                <c:pt idx="59">
                  <c:v>治未病中心</c:v>
                </c:pt>
                <c:pt idx="60">
                  <c:v>骨科</c:v>
                </c:pt>
                <c:pt idx="61">
                  <c:v>脾胃病科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62.23441421623644</c:v>
                </c:pt>
                <c:pt idx="2">
                  <c:v>61.817145526505726</c:v>
                </c:pt>
                <c:pt idx="3">
                  <c:v>36.91329578425413</c:v>
                </c:pt>
                <c:pt idx="4">
                  <c:v>26.409025012160235</c:v>
                </c:pt>
                <c:pt idx="5">
                  <c:v>15.765184120765255</c:v>
                </c:pt>
                <c:pt idx="6">
                  <c:v>12.227554575014327</c:v>
                </c:pt>
                <c:pt idx="7">
                  <c:v>9.82606219024852</c:v>
                </c:pt>
                <c:pt idx="8">
                  <c:v>8.564680505608644</c:v>
                </c:pt>
                <c:pt idx="9">
                  <c:v>7.931035265388832</c:v>
                </c:pt>
                <c:pt idx="10">
                  <c:v>7.368257032783441</c:v>
                </c:pt>
                <c:pt idx="11">
                  <c:v>7.2319694138750235</c:v>
                </c:pt>
                <c:pt idx="12">
                  <c:v>6.577633429146497</c:v>
                </c:pt>
                <c:pt idx="13">
                  <c:v>6.206226622459326</c:v>
                </c:pt>
                <c:pt idx="14">
                  <c:v>5.678861189168504</c:v>
                </c:pt>
                <c:pt idx="15">
                  <c:v>5.309435217739305</c:v>
                </c:pt>
                <c:pt idx="16">
                  <c:v>5.217741981965277</c:v>
                </c:pt>
                <c:pt idx="17">
                  <c:v>4.3072831352784355</c:v>
                </c:pt>
                <c:pt idx="18">
                  <c:v>4.162051444057474</c:v>
                </c:pt>
                <c:pt idx="19">
                  <c:v>3.8088049553370134</c:v>
                </c:pt>
                <c:pt idx="20">
                  <c:v>3.77720260814661</c:v>
                </c:pt>
                <c:pt idx="21">
                  <c:v>3.681368904370191</c:v>
                </c:pt>
                <c:pt idx="22">
                  <c:v>3.534462224477877</c:v>
                </c:pt>
                <c:pt idx="23">
                  <c:v>3.3910383812917124</c:v>
                </c:pt>
                <c:pt idx="24">
                  <c:v>3.304301893995825</c:v>
                </c:pt>
                <c:pt idx="25">
                  <c:v>3.258542660216756</c:v>
                </c:pt>
                <c:pt idx="26">
                  <c:v>3.181961045200165</c:v>
                </c:pt>
                <c:pt idx="27">
                  <c:v>3.051507006873147</c:v>
                </c:pt>
                <c:pt idx="28">
                  <c:v>2.7159893623600984</c:v>
                </c:pt>
                <c:pt idx="29">
                  <c:v>2.695812636356426</c:v>
                </c:pt>
                <c:pt idx="30">
                  <c:v>2.684799201327388</c:v>
                </c:pt>
                <c:pt idx="31">
                  <c:v>2.5244387166729676</c:v>
                </c:pt>
                <c:pt idx="32">
                  <c:v>2.4991563095465383</c:v>
                </c:pt>
                <c:pt idx="33">
                  <c:v>2.4243522565609474</c:v>
                </c:pt>
                <c:pt idx="34">
                  <c:v>2.3531831644637</c:v>
                </c:pt>
                <c:pt idx="35">
                  <c:v>2.2943229251612673</c:v>
                </c:pt>
                <c:pt idx="36">
                  <c:v>2.234850502330793</c:v>
                </c:pt>
                <c:pt idx="37">
                  <c:v>2.157866756395385</c:v>
                </c:pt>
                <c:pt idx="38">
                  <c:v>2.1443710069728206</c:v>
                </c:pt>
                <c:pt idx="39">
                  <c:v>2.057639551916984</c:v>
                </c:pt>
                <c:pt idx="40">
                  <c:v>2.0498883185776995</c:v>
                </c:pt>
                <c:pt idx="41">
                  <c:v>2.041104885673102</c:v>
                </c:pt>
                <c:pt idx="42">
                  <c:v>1.9429811138721682</c:v>
                </c:pt>
                <c:pt idx="43">
                  <c:v>1.9259239221630815</c:v>
                </c:pt>
                <c:pt idx="44">
                  <c:v>1.9117091009286604</c:v>
                </c:pt>
                <c:pt idx="45">
                  <c:v>1.8975736606055789</c:v>
                </c:pt>
                <c:pt idx="46">
                  <c:v>1.8779424656354138</c:v>
                </c:pt>
                <c:pt idx="47">
                  <c:v>1.792189852467358</c:v>
                </c:pt>
                <c:pt idx="48">
                  <c:v>1.7283782541809767</c:v>
                </c:pt>
                <c:pt idx="49">
                  <c:v>1.7088517894262256</c:v>
                </c:pt>
                <c:pt idx="50">
                  <c:v>1.594307851631881</c:v>
                </c:pt>
                <c:pt idx="51">
                  <c:v>1.5376617482068946</c:v>
                </c:pt>
                <c:pt idx="52">
                  <c:v>1.5179736153669723</c:v>
                </c:pt>
                <c:pt idx="53">
                  <c:v>1.4991873319907258</c:v>
                </c:pt>
                <c:pt idx="54">
                  <c:v>1.4746682015770298</c:v>
                </c:pt>
                <c:pt idx="55">
                  <c:v>1.4664455406768147</c:v>
                </c:pt>
                <c:pt idx="56">
                  <c:v>1.4486163491275048</c:v>
                </c:pt>
                <c:pt idx="57">
                  <c:v>1.4394644576891324</c:v>
                </c:pt>
                <c:pt idx="58">
                  <c:v>1.385266595868388</c:v>
                </c:pt>
                <c:pt idx="59">
                  <c:v>1.3638573922467256</c:v>
                </c:pt>
                <c:pt idx="60">
                  <c:v>1.3555539684877733</c:v>
                </c:pt>
                <c:pt idx="61">
                  <c:v>1.278806678638913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心病三科</c:v>
                </c:pt>
                <c:pt idx="2">
                  <c:v>皮肤科</c:v>
                </c:pt>
                <c:pt idx="3">
                  <c:v>骨科</c:v>
                </c:pt>
                <c:pt idx="4">
                  <c:v>小儿骨科</c:v>
                </c:pt>
                <c:pt idx="5">
                  <c:v>普通外科</c:v>
                </c:pt>
                <c:pt idx="6">
                  <c:v>运动损伤骨科</c:v>
                </c:pt>
                <c:pt idx="7">
                  <c:v>产科</c:v>
                </c:pt>
                <c:pt idx="8">
                  <c:v>微创骨科</c:v>
                </c:pt>
                <c:pt idx="9">
                  <c:v>心病二科</c:v>
                </c:pt>
                <c:pt idx="10">
                  <c:v>男科</c:v>
                </c:pt>
                <c:pt idx="11">
                  <c:v>治未病中心</c:v>
                </c:pt>
                <c:pt idx="12">
                  <c:v>眼科</c:v>
                </c:pt>
                <c:pt idx="13">
                  <c:v>肝病科</c:v>
                </c:pt>
                <c:pt idx="14">
                  <c:v>东区肾病科</c:v>
                </c:pt>
                <c:pt idx="15">
                  <c:v>神经内科</c:v>
                </c:pt>
                <c:pt idx="16">
                  <c:v>脊柱骨科</c:v>
                </c:pt>
                <c:pt idx="17">
                  <c:v>胸外科</c:v>
                </c:pt>
                <c:pt idx="18">
                  <c:v>医院</c:v>
                </c:pt>
                <c:pt idx="19">
                  <c:v>显微骨科</c:v>
                </c:pt>
                <c:pt idx="20">
                  <c:v>关节骨科</c:v>
                </c:pt>
                <c:pt idx="21">
                  <c:v>综合内科</c:v>
                </c:pt>
                <c:pt idx="22">
                  <c:v>重症医学科</c:v>
                </c:pt>
                <c:pt idx="23">
                  <c:v>风湿病科</c:v>
                </c:pt>
                <c:pt idx="24">
                  <c:v>神经外科</c:v>
                </c:pt>
                <c:pt idx="25">
                  <c:v>脑病一科</c:v>
                </c:pt>
                <c:pt idx="26">
                  <c:v>东区重症医学科</c:v>
                </c:pt>
                <c:pt idx="27">
                  <c:v>脾胃科消化科合并</c:v>
                </c:pt>
                <c:pt idx="28">
                  <c:v>耳鼻喉科</c:v>
                </c:pt>
                <c:pt idx="29">
                  <c:v>脑病二科</c:v>
                </c:pt>
                <c:pt idx="30">
                  <c:v>肛肠科</c:v>
                </c:pt>
                <c:pt idx="31">
                  <c:v>西区重症医学科</c:v>
                </c:pt>
                <c:pt idx="32">
                  <c:v>推拿科</c:v>
                </c:pt>
                <c:pt idx="33">
                  <c:v>妇科妇二科合并</c:v>
                </c:pt>
                <c:pt idx="34">
                  <c:v>内分泌科</c:v>
                </c:pt>
                <c:pt idx="35">
                  <c:v>泌尿外科</c:v>
                </c:pt>
                <c:pt idx="36">
                  <c:v>口腔科</c:v>
                </c:pt>
                <c:pt idx="37">
                  <c:v>心病一科</c:v>
                </c:pt>
                <c:pt idx="38">
                  <c:v>中医外治中心</c:v>
                </c:pt>
                <c:pt idx="39">
                  <c:v>创伤骨科</c:v>
                </c:pt>
                <c:pt idx="40">
                  <c:v>血液科</c:v>
                </c:pt>
                <c:pt idx="41">
                  <c:v>肿瘤内科</c:v>
                </c:pt>
                <c:pt idx="42">
                  <c:v>妇二科</c:v>
                </c:pt>
                <c:pt idx="43">
                  <c:v>老年医学科</c:v>
                </c:pt>
                <c:pt idx="44">
                  <c:v>心病四科</c:v>
                </c:pt>
                <c:pt idx="45">
                  <c:v>美容皮肤科</c:v>
                </c:pt>
                <c:pt idx="46">
                  <c:v>肝胆外科</c:v>
                </c:pt>
                <c:pt idx="47">
                  <c:v>心血管内科</c:v>
                </c:pt>
                <c:pt idx="48">
                  <c:v>消化内科</c:v>
                </c:pt>
                <c:pt idx="49">
                  <c:v>儿科</c:v>
                </c:pt>
                <c:pt idx="50">
                  <c:v>小儿推拿科</c:v>
                </c:pt>
                <c:pt idx="51">
                  <c:v>针灸科</c:v>
                </c:pt>
                <c:pt idx="52">
                  <c:v>身心医学科</c:v>
                </c:pt>
                <c:pt idx="53">
                  <c:v>肾病科</c:v>
                </c:pt>
                <c:pt idx="54">
                  <c:v>呼吸内科</c:v>
                </c:pt>
                <c:pt idx="55">
                  <c:v>中医经典科</c:v>
                </c:pt>
                <c:pt idx="56">
                  <c:v>周围血管科</c:v>
                </c:pt>
                <c:pt idx="57">
                  <c:v>妇科</c:v>
                </c:pt>
                <c:pt idx="58">
                  <c:v>脑病三科</c:v>
                </c:pt>
                <c:pt idx="59">
                  <c:v>脾胃病科</c:v>
                </c:pt>
                <c:pt idx="60">
                  <c:v>康复科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71.08423813826465</c:v>
                </c:pt>
                <c:pt idx="2">
                  <c:v>28.458586068033828</c:v>
                </c:pt>
                <c:pt idx="3">
                  <c:v>23.404556700994252</c:v>
                </c:pt>
                <c:pt idx="4">
                  <c:v>21.470211425075938</c:v>
                </c:pt>
                <c:pt idx="5">
                  <c:v>13.912591385874649</c:v>
                </c:pt>
                <c:pt idx="6">
                  <c:v>13.729572673420666</c:v>
                </c:pt>
                <c:pt idx="7">
                  <c:v>12.720151905830663</c:v>
                </c:pt>
                <c:pt idx="8">
                  <c:v>12.200100120238462</c:v>
                </c:pt>
                <c:pt idx="9">
                  <c:v>10.267079463860632</c:v>
                </c:pt>
                <c:pt idx="10">
                  <c:v>9.212325913793075</c:v>
                </c:pt>
                <c:pt idx="11">
                  <c:v>8.425597670913346</c:v>
                </c:pt>
                <c:pt idx="12">
                  <c:v>7.666589201454818</c:v>
                </c:pt>
                <c:pt idx="13">
                  <c:v>7.501930604371213</c:v>
                </c:pt>
                <c:pt idx="14">
                  <c:v>5.891593079237363</c:v>
                </c:pt>
                <c:pt idx="15">
                  <c:v>5.726506607765026</c:v>
                </c:pt>
                <c:pt idx="16">
                  <c:v>5.436904171314258</c:v>
                </c:pt>
                <c:pt idx="17">
                  <c:v>5.229673100345171</c:v>
                </c:pt>
                <c:pt idx="18">
                  <c:v>4.936490806163579</c:v>
                </c:pt>
                <c:pt idx="19">
                  <c:v>4.783809670012313</c:v>
                </c:pt>
                <c:pt idx="20">
                  <c:v>4.309104902268569</c:v>
                </c:pt>
                <c:pt idx="21">
                  <c:v>3.984639870248092</c:v>
                </c:pt>
                <c:pt idx="22">
                  <c:v>3.9644339563393447</c:v>
                </c:pt>
                <c:pt idx="23">
                  <c:v>3.859372157416366</c:v>
                </c:pt>
                <c:pt idx="24">
                  <c:v>3.7401948702323473</c:v>
                </c:pt>
                <c:pt idx="25">
                  <c:v>3.736409846999705</c:v>
                </c:pt>
                <c:pt idx="26">
                  <c:v>3.7083038364310457</c:v>
                </c:pt>
                <c:pt idx="27">
                  <c:v>3.631329241115751</c:v>
                </c:pt>
                <c:pt idx="28">
                  <c:v>3.3408518785453247</c:v>
                </c:pt>
                <c:pt idx="29">
                  <c:v>3.225618230207926</c:v>
                </c:pt>
                <c:pt idx="30">
                  <c:v>3.183684014487504</c:v>
                </c:pt>
                <c:pt idx="31">
                  <c:v>3.124791282540365</c:v>
                </c:pt>
                <c:pt idx="32">
                  <c:v>3.1053223104668</c:v>
                </c:pt>
                <c:pt idx="33">
                  <c:v>2.9481154044031026</c:v>
                </c:pt>
                <c:pt idx="34">
                  <c:v>2.9412151872744765</c:v>
                </c:pt>
                <c:pt idx="35">
                  <c:v>2.855189639530801</c:v>
                </c:pt>
                <c:pt idx="36">
                  <c:v>2.525651650646303</c:v>
                </c:pt>
                <c:pt idx="37">
                  <c:v>2.4951338431425145</c:v>
                </c:pt>
                <c:pt idx="38">
                  <c:v>2.4326640160849866</c:v>
                </c:pt>
                <c:pt idx="39">
                  <c:v>2.4323064409801667</c:v>
                </c:pt>
                <c:pt idx="40">
                  <c:v>2.3963642188597927</c:v>
                </c:pt>
                <c:pt idx="41">
                  <c:v>2.358727622265764</c:v>
                </c:pt>
                <c:pt idx="42">
                  <c:v>2.3063545522961086</c:v>
                </c:pt>
                <c:pt idx="43">
                  <c:v>2.287299846309928</c:v>
                </c:pt>
                <c:pt idx="44">
                  <c:v>2.1364225907431864</c:v>
                </c:pt>
                <c:pt idx="45">
                  <c:v>2.1200482710781783</c:v>
                </c:pt>
                <c:pt idx="46">
                  <c:v>2.0891198362124164</c:v>
                </c:pt>
                <c:pt idx="47">
                  <c:v>2.07068522254738</c:v>
                </c:pt>
                <c:pt idx="48">
                  <c:v>2.049690063051936</c:v>
                </c:pt>
                <c:pt idx="49">
                  <c:v>1.9019611119240143</c:v>
                </c:pt>
                <c:pt idx="50">
                  <c:v>1.8683440175170458</c:v>
                </c:pt>
                <c:pt idx="51">
                  <c:v>1.81565384614873</c:v>
                </c:pt>
                <c:pt idx="52">
                  <c:v>1.74531959000047</c:v>
                </c:pt>
                <c:pt idx="53">
                  <c:v>1.7354402627717582</c:v>
                </c:pt>
                <c:pt idx="54">
                  <c:v>1.7196789338894594</c:v>
                </c:pt>
                <c:pt idx="55">
                  <c:v>1.7105084671332063</c:v>
                </c:pt>
                <c:pt idx="56">
                  <c:v>1.6530805126769883</c:v>
                </c:pt>
                <c:pt idx="57">
                  <c:v>1.6212589296975486</c:v>
                </c:pt>
                <c:pt idx="58">
                  <c:v>1.57290952262863</c:v>
                </c:pt>
                <c:pt idx="59">
                  <c:v>1.571369880136641</c:v>
                </c:pt>
                <c:pt idx="60">
                  <c:v>1.5568310238752663</c:v>
                </c:pt>
                <c:pt idx="61">
                  <c:v>1.5401711134160003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大型医用设备检查阳性率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大型医用设备检查阳性率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心病四科</c:v>
                </c:pt>
                <c:pt idx="2">
                  <c:v>心病三科</c:v>
                </c:pt>
                <c:pt idx="3">
                  <c:v>呼吸内科</c:v>
                </c:pt>
                <c:pt idx="4">
                  <c:v>内分泌科</c:v>
                </c:pt>
                <c:pt idx="5">
                  <c:v>针灸科</c:v>
                </c:pt>
                <c:pt idx="6">
                  <c:v>小儿骨科</c:v>
                </c:pt>
                <c:pt idx="7">
                  <c:v>综合内科</c:v>
                </c:pt>
                <c:pt idx="8">
                  <c:v>男科</c:v>
                </c:pt>
                <c:pt idx="9">
                  <c:v>肾脏内科</c:v>
                </c:pt>
                <c:pt idx="10">
                  <c:v>肛肠科</c:v>
                </c:pt>
                <c:pt idx="11">
                  <c:v>神经内科</c:v>
                </c:pt>
                <c:pt idx="12">
                  <c:v>创伤骨科</c:v>
                </c:pt>
                <c:pt idx="13">
                  <c:v>普通外科</c:v>
                </c:pt>
                <c:pt idx="14">
                  <c:v>耳鼻喉科</c:v>
                </c:pt>
                <c:pt idx="15">
                  <c:v>血液科</c:v>
                </c:pt>
                <c:pt idx="16">
                  <c:v>神经外科</c:v>
                </c:pt>
                <c:pt idx="17">
                  <c:v>脾胃病科</c:v>
                </c:pt>
                <c:pt idx="18">
                  <c:v>妇科妇二科合并</c:v>
                </c:pt>
                <c:pt idx="19">
                  <c:v>肝胆外科</c:v>
                </c:pt>
                <c:pt idx="20">
                  <c:v>骨科</c:v>
                </c:pt>
                <c:pt idx="21">
                  <c:v>东区重症医学科</c:v>
                </c:pt>
                <c:pt idx="22">
                  <c:v>心病一科</c:v>
                </c:pt>
                <c:pt idx="23">
                  <c:v>老年医学科</c:v>
                </c:pt>
                <c:pt idx="24">
                  <c:v>中医外治中心</c:v>
                </c:pt>
                <c:pt idx="25">
                  <c:v>康复科</c:v>
                </c:pt>
                <c:pt idx="26">
                  <c:v>肝病科</c:v>
                </c:pt>
                <c:pt idx="27">
                  <c:v>乳腺甲状腺外科</c:v>
                </c:pt>
                <c:pt idx="28">
                  <c:v>中医经典科</c:v>
                </c:pt>
                <c:pt idx="29">
                  <c:v>肿瘤内科</c:v>
                </c:pt>
                <c:pt idx="30">
                  <c:v>胸外科</c:v>
                </c:pt>
                <c:pt idx="31">
                  <c:v>脾胃科消化科合并</c:v>
                </c:pt>
                <c:pt idx="32">
                  <c:v>显微骨科</c:v>
                </c:pt>
                <c:pt idx="33">
                  <c:v>泌尿外科</c:v>
                </c:pt>
                <c:pt idx="34">
                  <c:v>治未病中心</c:v>
                </c:pt>
                <c:pt idx="35">
                  <c:v>小儿推拿科</c:v>
                </c:pt>
                <c:pt idx="36">
                  <c:v>关节骨科</c:v>
                </c:pt>
                <c:pt idx="37">
                  <c:v>脑病一科</c:v>
                </c:pt>
                <c:pt idx="38">
                  <c:v>脑病二科</c:v>
                </c:pt>
                <c:pt idx="39">
                  <c:v>运动损伤骨科</c:v>
                </c:pt>
                <c:pt idx="40">
                  <c:v>风湿病科</c:v>
                </c:pt>
                <c:pt idx="41">
                  <c:v>肾病科</c:v>
                </c:pt>
                <c:pt idx="42">
                  <c:v>脊柱骨科</c:v>
                </c:pt>
                <c:pt idx="43">
                  <c:v>美容皮肤科</c:v>
                </c:pt>
                <c:pt idx="44">
                  <c:v>妇二科</c:v>
                </c:pt>
                <c:pt idx="45">
                  <c:v>皮肤科</c:v>
                </c:pt>
                <c:pt idx="46">
                  <c:v>口腔科</c:v>
                </c:pt>
                <c:pt idx="47">
                  <c:v>东区肾病科</c:v>
                </c:pt>
                <c:pt idx="48">
                  <c:v>儿科</c:v>
                </c:pt>
                <c:pt idx="49">
                  <c:v>脑病三科</c:v>
                </c:pt>
                <c:pt idx="50">
                  <c:v>妇科</c:v>
                </c:pt>
                <c:pt idx="51">
                  <c:v>产科</c:v>
                </c:pt>
                <c:pt idx="52">
                  <c:v>心病二科</c:v>
                </c:pt>
                <c:pt idx="53">
                  <c:v>周围血管科</c:v>
                </c:pt>
                <c:pt idx="54">
                  <c:v>西区重症医学科</c:v>
                </c:pt>
                <c:pt idx="55">
                  <c:v>微创骨科</c:v>
                </c:pt>
                <c:pt idx="56">
                  <c:v>重症医学科</c:v>
                </c:pt>
                <c:pt idx="57">
                  <c:v>心血管内科</c:v>
                </c:pt>
                <c:pt idx="58">
                  <c:v>消化内科</c:v>
                </c:pt>
                <c:pt idx="59">
                  <c:v>身心医学科</c:v>
                </c:pt>
                <c:pt idx="60">
                  <c:v>眼科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98.8197063875378</c:v>
                </c:pt>
                <c:pt idx="1">
                  <c:v>98.71707418290892</c:v>
                </c:pt>
                <c:pt idx="2">
                  <c:v>97.61058447530151</c:v>
                </c:pt>
                <c:pt idx="3">
                  <c:v>97.54798129808051</c:v>
                </c:pt>
                <c:pt idx="4">
                  <c:v>97.21290405003874</c:v>
                </c:pt>
                <c:pt idx="5">
                  <c:v>95.50730460225387</c:v>
                </c:pt>
                <c:pt idx="6">
                  <c:v>95.12448931045161</c:v>
                </c:pt>
                <c:pt idx="7">
                  <c:v>94.01974197607142</c:v>
                </c:pt>
                <c:pt idx="8">
                  <c:v>93.75964621937811</c:v>
                </c:pt>
                <c:pt idx="9">
                  <c:v>91.56125209033878</c:v>
                </c:pt>
                <c:pt idx="10">
                  <c:v>88.91880022510155</c:v>
                </c:pt>
                <c:pt idx="11">
                  <c:v>83.38613979701772</c:v>
                </c:pt>
                <c:pt idx="12">
                  <c:v>80.78891203043766</c:v>
                </c:pt>
                <c:pt idx="13">
                  <c:v>75.87350648546567</c:v>
                </c:pt>
                <c:pt idx="14">
                  <c:v>73.78487485907874</c:v>
                </c:pt>
                <c:pt idx="15">
                  <c:v>71.66369428580244</c:v>
                </c:pt>
                <c:pt idx="16">
                  <c:v>67.87503771676744</c:v>
                </c:pt>
                <c:pt idx="17">
                  <c:v>67.87303175443068</c:v>
                </c:pt>
                <c:pt idx="18">
                  <c:v>67.14202726188019</c:v>
                </c:pt>
                <c:pt idx="19">
                  <c:v>67.08273168378618</c:v>
                </c:pt>
                <c:pt idx="20">
                  <c:v>65.33619417949271</c:v>
                </c:pt>
                <c:pt idx="21">
                  <c:v>64.37880252286101</c:v>
                </c:pt>
                <c:pt idx="22">
                  <c:v>63.947336976640344</c:v>
                </c:pt>
                <c:pt idx="23">
                  <c:v>62.20965072304905</c:v>
                </c:pt>
                <c:pt idx="24">
                  <c:v>57.74599988699518</c:v>
                </c:pt>
                <c:pt idx="25">
                  <c:v>57.673654414258515</c:v>
                </c:pt>
                <c:pt idx="26">
                  <c:v>56.51810573570888</c:v>
                </c:pt>
                <c:pt idx="27">
                  <c:v>52.11157070160966</c:v>
                </c:pt>
                <c:pt idx="28">
                  <c:v>52.10914689934574</c:v>
                </c:pt>
                <c:pt idx="29">
                  <c:v>49.97114821520698</c:v>
                </c:pt>
                <c:pt idx="30">
                  <c:v>49.46870052214953</c:v>
                </c:pt>
                <c:pt idx="31">
                  <c:v>47.958913054464006</c:v>
                </c:pt>
                <c:pt idx="32">
                  <c:v>47.92652845066638</c:v>
                </c:pt>
                <c:pt idx="33">
                  <c:v>47.9104260746176</c:v>
                </c:pt>
                <c:pt idx="34">
                  <c:v>46.46594678692259</c:v>
                </c:pt>
                <c:pt idx="35">
                  <c:v>45.66782069817701</c:v>
                </c:pt>
                <c:pt idx="36">
                  <c:v>44.62305955078916</c:v>
                </c:pt>
                <c:pt idx="37">
                  <c:v>39.77734206388202</c:v>
                </c:pt>
                <c:pt idx="38">
                  <c:v>39.73535473616252</c:v>
                </c:pt>
                <c:pt idx="39">
                  <c:v>39.32764257885981</c:v>
                </c:pt>
                <c:pt idx="40">
                  <c:v>36.79529999125075</c:v>
                </c:pt>
                <c:pt idx="41">
                  <c:v>35.85762647120316</c:v>
                </c:pt>
                <c:pt idx="42">
                  <c:v>35.05998705107258</c:v>
                </c:pt>
                <c:pt idx="43">
                  <c:v>33.968315867911805</c:v>
                </c:pt>
                <c:pt idx="44">
                  <c:v>29.378093070117384</c:v>
                </c:pt>
                <c:pt idx="45">
                  <c:v>28.27994684006172</c:v>
                </c:pt>
                <c:pt idx="46">
                  <c:v>27.919457782270783</c:v>
                </c:pt>
                <c:pt idx="47">
                  <c:v>24.428697126498776</c:v>
                </c:pt>
                <c:pt idx="48">
                  <c:v>24.28404072155732</c:v>
                </c:pt>
                <c:pt idx="49">
                  <c:v>22.8401488290126</c:v>
                </c:pt>
                <c:pt idx="50">
                  <c:v>22.427414042634197</c:v>
                </c:pt>
                <c:pt idx="51">
                  <c:v>21.128564086734226</c:v>
                </c:pt>
                <c:pt idx="52">
                  <c:v>17.80400361728587</c:v>
                </c:pt>
                <c:pt idx="53">
                  <c:v>17.46719530319558</c:v>
                </c:pt>
                <c:pt idx="54">
                  <c:v>13.769949724614827</c:v>
                </c:pt>
                <c:pt idx="55">
                  <c:v>13.57474611967351</c:v>
                </c:pt>
                <c:pt idx="56">
                  <c:v>13.210807730971386</c:v>
                </c:pt>
                <c:pt idx="57">
                  <c:v>12.610775089545623</c:v>
                </c:pt>
                <c:pt idx="58">
                  <c:v>12.3573306051036</c:v>
                </c:pt>
                <c:pt idx="59">
                  <c:v>6.504133984400817</c:v>
                </c:pt>
                <c:pt idx="60">
                  <c:v>4.754134309720182</c:v>
                </c:pt>
                <c:pt idx="61">
                  <c:v>0.9486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重症医学科</c:v>
                </c:pt>
                <c:pt idx="2">
                  <c:v>肿瘤内科</c:v>
                </c:pt>
                <c:pt idx="3">
                  <c:v>创伤骨科</c:v>
                </c:pt>
                <c:pt idx="4">
                  <c:v>心血管内科</c:v>
                </c:pt>
                <c:pt idx="5">
                  <c:v>小儿骨科</c:v>
                </c:pt>
                <c:pt idx="6">
                  <c:v>中医经典科</c:v>
                </c:pt>
                <c:pt idx="7">
                  <c:v>心病四科</c:v>
                </c:pt>
                <c:pt idx="8">
                  <c:v>身心医学科</c:v>
                </c:pt>
                <c:pt idx="9">
                  <c:v>显微骨科</c:v>
                </c:pt>
                <c:pt idx="10">
                  <c:v>口腔科</c:v>
                </c:pt>
                <c:pt idx="11">
                  <c:v>西区重症医学科</c:v>
                </c:pt>
                <c:pt idx="12">
                  <c:v>心病二科</c:v>
                </c:pt>
                <c:pt idx="13">
                  <c:v>儿科</c:v>
                </c:pt>
                <c:pt idx="14">
                  <c:v>泌尿外科</c:v>
                </c:pt>
                <c:pt idx="15">
                  <c:v>关节骨科</c:v>
                </c:pt>
                <c:pt idx="16">
                  <c:v>骨科</c:v>
                </c:pt>
                <c:pt idx="17">
                  <c:v>针灸科</c:v>
                </c:pt>
                <c:pt idx="18">
                  <c:v>妇科</c:v>
                </c:pt>
                <c:pt idx="19">
                  <c:v>妇二科</c:v>
                </c:pt>
                <c:pt idx="20">
                  <c:v>脾胃科消化科合并</c:v>
                </c:pt>
                <c:pt idx="21">
                  <c:v>推拿科</c:v>
                </c:pt>
                <c:pt idx="22">
                  <c:v>东区肾病科</c:v>
                </c:pt>
                <c:pt idx="23">
                  <c:v>医院</c:v>
                </c:pt>
                <c:pt idx="24">
                  <c:v>肛肠科</c:v>
                </c:pt>
                <c:pt idx="25">
                  <c:v>肝胆外科</c:v>
                </c:pt>
                <c:pt idx="26">
                  <c:v>老年医学科</c:v>
                </c:pt>
                <c:pt idx="27">
                  <c:v>小儿推拿科</c:v>
                </c:pt>
                <c:pt idx="28">
                  <c:v>神经内科</c:v>
                </c:pt>
                <c:pt idx="29">
                  <c:v>治未病中心</c:v>
                </c:pt>
                <c:pt idx="30">
                  <c:v>东区重症医学科</c:v>
                </c:pt>
                <c:pt idx="31">
                  <c:v>神经外科</c:v>
                </c:pt>
                <c:pt idx="32">
                  <c:v>周围血管科</c:v>
                </c:pt>
                <c:pt idx="33">
                  <c:v>血液科</c:v>
                </c:pt>
                <c:pt idx="34">
                  <c:v>中医外治中心</c:v>
                </c:pt>
                <c:pt idx="35">
                  <c:v>脑病二科</c:v>
                </c:pt>
                <c:pt idx="36">
                  <c:v>内分泌科</c:v>
                </c:pt>
                <c:pt idx="37">
                  <c:v>消化内科</c:v>
                </c:pt>
                <c:pt idx="38">
                  <c:v>乳腺甲状腺外科</c:v>
                </c:pt>
                <c:pt idx="39">
                  <c:v>肝病科</c:v>
                </c:pt>
                <c:pt idx="40">
                  <c:v>胸外科</c:v>
                </c:pt>
                <c:pt idx="41">
                  <c:v>眼科</c:v>
                </c:pt>
                <c:pt idx="42">
                  <c:v>脊柱骨科</c:v>
                </c:pt>
                <c:pt idx="43">
                  <c:v>脾胃病科</c:v>
                </c:pt>
                <c:pt idx="44">
                  <c:v>心病一科</c:v>
                </c:pt>
                <c:pt idx="45">
                  <c:v>康复科</c:v>
                </c:pt>
                <c:pt idx="46">
                  <c:v>产科</c:v>
                </c:pt>
                <c:pt idx="47">
                  <c:v>男科</c:v>
                </c:pt>
                <c:pt idx="48">
                  <c:v>综合内科</c:v>
                </c:pt>
                <c:pt idx="49">
                  <c:v>耳鼻喉科</c:v>
                </c:pt>
                <c:pt idx="50">
                  <c:v>皮肤科</c:v>
                </c:pt>
                <c:pt idx="51">
                  <c:v>肾脏内科</c:v>
                </c:pt>
                <c:pt idx="52">
                  <c:v>心病三科</c:v>
                </c:pt>
                <c:pt idx="53">
                  <c:v>脑病三科</c:v>
                </c:pt>
                <c:pt idx="54">
                  <c:v>美容皮肤科</c:v>
                </c:pt>
                <c:pt idx="55">
                  <c:v>微创骨科</c:v>
                </c:pt>
                <c:pt idx="56">
                  <c:v>脑病一科</c:v>
                </c:pt>
                <c:pt idx="57">
                  <c:v>普通外科</c:v>
                </c:pt>
                <c:pt idx="58">
                  <c:v>妇科妇二科合并</c:v>
                </c:pt>
                <c:pt idx="59">
                  <c:v>肾病科</c:v>
                </c:pt>
                <c:pt idx="60">
                  <c:v>风湿病科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28.54556391851202</c:v>
                </c:pt>
                <c:pt idx="2">
                  <c:v>15.929791996845974</c:v>
                </c:pt>
                <c:pt idx="3">
                  <c:v>12.905960107947559</c:v>
                </c:pt>
                <c:pt idx="4">
                  <c:v>9.370413246824567</c:v>
                </c:pt>
                <c:pt idx="5">
                  <c:v>8.903075271122587</c:v>
                </c:pt>
                <c:pt idx="6">
                  <c:v>8.696766865418338</c:v>
                </c:pt>
                <c:pt idx="7">
                  <c:v>7.968342837415039</c:v>
                </c:pt>
                <c:pt idx="8">
                  <c:v>6.719340836720859</c:v>
                </c:pt>
                <c:pt idx="9">
                  <c:v>4.852501035789954</c:v>
                </c:pt>
                <c:pt idx="10">
                  <c:v>4.0071439660884165</c:v>
                </c:pt>
                <c:pt idx="11">
                  <c:v>3.863618242710227</c:v>
                </c:pt>
                <c:pt idx="12">
                  <c:v>3.198284540467993</c:v>
                </c:pt>
                <c:pt idx="13">
                  <c:v>2.9240153176145545</c:v>
                </c:pt>
                <c:pt idx="14">
                  <c:v>2.854952577157779</c:v>
                </c:pt>
                <c:pt idx="15">
                  <c:v>2.6573433771620096</c:v>
                </c:pt>
                <c:pt idx="16">
                  <c:v>2.634210333129845</c:v>
                </c:pt>
                <c:pt idx="17">
                  <c:v>2.4889768829142773</c:v>
                </c:pt>
                <c:pt idx="18">
                  <c:v>2.4653001030374555</c:v>
                </c:pt>
                <c:pt idx="19">
                  <c:v>2.398569440869737</c:v>
                </c:pt>
                <c:pt idx="20">
                  <c:v>2.392198801711061</c:v>
                </c:pt>
                <c:pt idx="21">
                  <c:v>2.2458292486673717</c:v>
                </c:pt>
                <c:pt idx="22">
                  <c:v>2.2177145996135117</c:v>
                </c:pt>
                <c:pt idx="23">
                  <c:v>2.1917359219068966</c:v>
                </c:pt>
                <c:pt idx="24">
                  <c:v>2.0996088282141203</c:v>
                </c:pt>
                <c:pt idx="25">
                  <c:v>2.0272789291066506</c:v>
                </c:pt>
                <c:pt idx="26">
                  <c:v>1.8446374561777472</c:v>
                </c:pt>
                <c:pt idx="27">
                  <c:v>1.7461421427072428</c:v>
                </c:pt>
                <c:pt idx="28">
                  <c:v>1.7372048879537507</c:v>
                </c:pt>
                <c:pt idx="29">
                  <c:v>1.6855902726344005</c:v>
                </c:pt>
                <c:pt idx="30">
                  <c:v>1.6788095752809071</c:v>
                </c:pt>
                <c:pt idx="31">
                  <c:v>1.5599441530231182</c:v>
                </c:pt>
                <c:pt idx="32">
                  <c:v>1.5494411132920984</c:v>
                </c:pt>
                <c:pt idx="33">
                  <c:v>1.5421490189113867</c:v>
                </c:pt>
                <c:pt idx="34">
                  <c:v>1.5346869877986278</c:v>
                </c:pt>
                <c:pt idx="35">
                  <c:v>1.518904240520294</c:v>
                </c:pt>
                <c:pt idx="36">
                  <c:v>1.3847793330704266</c:v>
                </c:pt>
                <c:pt idx="37">
                  <c:v>1.3041601403187169</c:v>
                </c:pt>
                <c:pt idx="38">
                  <c:v>1.2642142487484123</c:v>
                </c:pt>
                <c:pt idx="39">
                  <c:v>1.2546279283698845</c:v>
                </c:pt>
                <c:pt idx="40">
                  <c:v>1.164517202940508</c:v>
                </c:pt>
                <c:pt idx="41">
                  <c:v>1.1603653829461285</c:v>
                </c:pt>
                <c:pt idx="42">
                  <c:v>1.1561317862075928</c:v>
                </c:pt>
                <c:pt idx="43">
                  <c:v>1.130314503446091</c:v>
                </c:pt>
                <c:pt idx="44">
                  <c:v>1.1180409032519794</c:v>
                </c:pt>
                <c:pt idx="45">
                  <c:v>1.048928604600411</c:v>
                </c:pt>
                <c:pt idx="46">
                  <c:v>1.0469957493998479</c:v>
                </c:pt>
                <c:pt idx="47">
                  <c:v>1.0446379273277104</c:v>
                </c:pt>
                <c:pt idx="48">
                  <c:v>1.0157341550065568</c:v>
                </c:pt>
                <c:pt idx="49">
                  <c:v>1.013915604774796</c:v>
                </c:pt>
                <c:pt idx="50">
                  <c:v>0.9993554901456515</c:v>
                </c:pt>
                <c:pt idx="51">
                  <c:v>0.9832115638328938</c:v>
                </c:pt>
                <c:pt idx="52">
                  <c:v>0.9773867539725486</c:v>
                </c:pt>
                <c:pt idx="53">
                  <c:v>0.963804717748062</c:v>
                </c:pt>
                <c:pt idx="54">
                  <c:v>0.9503901127421418</c:v>
                </c:pt>
                <c:pt idx="55">
                  <c:v>0.9333672404057936</c:v>
                </c:pt>
                <c:pt idx="56">
                  <c:v>0.9302262610907382</c:v>
                </c:pt>
                <c:pt idx="57">
                  <c:v>0.9277641240150951</c:v>
                </c:pt>
                <c:pt idx="58">
                  <c:v>0.9097203670289039</c:v>
                </c:pt>
                <c:pt idx="59">
                  <c:v>0.8970545620384336</c:v>
                </c:pt>
                <c:pt idx="60">
                  <c:v>0.8896419464089541</c:v>
                </c:pt>
                <c:pt idx="61">
                  <c:v>0.8720775630097377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乳腺甲状腺外科</c:v>
                </c:pt>
                <c:pt idx="2">
                  <c:v>心病四科</c:v>
                </c:pt>
                <c:pt idx="3">
                  <c:v>内分泌科</c:v>
                </c:pt>
                <c:pt idx="4">
                  <c:v>肛肠科</c:v>
                </c:pt>
                <c:pt idx="5">
                  <c:v>康复科</c:v>
                </c:pt>
                <c:pt idx="6">
                  <c:v>创伤骨科</c:v>
                </c:pt>
                <c:pt idx="7">
                  <c:v>治未病中心</c:v>
                </c:pt>
                <c:pt idx="8">
                  <c:v>眼科</c:v>
                </c:pt>
                <c:pt idx="9">
                  <c:v>妇科妇二科合并</c:v>
                </c:pt>
                <c:pt idx="10">
                  <c:v>肾病科</c:v>
                </c:pt>
                <c:pt idx="11">
                  <c:v>妇二科</c:v>
                </c:pt>
                <c:pt idx="12">
                  <c:v>产科</c:v>
                </c:pt>
                <c:pt idx="13">
                  <c:v>老年医学科</c:v>
                </c:pt>
                <c:pt idx="14">
                  <c:v>脾胃科消化科合并</c:v>
                </c:pt>
                <c:pt idx="15">
                  <c:v>耳鼻喉科</c:v>
                </c:pt>
                <c:pt idx="16">
                  <c:v>心病三科</c:v>
                </c:pt>
                <c:pt idx="17">
                  <c:v>中医经典科</c:v>
                </c:pt>
                <c:pt idx="18">
                  <c:v>肿瘤内科</c:v>
                </c:pt>
                <c:pt idx="19">
                  <c:v>儿科</c:v>
                </c:pt>
                <c:pt idx="20">
                  <c:v>小儿骨科</c:v>
                </c:pt>
                <c:pt idx="21">
                  <c:v>骨科</c:v>
                </c:pt>
                <c:pt idx="22">
                  <c:v>脊柱骨科</c:v>
                </c:pt>
                <c:pt idx="23">
                  <c:v>口腔科</c:v>
                </c:pt>
                <c:pt idx="24">
                  <c:v>美容皮肤科</c:v>
                </c:pt>
                <c:pt idx="25">
                  <c:v>呼吸内科</c:v>
                </c:pt>
                <c:pt idx="26">
                  <c:v>脑病三科</c:v>
                </c:pt>
                <c:pt idx="27">
                  <c:v>针灸科</c:v>
                </c:pt>
                <c:pt idx="28">
                  <c:v>关节骨科</c:v>
                </c:pt>
                <c:pt idx="29">
                  <c:v>身心医学科</c:v>
                </c:pt>
                <c:pt idx="30">
                  <c:v>妇科</c:v>
                </c:pt>
                <c:pt idx="31">
                  <c:v>小儿推拿科</c:v>
                </c:pt>
                <c:pt idx="32">
                  <c:v>推拿科</c:v>
                </c:pt>
                <c:pt idx="33">
                  <c:v>泌尿外科</c:v>
                </c:pt>
                <c:pt idx="34">
                  <c:v>西区重症医学科</c:v>
                </c:pt>
                <c:pt idx="35">
                  <c:v>心病一科</c:v>
                </c:pt>
                <c:pt idx="36">
                  <c:v>脑病一科</c:v>
                </c:pt>
                <c:pt idx="37">
                  <c:v>血液科</c:v>
                </c:pt>
                <c:pt idx="38">
                  <c:v>皮肤科</c:v>
                </c:pt>
                <c:pt idx="39">
                  <c:v>重症医学科</c:v>
                </c:pt>
                <c:pt idx="40">
                  <c:v>胸外科</c:v>
                </c:pt>
                <c:pt idx="41">
                  <c:v>心病二科</c:v>
                </c:pt>
                <c:pt idx="42">
                  <c:v>肝病科</c:v>
                </c:pt>
                <c:pt idx="43">
                  <c:v>东区重症医学科</c:v>
                </c:pt>
                <c:pt idx="44">
                  <c:v>脑病二科</c:v>
                </c:pt>
                <c:pt idx="45">
                  <c:v>脾胃病科</c:v>
                </c:pt>
                <c:pt idx="46">
                  <c:v>普通外科</c:v>
                </c:pt>
                <c:pt idx="47">
                  <c:v>东区肾病科</c:v>
                </c:pt>
                <c:pt idx="48">
                  <c:v>心血管内科</c:v>
                </c:pt>
                <c:pt idx="49">
                  <c:v>男科</c:v>
                </c:pt>
                <c:pt idx="50">
                  <c:v>中医外治中心</c:v>
                </c:pt>
                <c:pt idx="51">
                  <c:v>微创骨科</c:v>
                </c:pt>
                <c:pt idx="52">
                  <c:v>综合内科</c:v>
                </c:pt>
                <c:pt idx="53">
                  <c:v>周围血管科</c:v>
                </c:pt>
                <c:pt idx="54">
                  <c:v>神经外科</c:v>
                </c:pt>
                <c:pt idx="55">
                  <c:v>风湿病科</c:v>
                </c:pt>
                <c:pt idx="56">
                  <c:v>肝胆外科</c:v>
                </c:pt>
                <c:pt idx="57">
                  <c:v>神经内科</c:v>
                </c:pt>
                <c:pt idx="58">
                  <c:v>肾脏内科</c:v>
                </c:pt>
                <c:pt idx="59">
                  <c:v>消化内科</c:v>
                </c:pt>
                <c:pt idx="60">
                  <c:v>显微骨科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99.35841235419826</c:v>
                </c:pt>
                <c:pt idx="2">
                  <c:v>99.1343040082826</c:v>
                </c:pt>
                <c:pt idx="3">
                  <c:v>98.5434390207657</c:v>
                </c:pt>
                <c:pt idx="4">
                  <c:v>96.4995875877005</c:v>
                </c:pt>
                <c:pt idx="5">
                  <c:v>94.15391326592098</c:v>
                </c:pt>
                <c:pt idx="6">
                  <c:v>93.82357968330354</c:v>
                </c:pt>
                <c:pt idx="7">
                  <c:v>93.76241514687956</c:v>
                </c:pt>
                <c:pt idx="8">
                  <c:v>88.61045134456363</c:v>
                </c:pt>
                <c:pt idx="9">
                  <c:v>88.55443905205018</c:v>
                </c:pt>
                <c:pt idx="10">
                  <c:v>87.73927789136445</c:v>
                </c:pt>
                <c:pt idx="11">
                  <c:v>87.56060686424124</c:v>
                </c:pt>
                <c:pt idx="12">
                  <c:v>83.42028883960805</c:v>
                </c:pt>
                <c:pt idx="13">
                  <c:v>80.87860164470098</c:v>
                </c:pt>
                <c:pt idx="14">
                  <c:v>78.68758242954333</c:v>
                </c:pt>
                <c:pt idx="15">
                  <c:v>77.36560864200865</c:v>
                </c:pt>
                <c:pt idx="16">
                  <c:v>76.36741365953812</c:v>
                </c:pt>
                <c:pt idx="17">
                  <c:v>75.5709334951309</c:v>
                </c:pt>
                <c:pt idx="18">
                  <c:v>73.90930040592794</c:v>
                </c:pt>
                <c:pt idx="19">
                  <c:v>73.73113818312423</c:v>
                </c:pt>
                <c:pt idx="20">
                  <c:v>72.00746303223886</c:v>
                </c:pt>
                <c:pt idx="21">
                  <c:v>69.19951156800404</c:v>
                </c:pt>
                <c:pt idx="22">
                  <c:v>68.8232344588358</c:v>
                </c:pt>
                <c:pt idx="23">
                  <c:v>68.67029618150836</c:v>
                </c:pt>
                <c:pt idx="24">
                  <c:v>68.52403024806303</c:v>
                </c:pt>
                <c:pt idx="25">
                  <c:v>67.04169268564124</c:v>
                </c:pt>
                <c:pt idx="26">
                  <c:v>66.04292452021853</c:v>
                </c:pt>
                <c:pt idx="27">
                  <c:v>65.39063569159552</c:v>
                </c:pt>
                <c:pt idx="28">
                  <c:v>58.22387801222931</c:v>
                </c:pt>
                <c:pt idx="29">
                  <c:v>57.791299465788114</c:v>
                </c:pt>
                <c:pt idx="30">
                  <c:v>57.419430730042095</c:v>
                </c:pt>
                <c:pt idx="31">
                  <c:v>51.03333988538624</c:v>
                </c:pt>
                <c:pt idx="32">
                  <c:v>50.80339339592589</c:v>
                </c:pt>
                <c:pt idx="33">
                  <c:v>49.22647917740875</c:v>
                </c:pt>
                <c:pt idx="34">
                  <c:v>49.1707552884883</c:v>
                </c:pt>
                <c:pt idx="35">
                  <c:v>48.78313162249122</c:v>
                </c:pt>
                <c:pt idx="36">
                  <c:v>45.56429367912384</c:v>
                </c:pt>
                <c:pt idx="37">
                  <c:v>43.86325665278282</c:v>
                </c:pt>
                <c:pt idx="38">
                  <c:v>43.76421749001671</c:v>
                </c:pt>
                <c:pt idx="39">
                  <c:v>39.8996723800884</c:v>
                </c:pt>
                <c:pt idx="40">
                  <c:v>37.273944001233254</c:v>
                </c:pt>
                <c:pt idx="41">
                  <c:v>37.044594235373104</c:v>
                </c:pt>
                <c:pt idx="42">
                  <c:v>34.351639001213705</c:v>
                </c:pt>
                <c:pt idx="43">
                  <c:v>34.20922127161728</c:v>
                </c:pt>
                <c:pt idx="44">
                  <c:v>34.175709974596906</c:v>
                </c:pt>
                <c:pt idx="45">
                  <c:v>31.26179726085079</c:v>
                </c:pt>
                <c:pt idx="46">
                  <c:v>30.03653654953094</c:v>
                </c:pt>
                <c:pt idx="47">
                  <c:v>28.491735282344305</c:v>
                </c:pt>
                <c:pt idx="48">
                  <c:v>24.33021265648236</c:v>
                </c:pt>
                <c:pt idx="49">
                  <c:v>22.059512244559315</c:v>
                </c:pt>
                <c:pt idx="50">
                  <c:v>21.636013160049842</c:v>
                </c:pt>
                <c:pt idx="51">
                  <c:v>20.64848882171589</c:v>
                </c:pt>
                <c:pt idx="52">
                  <c:v>19.982569175015517</c:v>
                </c:pt>
                <c:pt idx="53">
                  <c:v>19.556822403153614</c:v>
                </c:pt>
                <c:pt idx="54">
                  <c:v>18.9047897409087</c:v>
                </c:pt>
                <c:pt idx="55">
                  <c:v>11.092760733676178</c:v>
                </c:pt>
                <c:pt idx="56">
                  <c:v>4.09362706600834</c:v>
                </c:pt>
                <c:pt idx="57">
                  <c:v>3.6684377424092056</c:v>
                </c:pt>
                <c:pt idx="58">
                  <c:v>3.2734910276469513</c:v>
                </c:pt>
                <c:pt idx="59">
                  <c:v>2.0112838977139105</c:v>
                </c:pt>
                <c:pt idx="60">
                  <c:v>0.9676677891079971</c:v>
                </c:pt>
                <c:pt idx="61">
                  <c:v>0.0126975157021662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肾脏内科</c:v>
                </c:pt>
                <c:pt idx="2">
                  <c:v>治未病中心</c:v>
                </c:pt>
                <c:pt idx="3">
                  <c:v>康复科</c:v>
                </c:pt>
                <c:pt idx="4">
                  <c:v>皮肤科</c:v>
                </c:pt>
                <c:pt idx="5">
                  <c:v>心病二科</c:v>
                </c:pt>
                <c:pt idx="6">
                  <c:v>脾胃科消化科合并</c:v>
                </c:pt>
                <c:pt idx="7">
                  <c:v>消化内科</c:v>
                </c:pt>
                <c:pt idx="8">
                  <c:v>综合内科</c:v>
                </c:pt>
                <c:pt idx="9">
                  <c:v>男科</c:v>
                </c:pt>
                <c:pt idx="10">
                  <c:v>身心医学科</c:v>
                </c:pt>
                <c:pt idx="11">
                  <c:v>泌尿外科</c:v>
                </c:pt>
                <c:pt idx="12">
                  <c:v>中医外治中心</c:v>
                </c:pt>
                <c:pt idx="13">
                  <c:v>重症医学科</c:v>
                </c:pt>
                <c:pt idx="14">
                  <c:v>神经内科</c:v>
                </c:pt>
                <c:pt idx="15">
                  <c:v>肛肠科</c:v>
                </c:pt>
                <c:pt idx="16">
                  <c:v>周围血管科</c:v>
                </c:pt>
                <c:pt idx="17">
                  <c:v>产科</c:v>
                </c:pt>
                <c:pt idx="18">
                  <c:v>微创骨科</c:v>
                </c:pt>
                <c:pt idx="19">
                  <c:v>脾胃病科</c:v>
                </c:pt>
                <c:pt idx="20">
                  <c:v>心血管内科</c:v>
                </c:pt>
                <c:pt idx="21">
                  <c:v>胸外科</c:v>
                </c:pt>
                <c:pt idx="22">
                  <c:v>西区重症医学科</c:v>
                </c:pt>
                <c:pt idx="23">
                  <c:v>风湿病科</c:v>
                </c:pt>
                <c:pt idx="24">
                  <c:v>脊柱骨科</c:v>
                </c:pt>
                <c:pt idx="25">
                  <c:v>耳鼻喉科</c:v>
                </c:pt>
                <c:pt idx="26">
                  <c:v>脑病一科</c:v>
                </c:pt>
                <c:pt idx="27">
                  <c:v>针灸科</c:v>
                </c:pt>
                <c:pt idx="28">
                  <c:v>创伤骨科</c:v>
                </c:pt>
                <c:pt idx="29">
                  <c:v>心病四科</c:v>
                </c:pt>
                <c:pt idx="30">
                  <c:v>运动损伤骨科</c:v>
                </c:pt>
                <c:pt idx="31">
                  <c:v>儿科</c:v>
                </c:pt>
                <c:pt idx="32">
                  <c:v>小儿推拿科</c:v>
                </c:pt>
                <c:pt idx="33">
                  <c:v>肝病科</c:v>
                </c:pt>
                <c:pt idx="34">
                  <c:v>肝胆外科</c:v>
                </c:pt>
                <c:pt idx="35">
                  <c:v>肾病科</c:v>
                </c:pt>
                <c:pt idx="36">
                  <c:v>眼科</c:v>
                </c:pt>
                <c:pt idx="37">
                  <c:v>美容皮肤科</c:v>
                </c:pt>
                <c:pt idx="38">
                  <c:v>骨科</c:v>
                </c:pt>
                <c:pt idx="39">
                  <c:v>东区肾病科</c:v>
                </c:pt>
                <c:pt idx="40">
                  <c:v>妇二科</c:v>
                </c:pt>
                <c:pt idx="41">
                  <c:v>血液科</c:v>
                </c:pt>
                <c:pt idx="42">
                  <c:v>心病三科</c:v>
                </c:pt>
                <c:pt idx="43">
                  <c:v>推拿科</c:v>
                </c:pt>
                <c:pt idx="44">
                  <c:v>东区重症医学科</c:v>
                </c:pt>
                <c:pt idx="45">
                  <c:v>脑病三科</c:v>
                </c:pt>
                <c:pt idx="46">
                  <c:v>小儿骨科</c:v>
                </c:pt>
                <c:pt idx="47">
                  <c:v>肿瘤内科</c:v>
                </c:pt>
                <c:pt idx="48">
                  <c:v>中医经典科</c:v>
                </c:pt>
                <c:pt idx="49">
                  <c:v>口腔科</c:v>
                </c:pt>
                <c:pt idx="50">
                  <c:v>神经外科</c:v>
                </c:pt>
                <c:pt idx="51">
                  <c:v>乳腺甲状腺外科</c:v>
                </c:pt>
                <c:pt idx="52">
                  <c:v>脑病二科</c:v>
                </c:pt>
                <c:pt idx="53">
                  <c:v>内分泌科</c:v>
                </c:pt>
                <c:pt idx="54">
                  <c:v>妇科</c:v>
                </c:pt>
                <c:pt idx="55">
                  <c:v>老年医学科</c:v>
                </c:pt>
                <c:pt idx="56">
                  <c:v>显微骨科</c:v>
                </c:pt>
                <c:pt idx="57">
                  <c:v>妇科妇二科合并</c:v>
                </c:pt>
                <c:pt idx="58">
                  <c:v>心病一科</c:v>
                </c:pt>
                <c:pt idx="59">
                  <c:v>关节骨科</c:v>
                </c:pt>
                <c:pt idx="60">
                  <c:v>普通外科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98.97661165868672</c:v>
                </c:pt>
                <c:pt idx="2">
                  <c:v>98.09748991279183</c:v>
                </c:pt>
                <c:pt idx="3">
                  <c:v>94.40797828420068</c:v>
                </c:pt>
                <c:pt idx="4">
                  <c:v>94.26055117455492</c:v>
                </c:pt>
                <c:pt idx="5">
                  <c:v>93.77864598237615</c:v>
                </c:pt>
                <c:pt idx="6">
                  <c:v>93.50047325108974</c:v>
                </c:pt>
                <c:pt idx="7">
                  <c:v>93.12105290545222</c:v>
                </c:pt>
                <c:pt idx="8">
                  <c:v>86.46227411148567</c:v>
                </c:pt>
                <c:pt idx="9">
                  <c:v>84.3407574167907</c:v>
                </c:pt>
                <c:pt idx="10">
                  <c:v>81.99591616744885</c:v>
                </c:pt>
                <c:pt idx="11">
                  <c:v>79.87646971423914</c:v>
                </c:pt>
                <c:pt idx="12">
                  <c:v>78.829451765626</c:v>
                </c:pt>
                <c:pt idx="13">
                  <c:v>77.21568249073523</c:v>
                </c:pt>
                <c:pt idx="14">
                  <c:v>76.65451607076014</c:v>
                </c:pt>
                <c:pt idx="15">
                  <c:v>75.09795989117053</c:v>
                </c:pt>
                <c:pt idx="16">
                  <c:v>68.73265556486301</c:v>
                </c:pt>
                <c:pt idx="17">
                  <c:v>68.55820666858656</c:v>
                </c:pt>
                <c:pt idx="18">
                  <c:v>67.56916490419964</c:v>
                </c:pt>
                <c:pt idx="19">
                  <c:v>66.62133667699683</c:v>
                </c:pt>
                <c:pt idx="20">
                  <c:v>63.56680872649358</c:v>
                </c:pt>
                <c:pt idx="21">
                  <c:v>60.62918409227126</c:v>
                </c:pt>
                <c:pt idx="22">
                  <c:v>53.55535347453878</c:v>
                </c:pt>
                <c:pt idx="23">
                  <c:v>52.87214178757778</c:v>
                </c:pt>
                <c:pt idx="24">
                  <c:v>52.57115430542261</c:v>
                </c:pt>
                <c:pt idx="25">
                  <c:v>50.77353158277266</c:v>
                </c:pt>
                <c:pt idx="26">
                  <c:v>49.31545468687345</c:v>
                </c:pt>
                <c:pt idx="27">
                  <c:v>49.20884588779406</c:v>
                </c:pt>
                <c:pt idx="28">
                  <c:v>42.86455805025741</c:v>
                </c:pt>
                <c:pt idx="29">
                  <c:v>41.07704549845091</c:v>
                </c:pt>
                <c:pt idx="30">
                  <c:v>40.1046627870432</c:v>
                </c:pt>
                <c:pt idx="31">
                  <c:v>39.41675684583182</c:v>
                </c:pt>
                <c:pt idx="32">
                  <c:v>38.57278867054444</c:v>
                </c:pt>
                <c:pt idx="33">
                  <c:v>37.7892790309539</c:v>
                </c:pt>
                <c:pt idx="34">
                  <c:v>37.00805967071672</c:v>
                </c:pt>
                <c:pt idx="35">
                  <c:v>36.19908619827256</c:v>
                </c:pt>
                <c:pt idx="36">
                  <c:v>34.68273912682896</c:v>
                </c:pt>
                <c:pt idx="37">
                  <c:v>31.75975527512733</c:v>
                </c:pt>
                <c:pt idx="38">
                  <c:v>29.873404298669808</c:v>
                </c:pt>
                <c:pt idx="39">
                  <c:v>29.387672874283584</c:v>
                </c:pt>
                <c:pt idx="40">
                  <c:v>26.22863015736924</c:v>
                </c:pt>
                <c:pt idx="41">
                  <c:v>26.224487856641943</c:v>
                </c:pt>
                <c:pt idx="42">
                  <c:v>24.028064172191</c:v>
                </c:pt>
                <c:pt idx="43">
                  <c:v>23.322851586784864</c:v>
                </c:pt>
                <c:pt idx="44">
                  <c:v>22.101129595814424</c:v>
                </c:pt>
                <c:pt idx="45">
                  <c:v>22.034343441355304</c:v>
                </c:pt>
                <c:pt idx="46">
                  <c:v>21.31695903105503</c:v>
                </c:pt>
                <c:pt idx="47">
                  <c:v>19.8742078022649</c:v>
                </c:pt>
                <c:pt idx="48">
                  <c:v>17.36363049543746</c:v>
                </c:pt>
                <c:pt idx="49">
                  <c:v>16.911776023577165</c:v>
                </c:pt>
                <c:pt idx="50">
                  <c:v>16.884284926099426</c:v>
                </c:pt>
                <c:pt idx="51">
                  <c:v>15.826991493626975</c:v>
                </c:pt>
                <c:pt idx="52">
                  <c:v>15.553451490625172</c:v>
                </c:pt>
                <c:pt idx="53">
                  <c:v>15.367559653858814</c:v>
                </c:pt>
                <c:pt idx="54">
                  <c:v>15.25775805253628</c:v>
                </c:pt>
                <c:pt idx="55">
                  <c:v>14.476773834925108</c:v>
                </c:pt>
                <c:pt idx="56">
                  <c:v>7.571144273772042</c:v>
                </c:pt>
                <c:pt idx="57">
                  <c:v>6.329383228905153</c:v>
                </c:pt>
                <c:pt idx="58">
                  <c:v>5.047530998894464</c:v>
                </c:pt>
                <c:pt idx="59">
                  <c:v>4.497881935703655</c:v>
                </c:pt>
                <c:pt idx="60">
                  <c:v>0.5577047190785459</c:v>
                </c:pt>
                <c:pt idx="61">
                  <c:v>0.011519094175431434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脑病三科</c:v>
                </c:pt>
                <c:pt idx="2">
                  <c:v>脑病二科</c:v>
                </c:pt>
                <c:pt idx="3">
                  <c:v>心病二科</c:v>
                </c:pt>
                <c:pt idx="4">
                  <c:v>脾胃病科</c:v>
                </c:pt>
                <c:pt idx="5">
                  <c:v>消化内科</c:v>
                </c:pt>
                <c:pt idx="6">
                  <c:v>肿瘤内科</c:v>
                </c:pt>
                <c:pt idx="7">
                  <c:v>男科</c:v>
                </c:pt>
                <c:pt idx="8">
                  <c:v>美容皮肤科</c:v>
                </c:pt>
                <c:pt idx="9">
                  <c:v>皮肤科</c:v>
                </c:pt>
                <c:pt idx="10">
                  <c:v>肝胆外科</c:v>
                </c:pt>
                <c:pt idx="11">
                  <c:v>东区肾病科</c:v>
                </c:pt>
                <c:pt idx="12">
                  <c:v>创伤骨科</c:v>
                </c:pt>
                <c:pt idx="13">
                  <c:v>运动损伤骨科</c:v>
                </c:pt>
                <c:pt idx="14">
                  <c:v>耳鼻喉科</c:v>
                </c:pt>
                <c:pt idx="15">
                  <c:v>显微骨科</c:v>
                </c:pt>
                <c:pt idx="16">
                  <c:v>风湿病科</c:v>
                </c:pt>
                <c:pt idx="17">
                  <c:v>肛肠科</c:v>
                </c:pt>
                <c:pt idx="18">
                  <c:v>医院</c:v>
                </c:pt>
                <c:pt idx="19">
                  <c:v>脊柱骨科</c:v>
                </c:pt>
                <c:pt idx="20">
                  <c:v>血液科</c:v>
                </c:pt>
                <c:pt idx="21">
                  <c:v>针灸科</c:v>
                </c:pt>
                <c:pt idx="22">
                  <c:v>脑病一科</c:v>
                </c:pt>
                <c:pt idx="23">
                  <c:v>妇二科</c:v>
                </c:pt>
                <c:pt idx="24">
                  <c:v>肾脏内科</c:v>
                </c:pt>
                <c:pt idx="25">
                  <c:v>中医经典科</c:v>
                </c:pt>
                <c:pt idx="26">
                  <c:v>推拿科</c:v>
                </c:pt>
                <c:pt idx="27">
                  <c:v>泌尿外科</c:v>
                </c:pt>
                <c:pt idx="28">
                  <c:v>骨科</c:v>
                </c:pt>
                <c:pt idx="29">
                  <c:v>心病四科</c:v>
                </c:pt>
                <c:pt idx="30">
                  <c:v>治未病中心</c:v>
                </c:pt>
                <c:pt idx="31">
                  <c:v>小儿骨科</c:v>
                </c:pt>
                <c:pt idx="32">
                  <c:v>老年医学科</c:v>
                </c:pt>
                <c:pt idx="33">
                  <c:v>身心医学科</c:v>
                </c:pt>
                <c:pt idx="34">
                  <c:v>产科</c:v>
                </c:pt>
                <c:pt idx="35">
                  <c:v>胸外科</c:v>
                </c:pt>
                <c:pt idx="36">
                  <c:v>肾病科</c:v>
                </c:pt>
                <c:pt idx="37">
                  <c:v>综合内科</c:v>
                </c:pt>
                <c:pt idx="38">
                  <c:v>周围血管科</c:v>
                </c:pt>
                <c:pt idx="39">
                  <c:v>心病一科</c:v>
                </c:pt>
                <c:pt idx="40">
                  <c:v>肝病科</c:v>
                </c:pt>
                <c:pt idx="41">
                  <c:v>脾胃科消化科合并</c:v>
                </c:pt>
                <c:pt idx="42">
                  <c:v>关节骨科</c:v>
                </c:pt>
                <c:pt idx="43">
                  <c:v>康复科</c:v>
                </c:pt>
                <c:pt idx="44">
                  <c:v>普通外科</c:v>
                </c:pt>
                <c:pt idx="45">
                  <c:v>眼科</c:v>
                </c:pt>
                <c:pt idx="46">
                  <c:v>西区重症医学科</c:v>
                </c:pt>
                <c:pt idx="47">
                  <c:v>儿科</c:v>
                </c:pt>
                <c:pt idx="48">
                  <c:v>乳腺甲状腺外科</c:v>
                </c:pt>
                <c:pt idx="49">
                  <c:v>心血管内科</c:v>
                </c:pt>
                <c:pt idx="50">
                  <c:v>妇科妇二科合并</c:v>
                </c:pt>
                <c:pt idx="51">
                  <c:v>呼吸内科</c:v>
                </c:pt>
                <c:pt idx="52">
                  <c:v>神经内科</c:v>
                </c:pt>
                <c:pt idx="53">
                  <c:v>微创骨科</c:v>
                </c:pt>
                <c:pt idx="54">
                  <c:v>内分泌科</c:v>
                </c:pt>
                <c:pt idx="55">
                  <c:v>心病三科</c:v>
                </c:pt>
                <c:pt idx="56">
                  <c:v>重症医学科</c:v>
                </c:pt>
                <c:pt idx="57">
                  <c:v>神经外科</c:v>
                </c:pt>
                <c:pt idx="58">
                  <c:v>口腔科</c:v>
                </c:pt>
                <c:pt idx="59">
                  <c:v>妇科</c:v>
                </c:pt>
                <c:pt idx="60">
                  <c:v>中医外治中心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97.78887975909643</c:v>
                </c:pt>
                <c:pt idx="2">
                  <c:v>94.42803410338342</c:v>
                </c:pt>
                <c:pt idx="3">
                  <c:v>94.38980633580505</c:v>
                </c:pt>
                <c:pt idx="4">
                  <c:v>92.01312523457187</c:v>
                </c:pt>
                <c:pt idx="5">
                  <c:v>91.2246254357784</c:v>
                </c:pt>
                <c:pt idx="6">
                  <c:v>91.01157305956238</c:v>
                </c:pt>
                <c:pt idx="7">
                  <c:v>90.69907968839567</c:v>
                </c:pt>
                <c:pt idx="8">
                  <c:v>88.82722083274177</c:v>
                </c:pt>
                <c:pt idx="9">
                  <c:v>87.9143226925607</c:v>
                </c:pt>
                <c:pt idx="10">
                  <c:v>87.06535446145337</c:v>
                </c:pt>
                <c:pt idx="11">
                  <c:v>85.91815282436251</c:v>
                </c:pt>
                <c:pt idx="12">
                  <c:v>85.84861753912614</c:v>
                </c:pt>
                <c:pt idx="13">
                  <c:v>84.0300900334682</c:v>
                </c:pt>
                <c:pt idx="14">
                  <c:v>83.50218371350908</c:v>
                </c:pt>
                <c:pt idx="15">
                  <c:v>81.27122381002278</c:v>
                </c:pt>
                <c:pt idx="16">
                  <c:v>78.73103117320454</c:v>
                </c:pt>
                <c:pt idx="17">
                  <c:v>77.04288482498382</c:v>
                </c:pt>
                <c:pt idx="18">
                  <c:v>76.76806881818365</c:v>
                </c:pt>
                <c:pt idx="19">
                  <c:v>76.2630973277823</c:v>
                </c:pt>
                <c:pt idx="20">
                  <c:v>75.91697214425213</c:v>
                </c:pt>
                <c:pt idx="21">
                  <c:v>75.37205581685609</c:v>
                </c:pt>
                <c:pt idx="22">
                  <c:v>74.59565256424148</c:v>
                </c:pt>
                <c:pt idx="23">
                  <c:v>70.57939561540793</c:v>
                </c:pt>
                <c:pt idx="24">
                  <c:v>69.83648556804286</c:v>
                </c:pt>
                <c:pt idx="25">
                  <c:v>68.99305212997072</c:v>
                </c:pt>
                <c:pt idx="26">
                  <c:v>66.69624697178065</c:v>
                </c:pt>
                <c:pt idx="27">
                  <c:v>65.70655707035468</c:v>
                </c:pt>
                <c:pt idx="28">
                  <c:v>64.76545411315827</c:v>
                </c:pt>
                <c:pt idx="29">
                  <c:v>61.38409658305458</c:v>
                </c:pt>
                <c:pt idx="30">
                  <c:v>60.07469251117377</c:v>
                </c:pt>
                <c:pt idx="31">
                  <c:v>55.8657918728663</c:v>
                </c:pt>
                <c:pt idx="32">
                  <c:v>52.34386808131825</c:v>
                </c:pt>
                <c:pt idx="33">
                  <c:v>52.2356183293695</c:v>
                </c:pt>
                <c:pt idx="34">
                  <c:v>50.11219883979157</c:v>
                </c:pt>
                <c:pt idx="35">
                  <c:v>49.8923469582673</c:v>
                </c:pt>
                <c:pt idx="36">
                  <c:v>43.70958238946406</c:v>
                </c:pt>
                <c:pt idx="37">
                  <c:v>42.69405442951317</c:v>
                </c:pt>
                <c:pt idx="38">
                  <c:v>40.163228429842384</c:v>
                </c:pt>
                <c:pt idx="39">
                  <c:v>38.545209819250104</c:v>
                </c:pt>
                <c:pt idx="40">
                  <c:v>36.70915253462294</c:v>
                </c:pt>
                <c:pt idx="41">
                  <c:v>35.16696707296877</c:v>
                </c:pt>
                <c:pt idx="42">
                  <c:v>34.90353533079961</c:v>
                </c:pt>
                <c:pt idx="43">
                  <c:v>33.19763440210542</c:v>
                </c:pt>
                <c:pt idx="44">
                  <c:v>32.8226313261783</c:v>
                </c:pt>
                <c:pt idx="45">
                  <c:v>31.57351426786743</c:v>
                </c:pt>
                <c:pt idx="46">
                  <c:v>31.421778416975847</c:v>
                </c:pt>
                <c:pt idx="47">
                  <c:v>25.409886831237976</c:v>
                </c:pt>
                <c:pt idx="48">
                  <c:v>25.134499564353824</c:v>
                </c:pt>
                <c:pt idx="49">
                  <c:v>25.06899345730379</c:v>
                </c:pt>
                <c:pt idx="50">
                  <c:v>23.30869935046312</c:v>
                </c:pt>
                <c:pt idx="51">
                  <c:v>20.92456537497532</c:v>
                </c:pt>
                <c:pt idx="52">
                  <c:v>16.926362059979652</c:v>
                </c:pt>
                <c:pt idx="53">
                  <c:v>16.399799268966166</c:v>
                </c:pt>
                <c:pt idx="54">
                  <c:v>15.010532400949995</c:v>
                </c:pt>
                <c:pt idx="55">
                  <c:v>13.36789676813376</c:v>
                </c:pt>
                <c:pt idx="56">
                  <c:v>10.00367414338637</c:v>
                </c:pt>
                <c:pt idx="57">
                  <c:v>9.008659400728439</c:v>
                </c:pt>
                <c:pt idx="58">
                  <c:v>5.372492077525682</c:v>
                </c:pt>
                <c:pt idx="59">
                  <c:v>2.991011239087549</c:v>
                </c:pt>
                <c:pt idx="60">
                  <c:v>2.9315117547525658</c:v>
                </c:pt>
                <c:pt idx="61">
                  <c:v>0.7133391414941763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微创骨科</c:v>
                </c:pt>
                <c:pt idx="2">
                  <c:v>显微骨科</c:v>
                </c:pt>
                <c:pt idx="3">
                  <c:v>医院</c:v>
                </c:pt>
                <c:pt idx="4">
                  <c:v>神经外科</c:v>
                </c:pt>
                <c:pt idx="5">
                  <c:v>心病二科</c:v>
                </c:pt>
                <c:pt idx="6">
                  <c:v>眼科</c:v>
                </c:pt>
                <c:pt idx="7">
                  <c:v>血液科</c:v>
                </c:pt>
                <c:pt idx="8">
                  <c:v>脾胃科消化科合并</c:v>
                </c:pt>
                <c:pt idx="9">
                  <c:v>神经内科</c:v>
                </c:pt>
                <c:pt idx="10">
                  <c:v>妇科妇二科合并</c:v>
                </c:pt>
                <c:pt idx="11">
                  <c:v>美容皮肤科</c:v>
                </c:pt>
                <c:pt idx="12">
                  <c:v>普通外科</c:v>
                </c:pt>
                <c:pt idx="13">
                  <c:v>肝病科</c:v>
                </c:pt>
                <c:pt idx="14">
                  <c:v>消化内科</c:v>
                </c:pt>
                <c:pt idx="15">
                  <c:v>妇二科</c:v>
                </c:pt>
                <c:pt idx="16">
                  <c:v>胸外科</c:v>
                </c:pt>
                <c:pt idx="17">
                  <c:v>口腔科</c:v>
                </c:pt>
                <c:pt idx="18">
                  <c:v>肾病科</c:v>
                </c:pt>
                <c:pt idx="19">
                  <c:v>关节骨科</c:v>
                </c:pt>
                <c:pt idx="20">
                  <c:v>周围血管科</c:v>
                </c:pt>
                <c:pt idx="21">
                  <c:v>耳鼻喉科</c:v>
                </c:pt>
                <c:pt idx="22">
                  <c:v>康复科</c:v>
                </c:pt>
                <c:pt idx="23">
                  <c:v>综合内科</c:v>
                </c:pt>
                <c:pt idx="24">
                  <c:v>推拿科</c:v>
                </c:pt>
                <c:pt idx="25">
                  <c:v>重症医学科</c:v>
                </c:pt>
                <c:pt idx="26">
                  <c:v>西区重症医学科</c:v>
                </c:pt>
                <c:pt idx="27">
                  <c:v>妇科</c:v>
                </c:pt>
                <c:pt idx="28">
                  <c:v>乳腺甲状腺外科</c:v>
                </c:pt>
                <c:pt idx="29">
                  <c:v>身心医学科</c:v>
                </c:pt>
                <c:pt idx="30">
                  <c:v>皮肤科</c:v>
                </c:pt>
                <c:pt idx="31">
                  <c:v>心病四科</c:v>
                </c:pt>
                <c:pt idx="32">
                  <c:v>创伤骨科</c:v>
                </c:pt>
                <c:pt idx="33">
                  <c:v>儿科</c:v>
                </c:pt>
                <c:pt idx="34">
                  <c:v>肝胆外科</c:v>
                </c:pt>
                <c:pt idx="35">
                  <c:v>东区重症医学科</c:v>
                </c:pt>
                <c:pt idx="36">
                  <c:v>呼吸内科</c:v>
                </c:pt>
                <c:pt idx="37">
                  <c:v>心病三科</c:v>
                </c:pt>
                <c:pt idx="38">
                  <c:v>东区肾病科</c:v>
                </c:pt>
                <c:pt idx="39">
                  <c:v>脑病一科</c:v>
                </c:pt>
                <c:pt idx="40">
                  <c:v>心血管内科</c:v>
                </c:pt>
                <c:pt idx="41">
                  <c:v>内分泌科</c:v>
                </c:pt>
                <c:pt idx="42">
                  <c:v>运动损伤骨科</c:v>
                </c:pt>
                <c:pt idx="43">
                  <c:v>中医经典科</c:v>
                </c:pt>
                <c:pt idx="44">
                  <c:v>治未病中心</c:v>
                </c:pt>
                <c:pt idx="45">
                  <c:v>脾胃病科</c:v>
                </c:pt>
                <c:pt idx="46">
                  <c:v>小儿推拿科</c:v>
                </c:pt>
                <c:pt idx="47">
                  <c:v>肾脏内科</c:v>
                </c:pt>
                <c:pt idx="48">
                  <c:v>骨科</c:v>
                </c:pt>
                <c:pt idx="49">
                  <c:v>心病一科</c:v>
                </c:pt>
                <c:pt idx="50">
                  <c:v>脊柱骨科</c:v>
                </c:pt>
                <c:pt idx="51">
                  <c:v>肿瘤内科</c:v>
                </c:pt>
                <c:pt idx="52">
                  <c:v>中医外治中心</c:v>
                </c:pt>
                <c:pt idx="53">
                  <c:v>风湿病科</c:v>
                </c:pt>
                <c:pt idx="54">
                  <c:v>针灸科</c:v>
                </c:pt>
                <c:pt idx="55">
                  <c:v>脑病三科</c:v>
                </c:pt>
                <c:pt idx="56">
                  <c:v>产科</c:v>
                </c:pt>
                <c:pt idx="57">
                  <c:v>男科</c:v>
                </c:pt>
                <c:pt idx="58">
                  <c:v>脑病二科</c:v>
                </c:pt>
                <c:pt idx="59">
                  <c:v>肛肠科</c:v>
                </c:pt>
                <c:pt idx="60">
                  <c:v>小儿骨科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99.67435543844178</c:v>
                </c:pt>
                <c:pt idx="2">
                  <c:v>97.69415355288976</c:v>
                </c:pt>
                <c:pt idx="3">
                  <c:v>95.88627533532494</c:v>
                </c:pt>
                <c:pt idx="4">
                  <c:v>95.75026198577066</c:v>
                </c:pt>
                <c:pt idx="5">
                  <c:v>95.7430535385355</c:v>
                </c:pt>
                <c:pt idx="6">
                  <c:v>93.89088264511503</c:v>
                </c:pt>
                <c:pt idx="7">
                  <c:v>93.29057762501476</c:v>
                </c:pt>
                <c:pt idx="8">
                  <c:v>92.24840141640357</c:v>
                </c:pt>
                <c:pt idx="9">
                  <c:v>90.6761822386849</c:v>
                </c:pt>
                <c:pt idx="10">
                  <c:v>90.62666302363137</c:v>
                </c:pt>
                <c:pt idx="11">
                  <c:v>90.09562651247082</c:v>
                </c:pt>
                <c:pt idx="12">
                  <c:v>88.99581832735196</c:v>
                </c:pt>
                <c:pt idx="13">
                  <c:v>85.23056798292274</c:v>
                </c:pt>
                <c:pt idx="14">
                  <c:v>83.28935730377074</c:v>
                </c:pt>
                <c:pt idx="15">
                  <c:v>82.39654809998667</c:v>
                </c:pt>
                <c:pt idx="16">
                  <c:v>80.68226638110414</c:v>
                </c:pt>
                <c:pt idx="17">
                  <c:v>79.3309869188559</c:v>
                </c:pt>
                <c:pt idx="18">
                  <c:v>77.75092026698123</c:v>
                </c:pt>
                <c:pt idx="19">
                  <c:v>77.69836074181167</c:v>
                </c:pt>
                <c:pt idx="20">
                  <c:v>77.25108806468161</c:v>
                </c:pt>
                <c:pt idx="21">
                  <c:v>74.0185585224058</c:v>
                </c:pt>
                <c:pt idx="22">
                  <c:v>73.36961026153415</c:v>
                </c:pt>
                <c:pt idx="23">
                  <c:v>72.68277799478024</c:v>
                </c:pt>
                <c:pt idx="24">
                  <c:v>70.9196575772917</c:v>
                </c:pt>
                <c:pt idx="25">
                  <c:v>60.646265586765736</c:v>
                </c:pt>
                <c:pt idx="26">
                  <c:v>57.89258980490846</c:v>
                </c:pt>
                <c:pt idx="27">
                  <c:v>54.16910976327272</c:v>
                </c:pt>
                <c:pt idx="28">
                  <c:v>53.59848103987292</c:v>
                </c:pt>
                <c:pt idx="29">
                  <c:v>53.43693652725877</c:v>
                </c:pt>
                <c:pt idx="30">
                  <c:v>53.17115600940939</c:v>
                </c:pt>
                <c:pt idx="31">
                  <c:v>53.00624724317524</c:v>
                </c:pt>
                <c:pt idx="32">
                  <c:v>52.44346098394683</c:v>
                </c:pt>
                <c:pt idx="33">
                  <c:v>51.532749999709964</c:v>
                </c:pt>
                <c:pt idx="34">
                  <c:v>50.82643695120456</c:v>
                </c:pt>
                <c:pt idx="35">
                  <c:v>48.813776646125326</c:v>
                </c:pt>
                <c:pt idx="36">
                  <c:v>45.74110789612449</c:v>
                </c:pt>
                <c:pt idx="37">
                  <c:v>42.78784913223138</c:v>
                </c:pt>
                <c:pt idx="38">
                  <c:v>41.25405426482335</c:v>
                </c:pt>
                <c:pt idx="39">
                  <c:v>39.25155716690214</c:v>
                </c:pt>
                <c:pt idx="40">
                  <c:v>37.523869664237864</c:v>
                </c:pt>
                <c:pt idx="41">
                  <c:v>36.14596261770991</c:v>
                </c:pt>
                <c:pt idx="42">
                  <c:v>35.699339407440526</c:v>
                </c:pt>
                <c:pt idx="43">
                  <c:v>29.978696517425824</c:v>
                </c:pt>
                <c:pt idx="44">
                  <c:v>29.773881258318195</c:v>
                </c:pt>
                <c:pt idx="45">
                  <c:v>25.798663301590906</c:v>
                </c:pt>
                <c:pt idx="46">
                  <c:v>23.697686990473585</c:v>
                </c:pt>
                <c:pt idx="47">
                  <c:v>20.744429633562792</c:v>
                </c:pt>
                <c:pt idx="48">
                  <c:v>20.546490145498485</c:v>
                </c:pt>
                <c:pt idx="49">
                  <c:v>20.194309416720262</c:v>
                </c:pt>
                <c:pt idx="50">
                  <c:v>19.7725928477312</c:v>
                </c:pt>
                <c:pt idx="51">
                  <c:v>17.946414684524857</c:v>
                </c:pt>
                <c:pt idx="52">
                  <c:v>17.456705306342013</c:v>
                </c:pt>
                <c:pt idx="53">
                  <c:v>13.892458763398121</c:v>
                </c:pt>
                <c:pt idx="54">
                  <c:v>13.483111182808118</c:v>
                </c:pt>
                <c:pt idx="55">
                  <c:v>12.146540451024434</c:v>
                </c:pt>
                <c:pt idx="56">
                  <c:v>11.729262282274059</c:v>
                </c:pt>
                <c:pt idx="57">
                  <c:v>9.825638046693813</c:v>
                </c:pt>
                <c:pt idx="58">
                  <c:v>9.27204656920114</c:v>
                </c:pt>
                <c:pt idx="59">
                  <c:v>3.2369742645843878</c:v>
                </c:pt>
                <c:pt idx="60">
                  <c:v>1.4665649568882022</c:v>
                </c:pt>
                <c:pt idx="61">
                  <c:v>0.14845406717768062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辅助用药收入占比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辅助用药收入占比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脾胃病科</c:v>
                </c:pt>
                <c:pt idx="2">
                  <c:v>呼吸内科</c:v>
                </c:pt>
                <c:pt idx="3">
                  <c:v>显微骨科</c:v>
                </c:pt>
                <c:pt idx="4">
                  <c:v>针灸科</c:v>
                </c:pt>
                <c:pt idx="5">
                  <c:v>血液科</c:v>
                </c:pt>
                <c:pt idx="6">
                  <c:v>骨科</c:v>
                </c:pt>
                <c:pt idx="7">
                  <c:v>胸外科</c:v>
                </c:pt>
                <c:pt idx="8">
                  <c:v>心病四科</c:v>
                </c:pt>
                <c:pt idx="9">
                  <c:v>中医外治中心</c:v>
                </c:pt>
                <c:pt idx="10">
                  <c:v>肝胆外科</c:v>
                </c:pt>
                <c:pt idx="11">
                  <c:v>普通外科</c:v>
                </c:pt>
                <c:pt idx="12">
                  <c:v>脑病三科</c:v>
                </c:pt>
                <c:pt idx="13">
                  <c:v>关节骨科</c:v>
                </c:pt>
                <c:pt idx="14">
                  <c:v>皮肤科</c:v>
                </c:pt>
                <c:pt idx="15">
                  <c:v>康复科</c:v>
                </c:pt>
                <c:pt idx="16">
                  <c:v>神经内科</c:v>
                </c:pt>
                <c:pt idx="17">
                  <c:v>儿科</c:v>
                </c:pt>
                <c:pt idx="18">
                  <c:v>消化内科</c:v>
                </c:pt>
                <c:pt idx="19">
                  <c:v>脑病一科</c:v>
                </c:pt>
                <c:pt idx="20">
                  <c:v>肝病科</c:v>
                </c:pt>
                <c:pt idx="21">
                  <c:v>重症医学科</c:v>
                </c:pt>
                <c:pt idx="22">
                  <c:v>肾脏内科</c:v>
                </c:pt>
                <c:pt idx="23">
                  <c:v>耳鼻喉科</c:v>
                </c:pt>
                <c:pt idx="24">
                  <c:v>神经外科</c:v>
                </c:pt>
                <c:pt idx="25">
                  <c:v>东区重症医学科</c:v>
                </c:pt>
                <c:pt idx="26">
                  <c:v>脾胃科消化科合并</c:v>
                </c:pt>
                <c:pt idx="27">
                  <c:v>妇二科</c:v>
                </c:pt>
                <c:pt idx="28">
                  <c:v>眼科</c:v>
                </c:pt>
                <c:pt idx="29">
                  <c:v>中医经典科</c:v>
                </c:pt>
                <c:pt idx="30">
                  <c:v>妇科</c:v>
                </c:pt>
                <c:pt idx="31">
                  <c:v>小儿骨科</c:v>
                </c:pt>
                <c:pt idx="32">
                  <c:v>治未病中心</c:v>
                </c:pt>
                <c:pt idx="33">
                  <c:v>口腔科</c:v>
                </c:pt>
                <c:pt idx="34">
                  <c:v>产科</c:v>
                </c:pt>
                <c:pt idx="35">
                  <c:v>西区重症医学科</c:v>
                </c:pt>
                <c:pt idx="36">
                  <c:v>肛肠科</c:v>
                </c:pt>
                <c:pt idx="37">
                  <c:v>小儿推拿科</c:v>
                </c:pt>
                <c:pt idx="38">
                  <c:v>风湿病科</c:v>
                </c:pt>
                <c:pt idx="39">
                  <c:v>心病二科</c:v>
                </c:pt>
                <c:pt idx="40">
                  <c:v>乳腺甲状腺外科</c:v>
                </c:pt>
                <c:pt idx="41">
                  <c:v>运动损伤骨科</c:v>
                </c:pt>
                <c:pt idx="42">
                  <c:v>肿瘤内科</c:v>
                </c:pt>
                <c:pt idx="43">
                  <c:v>微创骨科</c:v>
                </c:pt>
                <c:pt idx="44">
                  <c:v>脊柱骨科</c:v>
                </c:pt>
                <c:pt idx="45">
                  <c:v>老年医学科</c:v>
                </c:pt>
                <c:pt idx="46">
                  <c:v>内分泌科</c:v>
                </c:pt>
                <c:pt idx="47">
                  <c:v>推拿科</c:v>
                </c:pt>
                <c:pt idx="48">
                  <c:v>综合内科</c:v>
                </c:pt>
                <c:pt idx="49">
                  <c:v>心血管内科</c:v>
                </c:pt>
                <c:pt idx="50">
                  <c:v>美容皮肤科</c:v>
                </c:pt>
                <c:pt idx="51">
                  <c:v>东区肾病科</c:v>
                </c:pt>
                <c:pt idx="52">
                  <c:v>肾病科</c:v>
                </c:pt>
                <c:pt idx="53">
                  <c:v>妇科妇二科合并</c:v>
                </c:pt>
                <c:pt idx="54">
                  <c:v>心病三科</c:v>
                </c:pt>
                <c:pt idx="55">
                  <c:v>身心医学科</c:v>
                </c:pt>
                <c:pt idx="56">
                  <c:v>脑病二科</c:v>
                </c:pt>
                <c:pt idx="57">
                  <c:v>男科</c:v>
                </c:pt>
                <c:pt idx="58">
                  <c:v>医院</c:v>
                </c:pt>
                <c:pt idx="59">
                  <c:v>周围血管科</c:v>
                </c:pt>
                <c:pt idx="60">
                  <c:v>创伤骨科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99.13837556050234</c:v>
                </c:pt>
                <c:pt idx="1">
                  <c:v>93.49571401356995</c:v>
                </c:pt>
                <c:pt idx="2">
                  <c:v>92.73699745159824</c:v>
                </c:pt>
                <c:pt idx="3">
                  <c:v>91.58559426294406</c:v>
                </c:pt>
                <c:pt idx="4">
                  <c:v>91.34840927236614</c:v>
                </c:pt>
                <c:pt idx="5">
                  <c:v>90.44455602421822</c:v>
                </c:pt>
                <c:pt idx="6">
                  <c:v>89.47214024112351</c:v>
                </c:pt>
                <c:pt idx="7">
                  <c:v>88.88802778652223</c:v>
                </c:pt>
                <c:pt idx="8">
                  <c:v>85.48833203241996</c:v>
                </c:pt>
                <c:pt idx="9">
                  <c:v>85.21755171300273</c:v>
                </c:pt>
                <c:pt idx="10">
                  <c:v>82.5914748571655</c:v>
                </c:pt>
                <c:pt idx="11">
                  <c:v>82.39371170108043</c:v>
                </c:pt>
                <c:pt idx="12">
                  <c:v>76.23581985913886</c:v>
                </c:pt>
                <c:pt idx="13">
                  <c:v>75.34505406564853</c:v>
                </c:pt>
                <c:pt idx="14">
                  <c:v>74.75755157596824</c:v>
                </c:pt>
                <c:pt idx="15">
                  <c:v>71.16468736967587</c:v>
                </c:pt>
                <c:pt idx="16">
                  <c:v>69.37617372930487</c:v>
                </c:pt>
                <c:pt idx="17">
                  <c:v>69.12235350544623</c:v>
                </c:pt>
                <c:pt idx="18">
                  <c:v>67.99955954454711</c:v>
                </c:pt>
                <c:pt idx="19">
                  <c:v>65.62738709959086</c:v>
                </c:pt>
                <c:pt idx="20">
                  <c:v>64.39096915335621</c:v>
                </c:pt>
                <c:pt idx="21">
                  <c:v>63.2017146788987</c:v>
                </c:pt>
                <c:pt idx="22">
                  <c:v>61.27878838453506</c:v>
                </c:pt>
                <c:pt idx="23">
                  <c:v>60.142565640680814</c:v>
                </c:pt>
                <c:pt idx="24">
                  <c:v>58.85684627016572</c:v>
                </c:pt>
                <c:pt idx="25">
                  <c:v>58.28701160837988</c:v>
                </c:pt>
                <c:pt idx="26">
                  <c:v>56.232349686882245</c:v>
                </c:pt>
                <c:pt idx="27">
                  <c:v>55.90816843279589</c:v>
                </c:pt>
                <c:pt idx="28">
                  <c:v>55.010731638973695</c:v>
                </c:pt>
                <c:pt idx="29">
                  <c:v>53.994593101235445</c:v>
                </c:pt>
                <c:pt idx="30">
                  <c:v>53.98831686257204</c:v>
                </c:pt>
                <c:pt idx="31">
                  <c:v>50.59942641598456</c:v>
                </c:pt>
                <c:pt idx="32">
                  <c:v>49.73012375421695</c:v>
                </c:pt>
                <c:pt idx="33">
                  <c:v>46.34005702216497</c:v>
                </c:pt>
                <c:pt idx="34">
                  <c:v>46.240372330228084</c:v>
                </c:pt>
                <c:pt idx="35">
                  <c:v>45.46881918144739</c:v>
                </c:pt>
                <c:pt idx="36">
                  <c:v>44.123005160395934</c:v>
                </c:pt>
                <c:pt idx="37">
                  <c:v>42.39445958054788</c:v>
                </c:pt>
                <c:pt idx="38">
                  <c:v>41.55157484482874</c:v>
                </c:pt>
                <c:pt idx="39">
                  <c:v>39.98798987287946</c:v>
                </c:pt>
                <c:pt idx="40">
                  <c:v>39.42710809901424</c:v>
                </c:pt>
                <c:pt idx="41">
                  <c:v>37.702237654499584</c:v>
                </c:pt>
                <c:pt idx="42">
                  <c:v>36.715006942789174</c:v>
                </c:pt>
                <c:pt idx="43">
                  <c:v>35.36700764320817</c:v>
                </c:pt>
                <c:pt idx="44">
                  <c:v>34.92299973685225</c:v>
                </c:pt>
                <c:pt idx="45">
                  <c:v>32.79830830934527</c:v>
                </c:pt>
                <c:pt idx="46">
                  <c:v>31.2625400220335</c:v>
                </c:pt>
                <c:pt idx="47">
                  <c:v>29.336819224254242</c:v>
                </c:pt>
                <c:pt idx="48">
                  <c:v>28.692043746339536</c:v>
                </c:pt>
                <c:pt idx="49">
                  <c:v>27.491231365707392</c:v>
                </c:pt>
                <c:pt idx="50">
                  <c:v>25.105607029204926</c:v>
                </c:pt>
                <c:pt idx="51">
                  <c:v>23.57496140401394</c:v>
                </c:pt>
                <c:pt idx="52">
                  <c:v>21.87992493545945</c:v>
                </c:pt>
                <c:pt idx="53">
                  <c:v>20.79204068826641</c:v>
                </c:pt>
                <c:pt idx="54">
                  <c:v>18.56803563931657</c:v>
                </c:pt>
                <c:pt idx="55">
                  <c:v>16.739380616250223</c:v>
                </c:pt>
                <c:pt idx="56">
                  <c:v>15.047261755027952</c:v>
                </c:pt>
                <c:pt idx="57">
                  <c:v>10.857153036157285</c:v>
                </c:pt>
                <c:pt idx="58">
                  <c:v>9.368100916973553</c:v>
                </c:pt>
                <c:pt idx="59">
                  <c:v>9.111510422582914</c:v>
                </c:pt>
                <c:pt idx="60">
                  <c:v>6.9801349513050726</c:v>
                </c:pt>
                <c:pt idx="61">
                  <c:v>3.1152202581282706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肝病科</c:v>
                </c:pt>
                <c:pt idx="2">
                  <c:v>中医经典科</c:v>
                </c:pt>
                <c:pt idx="3">
                  <c:v>关节骨科</c:v>
                </c:pt>
                <c:pt idx="4">
                  <c:v>妇科</c:v>
                </c:pt>
                <c:pt idx="5">
                  <c:v>风湿病科</c:v>
                </c:pt>
                <c:pt idx="6">
                  <c:v>西区重症医学科</c:v>
                </c:pt>
                <c:pt idx="7">
                  <c:v>口腔科</c:v>
                </c:pt>
                <c:pt idx="8">
                  <c:v>妇二科</c:v>
                </c:pt>
                <c:pt idx="9">
                  <c:v>内分泌科</c:v>
                </c:pt>
                <c:pt idx="10">
                  <c:v>脑病二科</c:v>
                </c:pt>
                <c:pt idx="11">
                  <c:v>肾脏内科</c:v>
                </c:pt>
                <c:pt idx="12">
                  <c:v>综合内科</c:v>
                </c:pt>
                <c:pt idx="13">
                  <c:v>皮肤科</c:v>
                </c:pt>
                <c:pt idx="14">
                  <c:v>东区重症医学科</c:v>
                </c:pt>
                <c:pt idx="15">
                  <c:v>东区肾病科</c:v>
                </c:pt>
                <c:pt idx="16">
                  <c:v>运动损伤骨科</c:v>
                </c:pt>
                <c:pt idx="17">
                  <c:v>康复科</c:v>
                </c:pt>
                <c:pt idx="18">
                  <c:v>美容皮肤科</c:v>
                </c:pt>
                <c:pt idx="19">
                  <c:v>泌尿外科</c:v>
                </c:pt>
                <c:pt idx="20">
                  <c:v>血液科</c:v>
                </c:pt>
                <c:pt idx="21">
                  <c:v>肝胆外科</c:v>
                </c:pt>
                <c:pt idx="22">
                  <c:v>小儿骨科</c:v>
                </c:pt>
                <c:pt idx="23">
                  <c:v>脑病一科</c:v>
                </c:pt>
                <c:pt idx="24">
                  <c:v>脑病三科</c:v>
                </c:pt>
                <c:pt idx="25">
                  <c:v>肿瘤内科</c:v>
                </c:pt>
                <c:pt idx="26">
                  <c:v>产科</c:v>
                </c:pt>
                <c:pt idx="27">
                  <c:v>胸外科</c:v>
                </c:pt>
                <c:pt idx="28">
                  <c:v>脾胃病科</c:v>
                </c:pt>
                <c:pt idx="29">
                  <c:v>创伤骨科</c:v>
                </c:pt>
                <c:pt idx="30">
                  <c:v>耳鼻喉科</c:v>
                </c:pt>
                <c:pt idx="31">
                  <c:v>医院</c:v>
                </c:pt>
                <c:pt idx="32">
                  <c:v>显微骨科</c:v>
                </c:pt>
                <c:pt idx="33">
                  <c:v>针灸科</c:v>
                </c:pt>
                <c:pt idx="34">
                  <c:v>周围血管科</c:v>
                </c:pt>
                <c:pt idx="35">
                  <c:v>男科</c:v>
                </c:pt>
                <c:pt idx="36">
                  <c:v>心病四科</c:v>
                </c:pt>
                <c:pt idx="37">
                  <c:v>脊柱骨科</c:v>
                </c:pt>
                <c:pt idx="38">
                  <c:v>重症医学科</c:v>
                </c:pt>
                <c:pt idx="39">
                  <c:v>小儿推拿科</c:v>
                </c:pt>
                <c:pt idx="40">
                  <c:v>治未病中心</c:v>
                </c:pt>
                <c:pt idx="41">
                  <c:v>儿科</c:v>
                </c:pt>
                <c:pt idx="42">
                  <c:v>身心医学科</c:v>
                </c:pt>
                <c:pt idx="43">
                  <c:v>肛肠科</c:v>
                </c:pt>
                <c:pt idx="44">
                  <c:v>中医外治中心</c:v>
                </c:pt>
                <c:pt idx="45">
                  <c:v>眼科</c:v>
                </c:pt>
                <c:pt idx="46">
                  <c:v>微创骨科</c:v>
                </c:pt>
                <c:pt idx="47">
                  <c:v>消化内科</c:v>
                </c:pt>
                <c:pt idx="48">
                  <c:v>老年医学科</c:v>
                </c:pt>
                <c:pt idx="49">
                  <c:v>呼吸内科</c:v>
                </c:pt>
                <c:pt idx="50">
                  <c:v>骨科</c:v>
                </c:pt>
                <c:pt idx="51">
                  <c:v>心血管内科</c:v>
                </c:pt>
                <c:pt idx="52">
                  <c:v>心病三科</c:v>
                </c:pt>
                <c:pt idx="53">
                  <c:v>神经外科</c:v>
                </c:pt>
                <c:pt idx="54">
                  <c:v>推拿科</c:v>
                </c:pt>
                <c:pt idx="55">
                  <c:v>脾胃科消化科合并</c:v>
                </c:pt>
                <c:pt idx="56">
                  <c:v>乳腺甲状腺外科</c:v>
                </c:pt>
                <c:pt idx="57">
                  <c:v>心病一科</c:v>
                </c:pt>
                <c:pt idx="58">
                  <c:v>肾病科</c:v>
                </c:pt>
                <c:pt idx="59">
                  <c:v>妇科妇二科合并</c:v>
                </c:pt>
                <c:pt idx="60">
                  <c:v>心病二科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99.77308828910985</c:v>
                </c:pt>
                <c:pt idx="2">
                  <c:v>99.37337035973191</c:v>
                </c:pt>
                <c:pt idx="3">
                  <c:v>99.1341080356369</c:v>
                </c:pt>
                <c:pt idx="4">
                  <c:v>98.37494479510515</c:v>
                </c:pt>
                <c:pt idx="5">
                  <c:v>96.73036639057462</c:v>
                </c:pt>
                <c:pt idx="6">
                  <c:v>89.78851196659818</c:v>
                </c:pt>
                <c:pt idx="7">
                  <c:v>89.6527218362201</c:v>
                </c:pt>
                <c:pt idx="8">
                  <c:v>89.25007153109348</c:v>
                </c:pt>
                <c:pt idx="9">
                  <c:v>88.14167482510578</c:v>
                </c:pt>
                <c:pt idx="10">
                  <c:v>85.14164740860117</c:v>
                </c:pt>
                <c:pt idx="11">
                  <c:v>84.99010680635953</c:v>
                </c:pt>
                <c:pt idx="12">
                  <c:v>83.41799655140142</c:v>
                </c:pt>
                <c:pt idx="13">
                  <c:v>79.26378741443362</c:v>
                </c:pt>
                <c:pt idx="14">
                  <c:v>78.31802143152713</c:v>
                </c:pt>
                <c:pt idx="15">
                  <c:v>77.68475644054803</c:v>
                </c:pt>
                <c:pt idx="16">
                  <c:v>77.58131945114005</c:v>
                </c:pt>
                <c:pt idx="17">
                  <c:v>76.22198712533829</c:v>
                </c:pt>
                <c:pt idx="18">
                  <c:v>72.46945907468054</c:v>
                </c:pt>
                <c:pt idx="19">
                  <c:v>71.72475175234558</c:v>
                </c:pt>
                <c:pt idx="20">
                  <c:v>69.4424746278701</c:v>
                </c:pt>
                <c:pt idx="21">
                  <c:v>68.44058150871737</c:v>
                </c:pt>
                <c:pt idx="22">
                  <c:v>66.4518238922402</c:v>
                </c:pt>
                <c:pt idx="23">
                  <c:v>63.61190776009973</c:v>
                </c:pt>
                <c:pt idx="24">
                  <c:v>63.13390244476106</c:v>
                </c:pt>
                <c:pt idx="25">
                  <c:v>61.30832589629494</c:v>
                </c:pt>
                <c:pt idx="26">
                  <c:v>61.177046440633426</c:v>
                </c:pt>
                <c:pt idx="27">
                  <c:v>55.34629597744689</c:v>
                </c:pt>
                <c:pt idx="28">
                  <c:v>53.36194335946618</c:v>
                </c:pt>
                <c:pt idx="29">
                  <c:v>49.046199434333055</c:v>
                </c:pt>
                <c:pt idx="30">
                  <c:v>47.80681532821064</c:v>
                </c:pt>
                <c:pt idx="31">
                  <c:v>46.4754294052439</c:v>
                </c:pt>
                <c:pt idx="32">
                  <c:v>40.73005641088121</c:v>
                </c:pt>
                <c:pt idx="33">
                  <c:v>39.34285433483307</c:v>
                </c:pt>
                <c:pt idx="34">
                  <c:v>38.978005580605</c:v>
                </c:pt>
                <c:pt idx="35">
                  <c:v>37.51196611033647</c:v>
                </c:pt>
                <c:pt idx="36">
                  <c:v>36.06841822901277</c:v>
                </c:pt>
                <c:pt idx="37">
                  <c:v>35.967539061826756</c:v>
                </c:pt>
                <c:pt idx="38">
                  <c:v>35.05090497609439</c:v>
                </c:pt>
                <c:pt idx="39">
                  <c:v>34.471586753106486</c:v>
                </c:pt>
                <c:pt idx="40">
                  <c:v>30.186065284618586</c:v>
                </c:pt>
                <c:pt idx="41">
                  <c:v>30.017278839374978</c:v>
                </c:pt>
                <c:pt idx="42">
                  <c:v>28.888286858817967</c:v>
                </c:pt>
                <c:pt idx="43">
                  <c:v>23.908414950923206</c:v>
                </c:pt>
                <c:pt idx="44">
                  <c:v>21.997308133734652</c:v>
                </c:pt>
                <c:pt idx="45">
                  <c:v>15.524171402065987</c:v>
                </c:pt>
                <c:pt idx="46">
                  <c:v>15.406620028289007</c:v>
                </c:pt>
                <c:pt idx="47">
                  <c:v>15.205506718215975</c:v>
                </c:pt>
                <c:pt idx="48">
                  <c:v>11.717791786521842</c:v>
                </c:pt>
                <c:pt idx="49">
                  <c:v>11.429670701378974</c:v>
                </c:pt>
                <c:pt idx="50">
                  <c:v>10.525350376627761</c:v>
                </c:pt>
                <c:pt idx="51">
                  <c:v>10.47476361479943</c:v>
                </c:pt>
                <c:pt idx="52">
                  <c:v>7.976328462603577</c:v>
                </c:pt>
                <c:pt idx="53">
                  <c:v>7.302503945726329</c:v>
                </c:pt>
                <c:pt idx="54">
                  <c:v>7.148251437219401</c:v>
                </c:pt>
                <c:pt idx="55">
                  <c:v>6.332770232123514</c:v>
                </c:pt>
                <c:pt idx="56">
                  <c:v>5.65882076107127</c:v>
                </c:pt>
                <c:pt idx="57">
                  <c:v>4.060809812150854</c:v>
                </c:pt>
                <c:pt idx="58">
                  <c:v>3.659881665752784</c:v>
                </c:pt>
                <c:pt idx="59">
                  <c:v>3.633134331185767</c:v>
                </c:pt>
                <c:pt idx="60">
                  <c:v>2.218981770040906</c:v>
                </c:pt>
                <c:pt idx="61">
                  <c:v>1.477326777130283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内分泌科</c:v>
                </c:pt>
                <c:pt idx="2">
                  <c:v>皮肤科</c:v>
                </c:pt>
                <c:pt idx="3">
                  <c:v>康复科</c:v>
                </c:pt>
                <c:pt idx="4">
                  <c:v>乳腺甲状腺外科</c:v>
                </c:pt>
                <c:pt idx="5">
                  <c:v>针灸科</c:v>
                </c:pt>
                <c:pt idx="6">
                  <c:v>脾胃科消化科合并</c:v>
                </c:pt>
                <c:pt idx="7">
                  <c:v>身心医学科</c:v>
                </c:pt>
                <c:pt idx="8">
                  <c:v>关节骨科</c:v>
                </c:pt>
                <c:pt idx="9">
                  <c:v>脑病三科</c:v>
                </c:pt>
                <c:pt idx="10">
                  <c:v>心病二科</c:v>
                </c:pt>
                <c:pt idx="11">
                  <c:v>推拿科</c:v>
                </c:pt>
                <c:pt idx="12">
                  <c:v>老年医学科</c:v>
                </c:pt>
                <c:pt idx="13">
                  <c:v>心病四科</c:v>
                </c:pt>
                <c:pt idx="14">
                  <c:v>心病一科</c:v>
                </c:pt>
                <c:pt idx="15">
                  <c:v>西区重症医学科</c:v>
                </c:pt>
                <c:pt idx="16">
                  <c:v>脑病一科</c:v>
                </c:pt>
                <c:pt idx="17">
                  <c:v>消化内科</c:v>
                </c:pt>
                <c:pt idx="18">
                  <c:v>东区肾病科</c:v>
                </c:pt>
                <c:pt idx="19">
                  <c:v>治未病中心</c:v>
                </c:pt>
                <c:pt idx="20">
                  <c:v>美容皮肤科</c:v>
                </c:pt>
                <c:pt idx="21">
                  <c:v>心血管内科</c:v>
                </c:pt>
                <c:pt idx="22">
                  <c:v>东区重症医学科</c:v>
                </c:pt>
                <c:pt idx="23">
                  <c:v>肝病科</c:v>
                </c:pt>
                <c:pt idx="24">
                  <c:v>口腔科</c:v>
                </c:pt>
                <c:pt idx="25">
                  <c:v>胸外科</c:v>
                </c:pt>
                <c:pt idx="26">
                  <c:v>中医外治中心</c:v>
                </c:pt>
                <c:pt idx="27">
                  <c:v>心病三科</c:v>
                </c:pt>
                <c:pt idx="28">
                  <c:v>重症医学科</c:v>
                </c:pt>
                <c:pt idx="29">
                  <c:v>骨科</c:v>
                </c:pt>
                <c:pt idx="30">
                  <c:v>肾病科</c:v>
                </c:pt>
                <c:pt idx="31">
                  <c:v>泌尿外科</c:v>
                </c:pt>
                <c:pt idx="32">
                  <c:v>神经内科</c:v>
                </c:pt>
                <c:pt idx="33">
                  <c:v>医院</c:v>
                </c:pt>
                <c:pt idx="34">
                  <c:v>周围血管科</c:v>
                </c:pt>
                <c:pt idx="35">
                  <c:v>妇科妇二科合并</c:v>
                </c:pt>
                <c:pt idx="36">
                  <c:v>儿科</c:v>
                </c:pt>
                <c:pt idx="37">
                  <c:v>呼吸内科</c:v>
                </c:pt>
                <c:pt idx="38">
                  <c:v>血液科</c:v>
                </c:pt>
                <c:pt idx="39">
                  <c:v>耳鼻喉科</c:v>
                </c:pt>
                <c:pt idx="40">
                  <c:v>肝胆外科</c:v>
                </c:pt>
                <c:pt idx="41">
                  <c:v>普通外科</c:v>
                </c:pt>
                <c:pt idx="42">
                  <c:v>创伤骨科</c:v>
                </c:pt>
                <c:pt idx="43">
                  <c:v>肿瘤内科</c:v>
                </c:pt>
                <c:pt idx="44">
                  <c:v>妇二科</c:v>
                </c:pt>
                <c:pt idx="45">
                  <c:v>肾脏内科</c:v>
                </c:pt>
                <c:pt idx="46">
                  <c:v>小儿骨科</c:v>
                </c:pt>
                <c:pt idx="47">
                  <c:v>脑病二科</c:v>
                </c:pt>
                <c:pt idx="48">
                  <c:v>中医经典科</c:v>
                </c:pt>
                <c:pt idx="49">
                  <c:v>综合内科</c:v>
                </c:pt>
                <c:pt idx="50">
                  <c:v>男科</c:v>
                </c:pt>
                <c:pt idx="51">
                  <c:v>显微骨科</c:v>
                </c:pt>
                <c:pt idx="52">
                  <c:v>风湿病科</c:v>
                </c:pt>
                <c:pt idx="53">
                  <c:v>脊柱骨科</c:v>
                </c:pt>
                <c:pt idx="54">
                  <c:v>微创骨科</c:v>
                </c:pt>
                <c:pt idx="55">
                  <c:v>脾胃病科</c:v>
                </c:pt>
                <c:pt idx="56">
                  <c:v>肛肠科</c:v>
                </c:pt>
                <c:pt idx="57">
                  <c:v>运动损伤骨科</c:v>
                </c:pt>
                <c:pt idx="58">
                  <c:v>妇科</c:v>
                </c:pt>
                <c:pt idx="59">
                  <c:v>小儿推拿科</c:v>
                </c:pt>
                <c:pt idx="60">
                  <c:v>眼科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99.89618861004209</c:v>
                </c:pt>
                <c:pt idx="2">
                  <c:v>99.39145434378173</c:v>
                </c:pt>
                <c:pt idx="3">
                  <c:v>98.81735780473001</c:v>
                </c:pt>
                <c:pt idx="4">
                  <c:v>97.76444860984677</c:v>
                </c:pt>
                <c:pt idx="5">
                  <c:v>93.03613919615631</c:v>
                </c:pt>
                <c:pt idx="6">
                  <c:v>92.51582021689337</c:v>
                </c:pt>
                <c:pt idx="7">
                  <c:v>90.74587621931224</c:v>
                </c:pt>
                <c:pt idx="8">
                  <c:v>88.92081472322451</c:v>
                </c:pt>
                <c:pt idx="9">
                  <c:v>85.33401077261915</c:v>
                </c:pt>
                <c:pt idx="10">
                  <c:v>83.57594701260814</c:v>
                </c:pt>
                <c:pt idx="11">
                  <c:v>81.73278926796016</c:v>
                </c:pt>
                <c:pt idx="12">
                  <c:v>76.67736126379444</c:v>
                </c:pt>
                <c:pt idx="13">
                  <c:v>75.83601490045054</c:v>
                </c:pt>
                <c:pt idx="14">
                  <c:v>75.20280198547059</c:v>
                </c:pt>
                <c:pt idx="15">
                  <c:v>74.63914505240467</c:v>
                </c:pt>
                <c:pt idx="16">
                  <c:v>73.8590108962309</c:v>
                </c:pt>
                <c:pt idx="17">
                  <c:v>73.1970554280753</c:v>
                </c:pt>
                <c:pt idx="18">
                  <c:v>69.11179484995726</c:v>
                </c:pt>
                <c:pt idx="19">
                  <c:v>68.88704857802219</c:v>
                </c:pt>
                <c:pt idx="20">
                  <c:v>68.18173886291763</c:v>
                </c:pt>
                <c:pt idx="21">
                  <c:v>65.9365134349383</c:v>
                </c:pt>
                <c:pt idx="22">
                  <c:v>64.99724361640966</c:v>
                </c:pt>
                <c:pt idx="23">
                  <c:v>63.91489927110438</c:v>
                </c:pt>
                <c:pt idx="24">
                  <c:v>61.69579504741347</c:v>
                </c:pt>
                <c:pt idx="25">
                  <c:v>60.02192914861498</c:v>
                </c:pt>
                <c:pt idx="26">
                  <c:v>59.73266139549671</c:v>
                </c:pt>
                <c:pt idx="27">
                  <c:v>58.976144107314525</c:v>
                </c:pt>
                <c:pt idx="28">
                  <c:v>58.26283491626572</c:v>
                </c:pt>
                <c:pt idx="29">
                  <c:v>57.60529459950922</c:v>
                </c:pt>
                <c:pt idx="30">
                  <c:v>56.17323936271042</c:v>
                </c:pt>
                <c:pt idx="31">
                  <c:v>53.67473514502842</c:v>
                </c:pt>
                <c:pt idx="32">
                  <c:v>53.11384320920922</c:v>
                </c:pt>
                <c:pt idx="33">
                  <c:v>51.875255882991354</c:v>
                </c:pt>
                <c:pt idx="34">
                  <c:v>50.03860367973583</c:v>
                </c:pt>
                <c:pt idx="35">
                  <c:v>46.229224581345285</c:v>
                </c:pt>
                <c:pt idx="36">
                  <c:v>39.9832202431326</c:v>
                </c:pt>
                <c:pt idx="37">
                  <c:v>37.6847110225</c:v>
                </c:pt>
                <c:pt idx="38">
                  <c:v>37.22659583036783</c:v>
                </c:pt>
                <c:pt idx="39">
                  <c:v>29.127545049489022</c:v>
                </c:pt>
                <c:pt idx="40">
                  <c:v>25.433139996839962</c:v>
                </c:pt>
                <c:pt idx="41">
                  <c:v>25.219988211614183</c:v>
                </c:pt>
                <c:pt idx="42">
                  <c:v>23.895499748606678</c:v>
                </c:pt>
                <c:pt idx="43">
                  <c:v>23.443962890099854</c:v>
                </c:pt>
                <c:pt idx="44">
                  <c:v>21.937303221836604</c:v>
                </c:pt>
                <c:pt idx="45">
                  <c:v>21.773005751972622</c:v>
                </c:pt>
                <c:pt idx="46">
                  <c:v>19.96870720877484</c:v>
                </c:pt>
                <c:pt idx="47">
                  <c:v>15.865839505964091</c:v>
                </c:pt>
                <c:pt idx="48">
                  <c:v>15.212787368798406</c:v>
                </c:pt>
                <c:pt idx="49">
                  <c:v>14.398362425049603</c:v>
                </c:pt>
                <c:pt idx="50">
                  <c:v>14.167310911743007</c:v>
                </c:pt>
                <c:pt idx="51">
                  <c:v>11.585866101473195</c:v>
                </c:pt>
                <c:pt idx="52">
                  <c:v>9.268350062396571</c:v>
                </c:pt>
                <c:pt idx="53">
                  <c:v>7.895721280379335</c:v>
                </c:pt>
                <c:pt idx="54">
                  <c:v>7.730210998181573</c:v>
                </c:pt>
                <c:pt idx="55">
                  <c:v>6.685334892648747</c:v>
                </c:pt>
                <c:pt idx="56">
                  <c:v>5.523226182687743</c:v>
                </c:pt>
                <c:pt idx="57">
                  <c:v>5.497951170549304</c:v>
                </c:pt>
                <c:pt idx="58">
                  <c:v>3.7453489581318573</c:v>
                </c:pt>
                <c:pt idx="59">
                  <c:v>3.6127326531351045</c:v>
                </c:pt>
                <c:pt idx="60">
                  <c:v>3.2657361432454377</c:v>
                </c:pt>
                <c:pt idx="61">
                  <c:v>1.9093324891581487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中医外治中心</c:v>
                </c:pt>
                <c:pt idx="2">
                  <c:v>肝胆外科</c:v>
                </c:pt>
                <c:pt idx="3">
                  <c:v>心血管内科</c:v>
                </c:pt>
                <c:pt idx="4">
                  <c:v>小儿骨科</c:v>
                </c:pt>
                <c:pt idx="5">
                  <c:v>产科</c:v>
                </c:pt>
                <c:pt idx="6">
                  <c:v>骨科</c:v>
                </c:pt>
                <c:pt idx="7">
                  <c:v>乳腺甲状腺外科</c:v>
                </c:pt>
                <c:pt idx="8">
                  <c:v>肿瘤内科</c:v>
                </c:pt>
                <c:pt idx="9">
                  <c:v>脑病一科</c:v>
                </c:pt>
                <c:pt idx="10">
                  <c:v>医院</c:v>
                </c:pt>
                <c:pt idx="11">
                  <c:v>美容皮肤科</c:v>
                </c:pt>
                <c:pt idx="12">
                  <c:v>中医经典科</c:v>
                </c:pt>
                <c:pt idx="13">
                  <c:v>显微骨科</c:v>
                </c:pt>
                <c:pt idx="14">
                  <c:v>皮肤科</c:v>
                </c:pt>
                <c:pt idx="15">
                  <c:v>内分泌科</c:v>
                </c:pt>
                <c:pt idx="16">
                  <c:v>男科</c:v>
                </c:pt>
                <c:pt idx="17">
                  <c:v>针灸科</c:v>
                </c:pt>
                <c:pt idx="18">
                  <c:v>身心医学科</c:v>
                </c:pt>
                <c:pt idx="19">
                  <c:v>推拿科</c:v>
                </c:pt>
                <c:pt idx="20">
                  <c:v>小儿推拿科</c:v>
                </c:pt>
                <c:pt idx="21">
                  <c:v>胸外科</c:v>
                </c:pt>
                <c:pt idx="22">
                  <c:v>耳鼻喉科</c:v>
                </c:pt>
                <c:pt idx="23">
                  <c:v>妇二科</c:v>
                </c:pt>
                <c:pt idx="24">
                  <c:v>心病四科</c:v>
                </c:pt>
                <c:pt idx="25">
                  <c:v>呼吸内科</c:v>
                </c:pt>
                <c:pt idx="26">
                  <c:v>脊柱骨科</c:v>
                </c:pt>
                <c:pt idx="27">
                  <c:v>脑病二科</c:v>
                </c:pt>
                <c:pt idx="28">
                  <c:v>肝病科</c:v>
                </c:pt>
                <c:pt idx="29">
                  <c:v>肾病科</c:v>
                </c:pt>
                <c:pt idx="30">
                  <c:v>血液科</c:v>
                </c:pt>
                <c:pt idx="31">
                  <c:v>创伤骨科</c:v>
                </c:pt>
                <c:pt idx="32">
                  <c:v>东区重症医学科</c:v>
                </c:pt>
                <c:pt idx="33">
                  <c:v>治未病中心</c:v>
                </c:pt>
                <c:pt idx="34">
                  <c:v>肾脏内科</c:v>
                </c:pt>
                <c:pt idx="35">
                  <c:v>心病一科</c:v>
                </c:pt>
                <c:pt idx="36">
                  <c:v>心病三科</c:v>
                </c:pt>
                <c:pt idx="37">
                  <c:v>口腔科</c:v>
                </c:pt>
                <c:pt idx="38">
                  <c:v>运动损伤骨科</c:v>
                </c:pt>
                <c:pt idx="39">
                  <c:v>康复科</c:v>
                </c:pt>
                <c:pt idx="40">
                  <c:v>脑病三科</c:v>
                </c:pt>
                <c:pt idx="41">
                  <c:v>妇科妇二科合并</c:v>
                </c:pt>
                <c:pt idx="42">
                  <c:v>神经内科</c:v>
                </c:pt>
                <c:pt idx="43">
                  <c:v>泌尿外科</c:v>
                </c:pt>
                <c:pt idx="44">
                  <c:v>重症医学科</c:v>
                </c:pt>
                <c:pt idx="45">
                  <c:v>儿科</c:v>
                </c:pt>
                <c:pt idx="46">
                  <c:v>关节骨科</c:v>
                </c:pt>
                <c:pt idx="47">
                  <c:v>脾胃病科</c:v>
                </c:pt>
                <c:pt idx="48">
                  <c:v>微创骨科</c:v>
                </c:pt>
                <c:pt idx="49">
                  <c:v>眼科</c:v>
                </c:pt>
                <c:pt idx="50">
                  <c:v>东区肾病科</c:v>
                </c:pt>
                <c:pt idx="51">
                  <c:v>综合内科</c:v>
                </c:pt>
                <c:pt idx="52">
                  <c:v>风湿病科</c:v>
                </c:pt>
                <c:pt idx="53">
                  <c:v>脾胃科消化科合并</c:v>
                </c:pt>
                <c:pt idx="54">
                  <c:v>老年医学科</c:v>
                </c:pt>
                <c:pt idx="55">
                  <c:v>心病二科</c:v>
                </c:pt>
                <c:pt idx="56">
                  <c:v>普通外科</c:v>
                </c:pt>
                <c:pt idx="57">
                  <c:v>肛肠科</c:v>
                </c:pt>
                <c:pt idx="58">
                  <c:v>神经外科</c:v>
                </c:pt>
                <c:pt idx="59">
                  <c:v>妇科</c:v>
                </c:pt>
                <c:pt idx="60">
                  <c:v>周围血管科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98.8345662705476</c:v>
                </c:pt>
                <c:pt idx="2">
                  <c:v>96.88047420065044</c:v>
                </c:pt>
                <c:pt idx="3">
                  <c:v>96.87417153679624</c:v>
                </c:pt>
                <c:pt idx="4">
                  <c:v>96.78420242140285</c:v>
                </c:pt>
                <c:pt idx="5">
                  <c:v>96.69281135328801</c:v>
                </c:pt>
                <c:pt idx="6">
                  <c:v>96.15286944616678</c:v>
                </c:pt>
                <c:pt idx="7">
                  <c:v>94.83267618919287</c:v>
                </c:pt>
                <c:pt idx="8">
                  <c:v>92.14711786171834</c:v>
                </c:pt>
                <c:pt idx="9">
                  <c:v>91.70468224923877</c:v>
                </c:pt>
                <c:pt idx="10">
                  <c:v>90.5848940675517</c:v>
                </c:pt>
                <c:pt idx="11">
                  <c:v>86.38747265056902</c:v>
                </c:pt>
                <c:pt idx="12">
                  <c:v>84.72976333362385</c:v>
                </c:pt>
                <c:pt idx="13">
                  <c:v>84.64109701703067</c:v>
                </c:pt>
                <c:pt idx="14">
                  <c:v>83.99081710678098</c:v>
                </c:pt>
                <c:pt idx="15">
                  <c:v>82.86855989269041</c:v>
                </c:pt>
                <c:pt idx="16">
                  <c:v>81.51835175529233</c:v>
                </c:pt>
                <c:pt idx="17">
                  <c:v>81.1981483568501</c:v>
                </c:pt>
                <c:pt idx="18">
                  <c:v>81.06891253612542</c:v>
                </c:pt>
                <c:pt idx="19">
                  <c:v>80.46229067768998</c:v>
                </c:pt>
                <c:pt idx="20">
                  <c:v>80.30868093993284</c:v>
                </c:pt>
                <c:pt idx="21">
                  <c:v>78.93108401048383</c:v>
                </c:pt>
                <c:pt idx="22">
                  <c:v>77.40862129400031</c:v>
                </c:pt>
                <c:pt idx="23">
                  <c:v>74.85760105353998</c:v>
                </c:pt>
                <c:pt idx="24">
                  <c:v>72.39296705307852</c:v>
                </c:pt>
                <c:pt idx="25">
                  <c:v>71.57596762186218</c:v>
                </c:pt>
                <c:pt idx="26">
                  <c:v>70.33764503508026</c:v>
                </c:pt>
                <c:pt idx="27">
                  <c:v>66.5021057388791</c:v>
                </c:pt>
                <c:pt idx="28">
                  <c:v>65.64984326988295</c:v>
                </c:pt>
                <c:pt idx="29">
                  <c:v>59.976592052257644</c:v>
                </c:pt>
                <c:pt idx="30">
                  <c:v>56.00296183439983</c:v>
                </c:pt>
                <c:pt idx="31">
                  <c:v>55.179045214418</c:v>
                </c:pt>
                <c:pt idx="32">
                  <c:v>51.392073997295235</c:v>
                </c:pt>
                <c:pt idx="33">
                  <c:v>44.24076301892565</c:v>
                </c:pt>
                <c:pt idx="34">
                  <c:v>43.715525532755656</c:v>
                </c:pt>
                <c:pt idx="35">
                  <c:v>43.32723178971403</c:v>
                </c:pt>
                <c:pt idx="36">
                  <c:v>41.50332963789082</c:v>
                </c:pt>
                <c:pt idx="37">
                  <c:v>38.150647718710275</c:v>
                </c:pt>
                <c:pt idx="38">
                  <c:v>35.44950265230495</c:v>
                </c:pt>
                <c:pt idx="39">
                  <c:v>33.252027577277346</c:v>
                </c:pt>
                <c:pt idx="40">
                  <c:v>32.10975536157018</c:v>
                </c:pt>
                <c:pt idx="41">
                  <c:v>31.924740295316763</c:v>
                </c:pt>
                <c:pt idx="42">
                  <c:v>30.46385127914934</c:v>
                </c:pt>
                <c:pt idx="43">
                  <c:v>29.646748535358967</c:v>
                </c:pt>
                <c:pt idx="44">
                  <c:v>29.61927744900566</c:v>
                </c:pt>
                <c:pt idx="45">
                  <c:v>28.894232923194068</c:v>
                </c:pt>
                <c:pt idx="46">
                  <c:v>27.688334131149826</c:v>
                </c:pt>
                <c:pt idx="47">
                  <c:v>23.64169172046591</c:v>
                </c:pt>
                <c:pt idx="48">
                  <c:v>22.067732215364682</c:v>
                </c:pt>
                <c:pt idx="49">
                  <c:v>20.312656220968456</c:v>
                </c:pt>
                <c:pt idx="50">
                  <c:v>17.706544967093137</c:v>
                </c:pt>
                <c:pt idx="51">
                  <c:v>17.2422520491118</c:v>
                </c:pt>
                <c:pt idx="52">
                  <c:v>15.683720624267993</c:v>
                </c:pt>
                <c:pt idx="53">
                  <c:v>15.061459624736425</c:v>
                </c:pt>
                <c:pt idx="54">
                  <c:v>12.791353771985454</c:v>
                </c:pt>
                <c:pt idx="55">
                  <c:v>12.425604470967063</c:v>
                </c:pt>
                <c:pt idx="56">
                  <c:v>11.090558261466757</c:v>
                </c:pt>
                <c:pt idx="57">
                  <c:v>10.313498251559322</c:v>
                </c:pt>
                <c:pt idx="58">
                  <c:v>10.285350909579725</c:v>
                </c:pt>
                <c:pt idx="59">
                  <c:v>9.726398694032177</c:v>
                </c:pt>
                <c:pt idx="60">
                  <c:v>5.351101639437672</c:v>
                </c:pt>
                <c:pt idx="61">
                  <c:v>4.159839768692762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肛肠科</c:v>
                </c:pt>
                <c:pt idx="2">
                  <c:v>周围血管科</c:v>
                </c:pt>
                <c:pt idx="3">
                  <c:v>耳鼻喉科</c:v>
                </c:pt>
                <c:pt idx="4">
                  <c:v>身心医学科</c:v>
                </c:pt>
                <c:pt idx="5">
                  <c:v>皮肤科</c:v>
                </c:pt>
                <c:pt idx="6">
                  <c:v>肝胆外科</c:v>
                </c:pt>
                <c:pt idx="7">
                  <c:v>心病一科</c:v>
                </c:pt>
                <c:pt idx="8">
                  <c:v>乳腺甲状腺外科</c:v>
                </c:pt>
                <c:pt idx="9">
                  <c:v>心病四科</c:v>
                </c:pt>
                <c:pt idx="10">
                  <c:v>儿科</c:v>
                </c:pt>
                <c:pt idx="11">
                  <c:v>治未病中心</c:v>
                </c:pt>
                <c:pt idx="12">
                  <c:v>消化内科</c:v>
                </c:pt>
                <c:pt idx="13">
                  <c:v>中医经典科</c:v>
                </c:pt>
                <c:pt idx="14">
                  <c:v>神经外科</c:v>
                </c:pt>
                <c:pt idx="15">
                  <c:v>泌尿外科</c:v>
                </c:pt>
                <c:pt idx="16">
                  <c:v>运动损伤骨科</c:v>
                </c:pt>
                <c:pt idx="17">
                  <c:v>心病二科</c:v>
                </c:pt>
                <c:pt idx="18">
                  <c:v>微创骨科</c:v>
                </c:pt>
                <c:pt idx="19">
                  <c:v>脊柱骨科</c:v>
                </c:pt>
                <c:pt idx="20">
                  <c:v>脑病二科</c:v>
                </c:pt>
                <c:pt idx="21">
                  <c:v>东区肾病科</c:v>
                </c:pt>
                <c:pt idx="22">
                  <c:v>男科</c:v>
                </c:pt>
                <c:pt idx="23">
                  <c:v>眼科</c:v>
                </c:pt>
                <c:pt idx="24">
                  <c:v>脑病一科</c:v>
                </c:pt>
                <c:pt idx="25">
                  <c:v>西区重症医学科</c:v>
                </c:pt>
                <c:pt idx="26">
                  <c:v>风湿病科</c:v>
                </c:pt>
                <c:pt idx="27">
                  <c:v>心病三科</c:v>
                </c:pt>
                <c:pt idx="28">
                  <c:v>肿瘤内科</c:v>
                </c:pt>
                <c:pt idx="29">
                  <c:v>创伤骨科</c:v>
                </c:pt>
                <c:pt idx="30">
                  <c:v>妇科妇二科合并</c:v>
                </c:pt>
                <c:pt idx="31">
                  <c:v>肝病科</c:v>
                </c:pt>
                <c:pt idx="32">
                  <c:v>胸外科</c:v>
                </c:pt>
                <c:pt idx="33">
                  <c:v>康复科</c:v>
                </c:pt>
                <c:pt idx="34">
                  <c:v>口腔科</c:v>
                </c:pt>
                <c:pt idx="35">
                  <c:v>医院</c:v>
                </c:pt>
                <c:pt idx="36">
                  <c:v>小儿骨科</c:v>
                </c:pt>
                <c:pt idx="37">
                  <c:v>针灸科</c:v>
                </c:pt>
                <c:pt idx="38">
                  <c:v>东区重症医学科</c:v>
                </c:pt>
                <c:pt idx="39">
                  <c:v>推拿科</c:v>
                </c:pt>
                <c:pt idx="40">
                  <c:v>脾胃科消化科合并</c:v>
                </c:pt>
                <c:pt idx="41">
                  <c:v>呼吸内科</c:v>
                </c:pt>
                <c:pt idx="42">
                  <c:v>内分泌科</c:v>
                </c:pt>
                <c:pt idx="43">
                  <c:v>妇二科</c:v>
                </c:pt>
                <c:pt idx="44">
                  <c:v>小儿推拿科</c:v>
                </c:pt>
                <c:pt idx="45">
                  <c:v>妇科</c:v>
                </c:pt>
                <c:pt idx="46">
                  <c:v>中医外治中心</c:v>
                </c:pt>
                <c:pt idx="47">
                  <c:v>老年医学科</c:v>
                </c:pt>
                <c:pt idx="48">
                  <c:v>普通外科</c:v>
                </c:pt>
                <c:pt idx="49">
                  <c:v>重症医学科</c:v>
                </c:pt>
                <c:pt idx="50">
                  <c:v>综合内科</c:v>
                </c:pt>
                <c:pt idx="51">
                  <c:v>美容皮肤科</c:v>
                </c:pt>
                <c:pt idx="52">
                  <c:v>神经内科</c:v>
                </c:pt>
                <c:pt idx="53">
                  <c:v>脾胃病科</c:v>
                </c:pt>
                <c:pt idx="54">
                  <c:v>肾脏内科</c:v>
                </c:pt>
                <c:pt idx="55">
                  <c:v>心血管内科</c:v>
                </c:pt>
                <c:pt idx="56">
                  <c:v>脑病三科</c:v>
                </c:pt>
                <c:pt idx="57">
                  <c:v>血液科</c:v>
                </c:pt>
                <c:pt idx="58">
                  <c:v>关节骨科</c:v>
                </c:pt>
                <c:pt idx="59">
                  <c:v>骨科</c:v>
                </c:pt>
                <c:pt idx="60">
                  <c:v>肾病科</c:v>
                </c:pt>
                <c:pt idx="61">
                  <c:v>产科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99.54061690179833</c:v>
                </c:pt>
                <c:pt idx="2">
                  <c:v>99.09554939832911</c:v>
                </c:pt>
                <c:pt idx="3">
                  <c:v>95.75834255313262</c:v>
                </c:pt>
                <c:pt idx="4">
                  <c:v>94.8430198740665</c:v>
                </c:pt>
                <c:pt idx="5">
                  <c:v>91.4866547774492</c:v>
                </c:pt>
                <c:pt idx="6">
                  <c:v>90.60730835509602</c:v>
                </c:pt>
                <c:pt idx="7">
                  <c:v>89.92177040147844</c:v>
                </c:pt>
                <c:pt idx="8">
                  <c:v>89.82837690399228</c:v>
                </c:pt>
                <c:pt idx="9">
                  <c:v>85.84064918375445</c:v>
                </c:pt>
                <c:pt idx="10">
                  <c:v>85.29975246180163</c:v>
                </c:pt>
                <c:pt idx="11">
                  <c:v>81.98690023640324</c:v>
                </c:pt>
                <c:pt idx="12">
                  <c:v>77.93006561790443</c:v>
                </c:pt>
                <c:pt idx="13">
                  <c:v>75.5205830747008</c:v>
                </c:pt>
                <c:pt idx="14">
                  <c:v>74.92924232741373</c:v>
                </c:pt>
                <c:pt idx="15">
                  <c:v>74.86115453292288</c:v>
                </c:pt>
                <c:pt idx="16">
                  <c:v>73.99812298142359</c:v>
                </c:pt>
                <c:pt idx="17">
                  <c:v>72.22056342054044</c:v>
                </c:pt>
                <c:pt idx="18">
                  <c:v>71.89227680324423</c:v>
                </c:pt>
                <c:pt idx="19">
                  <c:v>71.89192297675615</c:v>
                </c:pt>
                <c:pt idx="20">
                  <c:v>70.58635794700163</c:v>
                </c:pt>
                <c:pt idx="21">
                  <c:v>63.306399613649624</c:v>
                </c:pt>
                <c:pt idx="22">
                  <c:v>55.262767883782644</c:v>
                </c:pt>
                <c:pt idx="23">
                  <c:v>55.242545868647255</c:v>
                </c:pt>
                <c:pt idx="24">
                  <c:v>52.91583274431641</c:v>
                </c:pt>
                <c:pt idx="25">
                  <c:v>49.90584093467111</c:v>
                </c:pt>
                <c:pt idx="26">
                  <c:v>48.5671579626035</c:v>
                </c:pt>
                <c:pt idx="27">
                  <c:v>47.33138750028051</c:v>
                </c:pt>
                <c:pt idx="28">
                  <c:v>45.18519790333955</c:v>
                </c:pt>
                <c:pt idx="29">
                  <c:v>43.845789493854284</c:v>
                </c:pt>
                <c:pt idx="30">
                  <c:v>41.95064077968769</c:v>
                </c:pt>
                <c:pt idx="31">
                  <c:v>33.11457319226309</c:v>
                </c:pt>
                <c:pt idx="32">
                  <c:v>33.011195942190156</c:v>
                </c:pt>
                <c:pt idx="33">
                  <c:v>28.48241763920433</c:v>
                </c:pt>
                <c:pt idx="34">
                  <c:v>27.967074141536745</c:v>
                </c:pt>
                <c:pt idx="35">
                  <c:v>25.290448532213027</c:v>
                </c:pt>
                <c:pt idx="36">
                  <c:v>24.085710202989333</c:v>
                </c:pt>
                <c:pt idx="37">
                  <c:v>23.174932588130588</c:v>
                </c:pt>
                <c:pt idx="38">
                  <c:v>22.896089069202016</c:v>
                </c:pt>
                <c:pt idx="39">
                  <c:v>22.06750569569707</c:v>
                </c:pt>
                <c:pt idx="40">
                  <c:v>21.47630738007981</c:v>
                </c:pt>
                <c:pt idx="41">
                  <c:v>19.72802608039587</c:v>
                </c:pt>
                <c:pt idx="42">
                  <c:v>18.359671019019807</c:v>
                </c:pt>
                <c:pt idx="43">
                  <c:v>16.71577717075586</c:v>
                </c:pt>
                <c:pt idx="44">
                  <c:v>15.48466877978875</c:v>
                </c:pt>
                <c:pt idx="45">
                  <c:v>14.778151854517876</c:v>
                </c:pt>
                <c:pt idx="46">
                  <c:v>13.377481207519757</c:v>
                </c:pt>
                <c:pt idx="47">
                  <c:v>13.292497284686204</c:v>
                </c:pt>
                <c:pt idx="48">
                  <c:v>12.496831652668174</c:v>
                </c:pt>
                <c:pt idx="49">
                  <c:v>12.171547171245445</c:v>
                </c:pt>
                <c:pt idx="50">
                  <c:v>10.79478381388161</c:v>
                </c:pt>
                <c:pt idx="51">
                  <c:v>9.862404330738636</c:v>
                </c:pt>
                <c:pt idx="52">
                  <c:v>9.770375985594994</c:v>
                </c:pt>
                <c:pt idx="53">
                  <c:v>9.065229256745074</c:v>
                </c:pt>
                <c:pt idx="54">
                  <c:v>8.74857366983519</c:v>
                </c:pt>
                <c:pt idx="55">
                  <c:v>8.680729253888938</c:v>
                </c:pt>
                <c:pt idx="56">
                  <c:v>7.946978136235225</c:v>
                </c:pt>
                <c:pt idx="57">
                  <c:v>7.378532747083773</c:v>
                </c:pt>
                <c:pt idx="58">
                  <c:v>5.199011369126456</c:v>
                </c:pt>
                <c:pt idx="59">
                  <c:v>4.493101914496802</c:v>
                </c:pt>
                <c:pt idx="60">
                  <c:v>1.7066139732811063</c:v>
                </c:pt>
                <c:pt idx="61">
                  <c:v>0.2653437935245959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小儿推拿科</c:v>
                </c:pt>
                <c:pt idx="2">
                  <c:v>产科</c:v>
                </c:pt>
                <c:pt idx="3">
                  <c:v>身心医学科</c:v>
                </c:pt>
                <c:pt idx="4">
                  <c:v>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推拿科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美容皮肤科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心病四科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针灸科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血液科</c:v>
                </c:pt>
                <c:pt idx="25">
                  <c:v>肝病科</c:v>
                </c:pt>
                <c:pt idx="26">
                  <c:v>脑病二科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眼科</c:v>
                </c:pt>
                <c:pt idx="30">
                  <c:v>消化内科</c:v>
                </c:pt>
                <c:pt idx="31">
                  <c:v>耳鼻喉科</c:v>
                </c:pt>
                <c:pt idx="32">
                  <c:v>妇二科</c:v>
                </c:pt>
                <c:pt idx="33">
                  <c:v>脾胃科消化科合并</c:v>
                </c:pt>
                <c:pt idx="34">
                  <c:v>脾胃病科</c:v>
                </c:pt>
                <c:pt idx="35">
                  <c:v>儿科</c:v>
                </c:pt>
                <c:pt idx="36">
                  <c:v>肛肠科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心血管内科</c:v>
                </c:pt>
                <c:pt idx="40">
                  <c:v>肾脏内科</c:v>
                </c:pt>
                <c:pt idx="41">
                  <c:v>重症医学科</c:v>
                </c:pt>
                <c:pt idx="42">
                  <c:v>泌尿外科</c:v>
                </c:pt>
                <c:pt idx="43">
                  <c:v>乳腺甲状腺外科</c:v>
                </c:pt>
                <c:pt idx="44">
                  <c:v>东区肾病科</c:v>
                </c:pt>
                <c:pt idx="45">
                  <c:v>东区重症医学科</c:v>
                </c:pt>
                <c:pt idx="46">
                  <c:v>心病一科</c:v>
                </c:pt>
                <c:pt idx="47">
                  <c:v>普通外科</c:v>
                </c:pt>
                <c:pt idx="48">
                  <c:v>肝胆外科</c:v>
                </c:pt>
                <c:pt idx="49">
                  <c:v>心病二科</c:v>
                </c:pt>
                <c:pt idx="50">
                  <c:v>神经外科</c:v>
                </c:pt>
                <c:pt idx="51">
                  <c:v>胸外科</c:v>
                </c:pt>
                <c:pt idx="52">
                  <c:v>周围血管科</c:v>
                </c:pt>
                <c:pt idx="53">
                  <c:v>小儿骨科</c:v>
                </c:pt>
                <c:pt idx="54">
                  <c:v>运动损伤骨科</c:v>
                </c:pt>
                <c:pt idx="55">
                  <c:v>创伤骨科</c:v>
                </c:pt>
                <c:pt idx="56">
                  <c:v>脊柱骨科</c:v>
                </c:pt>
                <c:pt idx="57">
                  <c:v>显微骨科</c:v>
                </c:pt>
                <c:pt idx="58">
                  <c:v>骨科</c:v>
                </c:pt>
                <c:pt idx="59">
                  <c:v>关节骨科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12.109452613966955</c:v>
                </c:pt>
                <c:pt idx="2">
                  <c:v>6.251934682583938</c:v>
                </c:pt>
                <c:pt idx="3">
                  <c:v>5.234557279442558</c:v>
                </c:pt>
                <c:pt idx="4">
                  <c:v>2.568641718001846</c:v>
                </c:pt>
                <c:pt idx="5">
                  <c:v>2.2689183823079735</c:v>
                </c:pt>
                <c:pt idx="6">
                  <c:v>1.5987867436314716</c:v>
                </c:pt>
                <c:pt idx="7">
                  <c:v>0.9079928042456379</c:v>
                </c:pt>
                <c:pt idx="8">
                  <c:v>0.8572837909817255</c:v>
                </c:pt>
                <c:pt idx="9">
                  <c:v>0.5632620584309556</c:v>
                </c:pt>
                <c:pt idx="10">
                  <c:v>0.5089257981835612</c:v>
                </c:pt>
                <c:pt idx="11">
                  <c:v>0.48662466060670295</c:v>
                </c:pt>
                <c:pt idx="12">
                  <c:v>0.4566128232642117</c:v>
                </c:pt>
                <c:pt idx="13">
                  <c:v>0.41436446497973217</c:v>
                </c:pt>
                <c:pt idx="14">
                  <c:v>0.413188352490502</c:v>
                </c:pt>
                <c:pt idx="15">
                  <c:v>0.3582482801129743</c:v>
                </c:pt>
                <c:pt idx="16">
                  <c:v>0.34861143593358396</c:v>
                </c:pt>
                <c:pt idx="17">
                  <c:v>0.34218352374563077</c:v>
                </c:pt>
                <c:pt idx="18">
                  <c:v>0.334341266793186</c:v>
                </c:pt>
                <c:pt idx="19">
                  <c:v>0.2935397649825615</c:v>
                </c:pt>
                <c:pt idx="20">
                  <c:v>0.2935397649825615</c:v>
                </c:pt>
                <c:pt idx="21">
                  <c:v>0.284628649341477</c:v>
                </c:pt>
                <c:pt idx="22">
                  <c:v>0.279589171870921</c:v>
                </c:pt>
                <c:pt idx="23">
                  <c:v>0.2794437753162885</c:v>
                </c:pt>
                <c:pt idx="24">
                  <c:v>0.2661120173750256</c:v>
                </c:pt>
                <c:pt idx="25">
                  <c:v>0.25938440583652894</c:v>
                </c:pt>
                <c:pt idx="26">
                  <c:v>0.23041483126217574</c:v>
                </c:pt>
                <c:pt idx="27">
                  <c:v>0.2245783207946167</c:v>
                </c:pt>
                <c:pt idx="28">
                  <c:v>0.2162275403582224</c:v>
                </c:pt>
                <c:pt idx="29">
                  <c:v>0.19130871083767606</c:v>
                </c:pt>
                <c:pt idx="30">
                  <c:v>0.18366969637245348</c:v>
                </c:pt>
                <c:pt idx="31">
                  <c:v>0.1641894070572803</c:v>
                </c:pt>
                <c:pt idx="32">
                  <c:v>0.15040336028700246</c:v>
                </c:pt>
                <c:pt idx="33">
                  <c:v>0.11808271598602513</c:v>
                </c:pt>
                <c:pt idx="34">
                  <c:v>0.11808271598602513</c:v>
                </c:pt>
                <c:pt idx="35">
                  <c:v>0.11397943361542552</c:v>
                </c:pt>
                <c:pt idx="36">
                  <c:v>0.08737319848029496</c:v>
                </c:pt>
                <c:pt idx="37">
                  <c:v>0.07194574991953127</c:v>
                </c:pt>
                <c:pt idx="38">
                  <c:v>0.0651701990276926</c:v>
                </c:pt>
                <c:pt idx="39">
                  <c:v>0.05982937615000381</c:v>
                </c:pt>
                <c:pt idx="40">
                  <c:v>0.05945066177233133</c:v>
                </c:pt>
                <c:pt idx="41">
                  <c:v>0.05765534248884864</c:v>
                </c:pt>
                <c:pt idx="42">
                  <c:v>0.05484566121598539</c:v>
                </c:pt>
                <c:pt idx="43">
                  <c:v>0.05360946201651732</c:v>
                </c:pt>
                <c:pt idx="44">
                  <c:v>0.05266398437730776</c:v>
                </c:pt>
                <c:pt idx="45">
                  <c:v>0.052629446906905374</c:v>
                </c:pt>
                <c:pt idx="46">
                  <c:v>0.04446237546554385</c:v>
                </c:pt>
                <c:pt idx="47">
                  <c:v>0.03866124261448771</c:v>
                </c:pt>
                <c:pt idx="48">
                  <c:v>0.03451382476472041</c:v>
                </c:pt>
                <c:pt idx="49">
                  <c:v>0.02632304801348754</c:v>
                </c:pt>
                <c:pt idx="50">
                  <c:v>0.019423684013935547</c:v>
                </c:pt>
                <c:pt idx="51">
                  <c:v>0.014100907434185557</c:v>
                </c:pt>
                <c:pt idx="52">
                  <c:v>0.01246461941767063</c:v>
                </c:pt>
                <c:pt idx="53">
                  <c:v>0.011085552423661492</c:v>
                </c:pt>
                <c:pt idx="54">
                  <c:v>0.009004662925667845</c:v>
                </c:pt>
                <c:pt idx="55">
                  <c:v>0.008914888586514885</c:v>
                </c:pt>
                <c:pt idx="56">
                  <c:v>0.00834932075663074</c:v>
                </c:pt>
                <c:pt idx="57">
                  <c:v>0.008252490158985304</c:v>
                </c:pt>
                <c:pt idx="58">
                  <c:v>0.008183414874793734</c:v>
                </c:pt>
                <c:pt idx="59">
                  <c:v>0.007544792206280915</c:v>
                </c:pt>
                <c:pt idx="60">
                  <c:v>0.007028188589502111</c:v>
                </c:pt>
                <c:pt idx="61">
                  <c:v>0.00005335214663284707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护床比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中医外治中心</c:v>
                </c:pt>
                <c:pt idx="2">
                  <c:v>男科</c:v>
                </c:pt>
                <c:pt idx="3">
                  <c:v>身心医学科</c:v>
                </c:pt>
                <c:pt idx="4">
                  <c:v>脾胃病科</c:v>
                </c:pt>
                <c:pt idx="5">
                  <c:v>小儿骨科</c:v>
                </c:pt>
                <c:pt idx="6">
                  <c:v>小儿推拿科</c:v>
                </c:pt>
                <c:pt idx="7">
                  <c:v>肛肠科</c:v>
                </c:pt>
                <c:pt idx="8">
                  <c:v>神经外科</c:v>
                </c:pt>
                <c:pt idx="9">
                  <c:v>脑病三科</c:v>
                </c:pt>
                <c:pt idx="10">
                  <c:v>东区肾病科</c:v>
                </c:pt>
                <c:pt idx="11">
                  <c:v>医院</c:v>
                </c:pt>
                <c:pt idx="12">
                  <c:v>显微骨科</c:v>
                </c:pt>
                <c:pt idx="13">
                  <c:v>风湿病科</c:v>
                </c:pt>
                <c:pt idx="14">
                  <c:v>推拿科</c:v>
                </c:pt>
                <c:pt idx="15">
                  <c:v>普通外科</c:v>
                </c:pt>
                <c:pt idx="16">
                  <c:v>关节骨科</c:v>
                </c:pt>
                <c:pt idx="17">
                  <c:v>心病四科</c:v>
                </c:pt>
                <c:pt idx="18">
                  <c:v>妇科</c:v>
                </c:pt>
                <c:pt idx="19">
                  <c:v>肿瘤内科</c:v>
                </c:pt>
                <c:pt idx="20">
                  <c:v>西区重症医学科</c:v>
                </c:pt>
                <c:pt idx="21">
                  <c:v>泌尿外科</c:v>
                </c:pt>
                <c:pt idx="22">
                  <c:v>针灸科</c:v>
                </c:pt>
                <c:pt idx="23">
                  <c:v>皮肤科</c:v>
                </c:pt>
                <c:pt idx="24">
                  <c:v>肝胆外科</c:v>
                </c:pt>
                <c:pt idx="25">
                  <c:v>胸外科</c:v>
                </c:pt>
                <c:pt idx="26">
                  <c:v>口腔科</c:v>
                </c:pt>
                <c:pt idx="27">
                  <c:v>神经内科</c:v>
                </c:pt>
                <c:pt idx="28">
                  <c:v>心病三科</c:v>
                </c:pt>
                <c:pt idx="29">
                  <c:v>肾病科</c:v>
                </c:pt>
                <c:pt idx="30">
                  <c:v>周围血管科</c:v>
                </c:pt>
                <c:pt idx="31">
                  <c:v>心病一科</c:v>
                </c:pt>
                <c:pt idx="32">
                  <c:v>乳腺甲状腺外科</c:v>
                </c:pt>
                <c:pt idx="33">
                  <c:v>产科</c:v>
                </c:pt>
                <c:pt idx="34">
                  <c:v>康复科</c:v>
                </c:pt>
                <c:pt idx="35">
                  <c:v>耳鼻喉科</c:v>
                </c:pt>
                <c:pt idx="36">
                  <c:v>重症医学科</c:v>
                </c:pt>
                <c:pt idx="37">
                  <c:v>眼科</c:v>
                </c:pt>
                <c:pt idx="38">
                  <c:v>中医经典科</c:v>
                </c:pt>
                <c:pt idx="39">
                  <c:v>儿科</c:v>
                </c:pt>
                <c:pt idx="40">
                  <c:v>血液科</c:v>
                </c:pt>
                <c:pt idx="41">
                  <c:v>骨科</c:v>
                </c:pt>
                <c:pt idx="42">
                  <c:v>妇二科</c:v>
                </c:pt>
                <c:pt idx="43">
                  <c:v>治未病中心</c:v>
                </c:pt>
                <c:pt idx="44">
                  <c:v>心病二科</c:v>
                </c:pt>
                <c:pt idx="45">
                  <c:v>老年医学科</c:v>
                </c:pt>
                <c:pt idx="46">
                  <c:v>创伤骨科</c:v>
                </c:pt>
                <c:pt idx="47">
                  <c:v>妇科妇二科合并</c:v>
                </c:pt>
                <c:pt idx="48">
                  <c:v>心血管内科</c:v>
                </c:pt>
                <c:pt idx="49">
                  <c:v>微创骨科</c:v>
                </c:pt>
                <c:pt idx="50">
                  <c:v>肝病科</c:v>
                </c:pt>
                <c:pt idx="51">
                  <c:v>运动损伤骨科</c:v>
                </c:pt>
                <c:pt idx="52">
                  <c:v>脑病一科</c:v>
                </c:pt>
                <c:pt idx="53">
                  <c:v>脾胃科消化科合并</c:v>
                </c:pt>
                <c:pt idx="54">
                  <c:v>综合内科</c:v>
                </c:pt>
                <c:pt idx="55">
                  <c:v>脊柱骨科</c:v>
                </c:pt>
                <c:pt idx="56">
                  <c:v>内分泌科</c:v>
                </c:pt>
                <c:pt idx="57">
                  <c:v>呼吸内科</c:v>
                </c:pt>
                <c:pt idx="58">
                  <c:v>脑病二科</c:v>
                </c:pt>
                <c:pt idx="59">
                  <c:v>美容皮肤科</c:v>
                </c:pt>
                <c:pt idx="60">
                  <c:v>东区重症医学科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98.29888025298831</c:v>
                </c:pt>
                <c:pt idx="1">
                  <c:v>97.81705464000564</c:v>
                </c:pt>
                <c:pt idx="2">
                  <c:v>96.41003641567649</c:v>
                </c:pt>
                <c:pt idx="3">
                  <c:v>93.45546394652156</c:v>
                </c:pt>
                <c:pt idx="4">
                  <c:v>91.9549812333008</c:v>
                </c:pt>
                <c:pt idx="5">
                  <c:v>90.76610753760377</c:v>
                </c:pt>
                <c:pt idx="6">
                  <c:v>89.8086154986099</c:v>
                </c:pt>
                <c:pt idx="7">
                  <c:v>88.41538410020246</c:v>
                </c:pt>
                <c:pt idx="8">
                  <c:v>87.3960208090037</c:v>
                </c:pt>
                <c:pt idx="9">
                  <c:v>86.99074609151545</c:v>
                </c:pt>
                <c:pt idx="10">
                  <c:v>86.93416156085854</c:v>
                </c:pt>
                <c:pt idx="11">
                  <c:v>84.86276414023206</c:v>
                </c:pt>
                <c:pt idx="12">
                  <c:v>84.22972437805427</c:v>
                </c:pt>
                <c:pt idx="13">
                  <c:v>82.57357187366719</c:v>
                </c:pt>
                <c:pt idx="14">
                  <c:v>82.19170756544212</c:v>
                </c:pt>
                <c:pt idx="15">
                  <c:v>81.14616120144467</c:v>
                </c:pt>
                <c:pt idx="16">
                  <c:v>79.1788200375609</c:v>
                </c:pt>
                <c:pt idx="17">
                  <c:v>79.03303643507617</c:v>
                </c:pt>
                <c:pt idx="18">
                  <c:v>77.7182357299025</c:v>
                </c:pt>
                <c:pt idx="19">
                  <c:v>75.66253578661428</c:v>
                </c:pt>
                <c:pt idx="20">
                  <c:v>74.65137512338542</c:v>
                </c:pt>
                <c:pt idx="21">
                  <c:v>71.76278403393653</c:v>
                </c:pt>
                <c:pt idx="22">
                  <c:v>70.39218783060059</c:v>
                </c:pt>
                <c:pt idx="23">
                  <c:v>70.38322736901613</c:v>
                </c:pt>
                <c:pt idx="24">
                  <c:v>67.48608386476185</c:v>
                </c:pt>
                <c:pt idx="25">
                  <c:v>67.23182699900447</c:v>
                </c:pt>
                <c:pt idx="26">
                  <c:v>64.1524105174559</c:v>
                </c:pt>
                <c:pt idx="27">
                  <c:v>59.93369170208895</c:v>
                </c:pt>
                <c:pt idx="28">
                  <c:v>57.46534708731219</c:v>
                </c:pt>
                <c:pt idx="29">
                  <c:v>50.87530586421678</c:v>
                </c:pt>
                <c:pt idx="30">
                  <c:v>50.76602531140904</c:v>
                </c:pt>
                <c:pt idx="31">
                  <c:v>46.462494642397466</c:v>
                </c:pt>
                <c:pt idx="32">
                  <c:v>43.89570541696797</c:v>
                </c:pt>
                <c:pt idx="33">
                  <c:v>43.34970010471797</c:v>
                </c:pt>
                <c:pt idx="34">
                  <c:v>43.012841930469236</c:v>
                </c:pt>
                <c:pt idx="35">
                  <c:v>41.92665014929442</c:v>
                </c:pt>
                <c:pt idx="36">
                  <c:v>39.46673873561484</c:v>
                </c:pt>
                <c:pt idx="37">
                  <c:v>38.942168312022375</c:v>
                </c:pt>
                <c:pt idx="38">
                  <c:v>37.8316390651652</c:v>
                </c:pt>
                <c:pt idx="39">
                  <c:v>37.68525926042354</c:v>
                </c:pt>
                <c:pt idx="40">
                  <c:v>36.89943138695813</c:v>
                </c:pt>
                <c:pt idx="41">
                  <c:v>36.80173564060007</c:v>
                </c:pt>
                <c:pt idx="42">
                  <c:v>35.807707260447195</c:v>
                </c:pt>
                <c:pt idx="43">
                  <c:v>32.951636255206296</c:v>
                </c:pt>
                <c:pt idx="44">
                  <c:v>32.029735041941066</c:v>
                </c:pt>
                <c:pt idx="45">
                  <c:v>29.83768382996168</c:v>
                </c:pt>
                <c:pt idx="46">
                  <c:v>28.59311772585631</c:v>
                </c:pt>
                <c:pt idx="47">
                  <c:v>27.95919088762451</c:v>
                </c:pt>
                <c:pt idx="48">
                  <c:v>26.892583985744366</c:v>
                </c:pt>
                <c:pt idx="49">
                  <c:v>24.542656289096065</c:v>
                </c:pt>
                <c:pt idx="50">
                  <c:v>22.15002817881082</c:v>
                </c:pt>
                <c:pt idx="51">
                  <c:v>22.032711627340042</c:v>
                </c:pt>
                <c:pt idx="52">
                  <c:v>19.050709769191208</c:v>
                </c:pt>
                <c:pt idx="53">
                  <c:v>18.320893296980433</c:v>
                </c:pt>
                <c:pt idx="54">
                  <c:v>14.122741409207729</c:v>
                </c:pt>
                <c:pt idx="55">
                  <c:v>12.91106021879893</c:v>
                </c:pt>
                <c:pt idx="56">
                  <c:v>12.297567706037293</c:v>
                </c:pt>
                <c:pt idx="57">
                  <c:v>11.97755965604288</c:v>
                </c:pt>
                <c:pt idx="58">
                  <c:v>9.181188479430302</c:v>
                </c:pt>
                <c:pt idx="59">
                  <c:v>7.786979757823298</c:v>
                </c:pt>
                <c:pt idx="60">
                  <c:v>6.700441368727428</c:v>
                </c:pt>
                <c:pt idx="61">
                  <c:v>4.770428102229607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胸外科</c:v>
                </c:pt>
                <c:pt idx="2">
                  <c:v>产科</c:v>
                </c:pt>
                <c:pt idx="3">
                  <c:v>男科</c:v>
                </c:pt>
                <c:pt idx="4">
                  <c:v>医院</c:v>
                </c:pt>
                <c:pt idx="5">
                  <c:v>内分泌科</c:v>
                </c:pt>
                <c:pt idx="6">
                  <c:v>脑病三科</c:v>
                </c:pt>
                <c:pt idx="7">
                  <c:v>运动损伤骨科</c:v>
                </c:pt>
                <c:pt idx="8">
                  <c:v>神经外科</c:v>
                </c:pt>
                <c:pt idx="9">
                  <c:v>血液科</c:v>
                </c:pt>
                <c:pt idx="10">
                  <c:v>脑病一科</c:v>
                </c:pt>
                <c:pt idx="11">
                  <c:v>肝病科</c:v>
                </c:pt>
                <c:pt idx="12">
                  <c:v>东区重症医学科</c:v>
                </c:pt>
                <c:pt idx="13">
                  <c:v>小儿推拿科</c:v>
                </c:pt>
                <c:pt idx="14">
                  <c:v>肾病科</c:v>
                </c:pt>
                <c:pt idx="15">
                  <c:v>肾脏内科</c:v>
                </c:pt>
                <c:pt idx="16">
                  <c:v>东区肾病科</c:v>
                </c:pt>
                <c:pt idx="17">
                  <c:v>脾胃病科</c:v>
                </c:pt>
                <c:pt idx="18">
                  <c:v>中医经典科</c:v>
                </c:pt>
                <c:pt idx="19">
                  <c:v>心病三科</c:v>
                </c:pt>
                <c:pt idx="20">
                  <c:v>身心医学科</c:v>
                </c:pt>
                <c:pt idx="21">
                  <c:v>妇二科</c:v>
                </c:pt>
                <c:pt idx="22">
                  <c:v>治未病中心</c:v>
                </c:pt>
                <c:pt idx="23">
                  <c:v>创伤骨科</c:v>
                </c:pt>
                <c:pt idx="24">
                  <c:v>肝胆外科</c:v>
                </c:pt>
                <c:pt idx="25">
                  <c:v>口腔科</c:v>
                </c:pt>
                <c:pt idx="26">
                  <c:v>妇科妇二科合并</c:v>
                </c:pt>
                <c:pt idx="27">
                  <c:v>老年医学科</c:v>
                </c:pt>
                <c:pt idx="28">
                  <c:v>美容皮肤科</c:v>
                </c:pt>
                <c:pt idx="29">
                  <c:v>西区重症医学科</c:v>
                </c:pt>
                <c:pt idx="30">
                  <c:v>心病一科</c:v>
                </c:pt>
                <c:pt idx="31">
                  <c:v>心血管内科</c:v>
                </c:pt>
                <c:pt idx="32">
                  <c:v>泌尿外科</c:v>
                </c:pt>
                <c:pt idx="33">
                  <c:v>儿科</c:v>
                </c:pt>
                <c:pt idx="34">
                  <c:v>脊柱骨科</c:v>
                </c:pt>
                <c:pt idx="35">
                  <c:v>耳鼻喉科</c:v>
                </c:pt>
                <c:pt idx="36">
                  <c:v>眼科</c:v>
                </c:pt>
                <c:pt idx="37">
                  <c:v>神经内科</c:v>
                </c:pt>
                <c:pt idx="38">
                  <c:v>周围血管科</c:v>
                </c:pt>
                <c:pt idx="39">
                  <c:v>心病二科</c:v>
                </c:pt>
                <c:pt idx="40">
                  <c:v>微创骨科</c:v>
                </c:pt>
                <c:pt idx="41">
                  <c:v>关节骨科</c:v>
                </c:pt>
                <c:pt idx="42">
                  <c:v>针灸科</c:v>
                </c:pt>
                <c:pt idx="43">
                  <c:v>皮肤科</c:v>
                </c:pt>
                <c:pt idx="44">
                  <c:v>推拿科</c:v>
                </c:pt>
                <c:pt idx="45">
                  <c:v>中医外治中心</c:v>
                </c:pt>
                <c:pt idx="46">
                  <c:v>肿瘤内科</c:v>
                </c:pt>
                <c:pt idx="47">
                  <c:v>脑病二科</c:v>
                </c:pt>
                <c:pt idx="48">
                  <c:v>普通外科</c:v>
                </c:pt>
                <c:pt idx="49">
                  <c:v>小儿骨科</c:v>
                </c:pt>
                <c:pt idx="50">
                  <c:v>妇科</c:v>
                </c:pt>
                <c:pt idx="51">
                  <c:v>显微骨科</c:v>
                </c:pt>
                <c:pt idx="52">
                  <c:v>消化内科</c:v>
                </c:pt>
                <c:pt idx="53">
                  <c:v>心病四科</c:v>
                </c:pt>
                <c:pt idx="54">
                  <c:v>肛肠科</c:v>
                </c:pt>
                <c:pt idx="55">
                  <c:v>呼吸内科</c:v>
                </c:pt>
                <c:pt idx="56">
                  <c:v>重症医学科</c:v>
                </c:pt>
                <c:pt idx="57">
                  <c:v>骨科</c:v>
                </c:pt>
                <c:pt idx="58">
                  <c:v>脾胃科消化科合并</c:v>
                </c:pt>
                <c:pt idx="59">
                  <c:v>综合内科</c:v>
                </c:pt>
                <c:pt idx="60">
                  <c:v>康复科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98.07323717266907</c:v>
                </c:pt>
                <c:pt idx="2">
                  <c:v>97.79844384956377</c:v>
                </c:pt>
                <c:pt idx="3">
                  <c:v>97.42229356870882</c:v>
                </c:pt>
                <c:pt idx="4">
                  <c:v>92.73815779689996</c:v>
                </c:pt>
                <c:pt idx="5">
                  <c:v>87.23618545553748</c:v>
                </c:pt>
                <c:pt idx="6">
                  <c:v>87.04596805628474</c:v>
                </c:pt>
                <c:pt idx="7">
                  <c:v>86.53284505724554</c:v>
                </c:pt>
                <c:pt idx="8">
                  <c:v>85.35139762977711</c:v>
                </c:pt>
                <c:pt idx="9">
                  <c:v>85.09113510694588</c:v>
                </c:pt>
                <c:pt idx="10">
                  <c:v>84.65002594599812</c:v>
                </c:pt>
                <c:pt idx="11">
                  <c:v>83.99108871386215</c:v>
                </c:pt>
                <c:pt idx="12">
                  <c:v>80.68807628974935</c:v>
                </c:pt>
                <c:pt idx="13">
                  <c:v>80.26921369901696</c:v>
                </c:pt>
                <c:pt idx="14">
                  <c:v>78.77027948168846</c:v>
                </c:pt>
                <c:pt idx="15">
                  <c:v>76.80538216130002</c:v>
                </c:pt>
                <c:pt idx="16">
                  <c:v>75.00104161888288</c:v>
                </c:pt>
                <c:pt idx="17">
                  <c:v>74.65332103282427</c:v>
                </c:pt>
                <c:pt idx="18">
                  <c:v>73.69513003619834</c:v>
                </c:pt>
                <c:pt idx="19">
                  <c:v>71.4824214175088</c:v>
                </c:pt>
                <c:pt idx="20">
                  <c:v>65.03426437511486</c:v>
                </c:pt>
                <c:pt idx="21">
                  <c:v>62.11051591277367</c:v>
                </c:pt>
                <c:pt idx="22">
                  <c:v>62.05241085266953</c:v>
                </c:pt>
                <c:pt idx="23">
                  <c:v>58.656497612702765</c:v>
                </c:pt>
                <c:pt idx="24">
                  <c:v>58.60048735764309</c:v>
                </c:pt>
                <c:pt idx="25">
                  <c:v>58.58392861183919</c:v>
                </c:pt>
                <c:pt idx="26">
                  <c:v>57.52562295217556</c:v>
                </c:pt>
                <c:pt idx="27">
                  <c:v>56.10386827319976</c:v>
                </c:pt>
                <c:pt idx="28">
                  <c:v>54.59699516471039</c:v>
                </c:pt>
                <c:pt idx="29">
                  <c:v>52.59049874793625</c:v>
                </c:pt>
                <c:pt idx="30">
                  <c:v>52.25481772548464</c:v>
                </c:pt>
                <c:pt idx="31">
                  <c:v>49.15336486915155</c:v>
                </c:pt>
                <c:pt idx="32">
                  <c:v>47.92288842959086</c:v>
                </c:pt>
                <c:pt idx="33">
                  <c:v>47.34170514754129</c:v>
                </c:pt>
                <c:pt idx="34">
                  <c:v>44.43113088035365</c:v>
                </c:pt>
                <c:pt idx="35">
                  <c:v>43.860314570062876</c:v>
                </c:pt>
                <c:pt idx="36">
                  <c:v>37.91545291877493</c:v>
                </c:pt>
                <c:pt idx="37">
                  <c:v>37.78642592750092</c:v>
                </c:pt>
                <c:pt idx="38">
                  <c:v>36.51307938943141</c:v>
                </c:pt>
                <c:pt idx="39">
                  <c:v>34.93329827831082</c:v>
                </c:pt>
                <c:pt idx="40">
                  <c:v>33.37540360395085</c:v>
                </c:pt>
                <c:pt idx="41">
                  <c:v>31.79185528888004</c:v>
                </c:pt>
                <c:pt idx="42">
                  <c:v>30.690353750266407</c:v>
                </c:pt>
                <c:pt idx="43">
                  <c:v>29.39185375085548</c:v>
                </c:pt>
                <c:pt idx="44">
                  <c:v>28.567262010799315</c:v>
                </c:pt>
                <c:pt idx="45">
                  <c:v>26.816714733911542</c:v>
                </c:pt>
                <c:pt idx="46">
                  <c:v>26.5801771608186</c:v>
                </c:pt>
                <c:pt idx="47">
                  <c:v>26.090672788525307</c:v>
                </c:pt>
                <c:pt idx="48">
                  <c:v>25.30762617850521</c:v>
                </c:pt>
                <c:pt idx="49">
                  <c:v>23.689485280496527</c:v>
                </c:pt>
                <c:pt idx="50">
                  <c:v>22.19051737042807</c:v>
                </c:pt>
                <c:pt idx="51">
                  <c:v>21.233695452820665</c:v>
                </c:pt>
                <c:pt idx="52">
                  <c:v>18.81286447346519</c:v>
                </c:pt>
                <c:pt idx="53">
                  <c:v>13.294588152529652</c:v>
                </c:pt>
                <c:pt idx="54">
                  <c:v>12.897392769750757</c:v>
                </c:pt>
                <c:pt idx="55">
                  <c:v>9.979172791516124</c:v>
                </c:pt>
                <c:pt idx="56">
                  <c:v>9.822050270830017</c:v>
                </c:pt>
                <c:pt idx="57">
                  <c:v>7.1829743773810515</c:v>
                </c:pt>
                <c:pt idx="58">
                  <c:v>5.863269563949907</c:v>
                </c:pt>
                <c:pt idx="59">
                  <c:v>3.690511593835908</c:v>
                </c:pt>
                <c:pt idx="60">
                  <c:v>3.147208346301772</c:v>
                </c:pt>
                <c:pt idx="61">
                  <c:v>2.995905219767792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康复科</c:v>
                </c:pt>
                <c:pt idx="2">
                  <c:v>东区重症医学科</c:v>
                </c:pt>
                <c:pt idx="3">
                  <c:v>美容皮肤科</c:v>
                </c:pt>
                <c:pt idx="4">
                  <c:v>胸外科</c:v>
                </c:pt>
                <c:pt idx="5">
                  <c:v>妇科</c:v>
                </c:pt>
                <c:pt idx="6">
                  <c:v>血液科</c:v>
                </c:pt>
                <c:pt idx="7">
                  <c:v>呼吸内科</c:v>
                </c:pt>
                <c:pt idx="8">
                  <c:v>泌尿外科</c:v>
                </c:pt>
                <c:pt idx="9">
                  <c:v>心病二科</c:v>
                </c:pt>
                <c:pt idx="10">
                  <c:v>关节骨科</c:v>
                </c:pt>
                <c:pt idx="11">
                  <c:v>消化内科</c:v>
                </c:pt>
                <c:pt idx="12">
                  <c:v>小儿骨科</c:v>
                </c:pt>
                <c:pt idx="13">
                  <c:v>口腔科</c:v>
                </c:pt>
                <c:pt idx="14">
                  <c:v>乳腺甲状腺外科</c:v>
                </c:pt>
                <c:pt idx="15">
                  <c:v>治未病中心</c:v>
                </c:pt>
                <c:pt idx="16">
                  <c:v>身心医学科</c:v>
                </c:pt>
                <c:pt idx="17">
                  <c:v>妇二科</c:v>
                </c:pt>
                <c:pt idx="18">
                  <c:v>心病四科</c:v>
                </c:pt>
                <c:pt idx="19">
                  <c:v>普通外科</c:v>
                </c:pt>
                <c:pt idx="20">
                  <c:v>显微骨科</c:v>
                </c:pt>
                <c:pt idx="21">
                  <c:v>肛肠科</c:v>
                </c:pt>
                <c:pt idx="22">
                  <c:v>西区重症医学科</c:v>
                </c:pt>
                <c:pt idx="23">
                  <c:v>心血管内科</c:v>
                </c:pt>
                <c:pt idx="24">
                  <c:v>肝病科</c:v>
                </c:pt>
                <c:pt idx="25">
                  <c:v>医院</c:v>
                </c:pt>
                <c:pt idx="26">
                  <c:v>风湿病科</c:v>
                </c:pt>
                <c:pt idx="27">
                  <c:v>肾病科</c:v>
                </c:pt>
                <c:pt idx="28">
                  <c:v>耳鼻喉科</c:v>
                </c:pt>
                <c:pt idx="29">
                  <c:v>皮肤科</c:v>
                </c:pt>
                <c:pt idx="30">
                  <c:v>针灸科</c:v>
                </c:pt>
                <c:pt idx="31">
                  <c:v>老年医学科</c:v>
                </c:pt>
                <c:pt idx="32">
                  <c:v>肾脏内科</c:v>
                </c:pt>
                <c:pt idx="33">
                  <c:v>推拿科</c:v>
                </c:pt>
                <c:pt idx="34">
                  <c:v>骨科</c:v>
                </c:pt>
                <c:pt idx="35">
                  <c:v>东区肾病科</c:v>
                </c:pt>
                <c:pt idx="36">
                  <c:v>脾胃病科</c:v>
                </c:pt>
                <c:pt idx="37">
                  <c:v>肿瘤内科</c:v>
                </c:pt>
                <c:pt idx="38">
                  <c:v>心病一科</c:v>
                </c:pt>
                <c:pt idx="39">
                  <c:v>小儿推拿科</c:v>
                </c:pt>
                <c:pt idx="40">
                  <c:v>妇科妇二科合并</c:v>
                </c:pt>
                <c:pt idx="41">
                  <c:v>创伤骨科</c:v>
                </c:pt>
                <c:pt idx="42">
                  <c:v>神经外科</c:v>
                </c:pt>
                <c:pt idx="43">
                  <c:v>脑病三科</c:v>
                </c:pt>
                <c:pt idx="44">
                  <c:v>综合内科</c:v>
                </c:pt>
                <c:pt idx="45">
                  <c:v>眼科</c:v>
                </c:pt>
                <c:pt idx="46">
                  <c:v>内分泌科</c:v>
                </c:pt>
                <c:pt idx="47">
                  <c:v>中医外治中心</c:v>
                </c:pt>
                <c:pt idx="48">
                  <c:v>肝胆外科</c:v>
                </c:pt>
                <c:pt idx="49">
                  <c:v>心病三科</c:v>
                </c:pt>
                <c:pt idx="50">
                  <c:v>脊柱骨科</c:v>
                </c:pt>
                <c:pt idx="51">
                  <c:v>重症医学科</c:v>
                </c:pt>
                <c:pt idx="52">
                  <c:v>神经内科</c:v>
                </c:pt>
                <c:pt idx="53">
                  <c:v>脾胃科消化科合并</c:v>
                </c:pt>
                <c:pt idx="54">
                  <c:v>儿科</c:v>
                </c:pt>
                <c:pt idx="55">
                  <c:v>微创骨科</c:v>
                </c:pt>
                <c:pt idx="56">
                  <c:v>中医经典科</c:v>
                </c:pt>
                <c:pt idx="57">
                  <c:v>周围血管科</c:v>
                </c:pt>
                <c:pt idx="58">
                  <c:v>脑病一科</c:v>
                </c:pt>
                <c:pt idx="59">
                  <c:v>运动损伤骨科</c:v>
                </c:pt>
                <c:pt idx="60">
                  <c:v>产科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98.06069488921588</c:v>
                </c:pt>
                <c:pt idx="2">
                  <c:v>91.04884302949812</c:v>
                </c:pt>
                <c:pt idx="3">
                  <c:v>89.48432890436416</c:v>
                </c:pt>
                <c:pt idx="4">
                  <c:v>85.2119785802839</c:v>
                </c:pt>
                <c:pt idx="5">
                  <c:v>85.13635757039731</c:v>
                </c:pt>
                <c:pt idx="6">
                  <c:v>81.92107951037313</c:v>
                </c:pt>
                <c:pt idx="7">
                  <c:v>81.8178157082868</c:v>
                </c:pt>
                <c:pt idx="8">
                  <c:v>77.8574011708575</c:v>
                </c:pt>
                <c:pt idx="9">
                  <c:v>77.5576340889545</c:v>
                </c:pt>
                <c:pt idx="10">
                  <c:v>77.39459464535098</c:v>
                </c:pt>
                <c:pt idx="11">
                  <c:v>75.96295569489591</c:v>
                </c:pt>
                <c:pt idx="12">
                  <c:v>75.84410874995424</c:v>
                </c:pt>
                <c:pt idx="13">
                  <c:v>69.61015825979496</c:v>
                </c:pt>
                <c:pt idx="14">
                  <c:v>69.09763353517258</c:v>
                </c:pt>
                <c:pt idx="15">
                  <c:v>69.09301823542566</c:v>
                </c:pt>
                <c:pt idx="16">
                  <c:v>68.2267942754019</c:v>
                </c:pt>
                <c:pt idx="17">
                  <c:v>67.5947918734867</c:v>
                </c:pt>
                <c:pt idx="18">
                  <c:v>66.98949689755108</c:v>
                </c:pt>
                <c:pt idx="19">
                  <c:v>66.47137073125043</c:v>
                </c:pt>
                <c:pt idx="20">
                  <c:v>65.51859808557587</c:v>
                </c:pt>
                <c:pt idx="21">
                  <c:v>65.21463756206404</c:v>
                </c:pt>
                <c:pt idx="22">
                  <c:v>63.33740182647715</c:v>
                </c:pt>
                <c:pt idx="23">
                  <c:v>63.131429834894426</c:v>
                </c:pt>
                <c:pt idx="24">
                  <c:v>61.68618338927887</c:v>
                </c:pt>
                <c:pt idx="25">
                  <c:v>58.009737382172425</c:v>
                </c:pt>
                <c:pt idx="26">
                  <c:v>53.87721814297643</c:v>
                </c:pt>
                <c:pt idx="27">
                  <c:v>52.63327757970656</c:v>
                </c:pt>
                <c:pt idx="28">
                  <c:v>51.37064008754038</c:v>
                </c:pt>
                <c:pt idx="29">
                  <c:v>51.298432542793215</c:v>
                </c:pt>
                <c:pt idx="30">
                  <c:v>51.14152311131228</c:v>
                </c:pt>
                <c:pt idx="31">
                  <c:v>50.794977021007924</c:v>
                </c:pt>
                <c:pt idx="32">
                  <c:v>50.11333375178647</c:v>
                </c:pt>
                <c:pt idx="33">
                  <c:v>49.92528119798029</c:v>
                </c:pt>
                <c:pt idx="34">
                  <c:v>48.8472586801201</c:v>
                </c:pt>
                <c:pt idx="35">
                  <c:v>44.54069069670471</c:v>
                </c:pt>
                <c:pt idx="36">
                  <c:v>41.47279439935782</c:v>
                </c:pt>
                <c:pt idx="37">
                  <c:v>39.08381632826858</c:v>
                </c:pt>
                <c:pt idx="38">
                  <c:v>39.03749289610377</c:v>
                </c:pt>
                <c:pt idx="39">
                  <c:v>39.032111617894095</c:v>
                </c:pt>
                <c:pt idx="40">
                  <c:v>35.26943852831061</c:v>
                </c:pt>
                <c:pt idx="41">
                  <c:v>31.10893807917168</c:v>
                </c:pt>
                <c:pt idx="42">
                  <c:v>28.34266452041073</c:v>
                </c:pt>
                <c:pt idx="43">
                  <c:v>27.15762487209406</c:v>
                </c:pt>
                <c:pt idx="44">
                  <c:v>26.098170521758128</c:v>
                </c:pt>
                <c:pt idx="45">
                  <c:v>25.12931598436014</c:v>
                </c:pt>
                <c:pt idx="46">
                  <c:v>25.09125607200249</c:v>
                </c:pt>
                <c:pt idx="47">
                  <c:v>25.00401413596187</c:v>
                </c:pt>
                <c:pt idx="48">
                  <c:v>24.516700294567883</c:v>
                </c:pt>
                <c:pt idx="49">
                  <c:v>21.227604116002556</c:v>
                </c:pt>
                <c:pt idx="50">
                  <c:v>20.996519549010856</c:v>
                </c:pt>
                <c:pt idx="51">
                  <c:v>20.049461214697615</c:v>
                </c:pt>
                <c:pt idx="52">
                  <c:v>16.84056735307614</c:v>
                </c:pt>
                <c:pt idx="53">
                  <c:v>14.970780799490344</c:v>
                </c:pt>
                <c:pt idx="54">
                  <c:v>12.716986492477002</c:v>
                </c:pt>
                <c:pt idx="55">
                  <c:v>10.170778852305434</c:v>
                </c:pt>
                <c:pt idx="56">
                  <c:v>7.014008734700788</c:v>
                </c:pt>
                <c:pt idx="57">
                  <c:v>5.73000441061172</c:v>
                </c:pt>
                <c:pt idx="58">
                  <c:v>5.103264719841141</c:v>
                </c:pt>
                <c:pt idx="59">
                  <c:v>4.309820009540751</c:v>
                </c:pt>
                <c:pt idx="60">
                  <c:v>3.2477925825518845</c:v>
                </c:pt>
                <c:pt idx="61">
                  <c:v>3.040322963560533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周围血管科</c:v>
                </c:pt>
                <c:pt idx="2">
                  <c:v>美容皮肤科</c:v>
                </c:pt>
                <c:pt idx="3">
                  <c:v>运动损伤骨科</c:v>
                </c:pt>
                <c:pt idx="4">
                  <c:v>产科</c:v>
                </c:pt>
                <c:pt idx="5">
                  <c:v>创伤骨科</c:v>
                </c:pt>
                <c:pt idx="6">
                  <c:v>泌尿外科</c:v>
                </c:pt>
                <c:pt idx="7">
                  <c:v>肾脏内科</c:v>
                </c:pt>
                <c:pt idx="8">
                  <c:v>口腔科</c:v>
                </c:pt>
                <c:pt idx="9">
                  <c:v>身心医学科</c:v>
                </c:pt>
                <c:pt idx="10">
                  <c:v>心病二科</c:v>
                </c:pt>
                <c:pt idx="11">
                  <c:v>心病一科</c:v>
                </c:pt>
                <c:pt idx="12">
                  <c:v>微创骨科</c:v>
                </c:pt>
                <c:pt idx="13">
                  <c:v>血液科</c:v>
                </c:pt>
                <c:pt idx="14">
                  <c:v>乳腺甲状腺外科</c:v>
                </c:pt>
                <c:pt idx="15">
                  <c:v>西区重症医学科</c:v>
                </c:pt>
                <c:pt idx="16">
                  <c:v>眼科</c:v>
                </c:pt>
                <c:pt idx="17">
                  <c:v>中医外治中心</c:v>
                </c:pt>
                <c:pt idx="18">
                  <c:v>胸外科</c:v>
                </c:pt>
                <c:pt idx="19">
                  <c:v>治未病中心</c:v>
                </c:pt>
                <c:pt idx="20">
                  <c:v>康复科</c:v>
                </c:pt>
                <c:pt idx="21">
                  <c:v>重症医学科</c:v>
                </c:pt>
                <c:pt idx="22">
                  <c:v>呼吸内科</c:v>
                </c:pt>
                <c:pt idx="23">
                  <c:v>肿瘤内科</c:v>
                </c:pt>
                <c:pt idx="24">
                  <c:v>老年医学科</c:v>
                </c:pt>
                <c:pt idx="25">
                  <c:v>普通外科</c:v>
                </c:pt>
                <c:pt idx="26">
                  <c:v>肾病科</c:v>
                </c:pt>
                <c:pt idx="27">
                  <c:v>神经内科</c:v>
                </c:pt>
                <c:pt idx="28">
                  <c:v>脾胃科消化科合并</c:v>
                </c:pt>
                <c:pt idx="29">
                  <c:v>妇科妇二科合并</c:v>
                </c:pt>
                <c:pt idx="30">
                  <c:v>肛肠科</c:v>
                </c:pt>
                <c:pt idx="31">
                  <c:v>妇科</c:v>
                </c:pt>
                <c:pt idx="32">
                  <c:v>肝胆外科</c:v>
                </c:pt>
                <c:pt idx="33">
                  <c:v>儿科</c:v>
                </c:pt>
                <c:pt idx="34">
                  <c:v>脊柱骨科</c:v>
                </c:pt>
                <c:pt idx="35">
                  <c:v>脾胃病科</c:v>
                </c:pt>
                <c:pt idx="36">
                  <c:v>妇二科</c:v>
                </c:pt>
                <c:pt idx="37">
                  <c:v>东区肾病科</c:v>
                </c:pt>
                <c:pt idx="38">
                  <c:v>内分泌科</c:v>
                </c:pt>
                <c:pt idx="39">
                  <c:v>脑病一科</c:v>
                </c:pt>
                <c:pt idx="40">
                  <c:v>心病三科</c:v>
                </c:pt>
                <c:pt idx="41">
                  <c:v>皮肤科</c:v>
                </c:pt>
                <c:pt idx="42">
                  <c:v>耳鼻喉科</c:v>
                </c:pt>
                <c:pt idx="43">
                  <c:v>东区重症医学科</c:v>
                </c:pt>
                <c:pt idx="44">
                  <c:v>关节骨科</c:v>
                </c:pt>
                <c:pt idx="45">
                  <c:v>心血管内科</c:v>
                </c:pt>
                <c:pt idx="46">
                  <c:v>消化内科</c:v>
                </c:pt>
                <c:pt idx="47">
                  <c:v>脑病二科</c:v>
                </c:pt>
                <c:pt idx="48">
                  <c:v>风湿病科</c:v>
                </c:pt>
                <c:pt idx="49">
                  <c:v>小儿骨科</c:v>
                </c:pt>
                <c:pt idx="50">
                  <c:v>推拿科</c:v>
                </c:pt>
                <c:pt idx="51">
                  <c:v>小儿推拿科</c:v>
                </c:pt>
                <c:pt idx="52">
                  <c:v>显微骨科</c:v>
                </c:pt>
                <c:pt idx="53">
                  <c:v>男科</c:v>
                </c:pt>
                <c:pt idx="54">
                  <c:v>针灸科</c:v>
                </c:pt>
                <c:pt idx="55">
                  <c:v>中医经典科</c:v>
                </c:pt>
                <c:pt idx="56">
                  <c:v>综合内科</c:v>
                </c:pt>
                <c:pt idx="57">
                  <c:v>神经外科</c:v>
                </c:pt>
                <c:pt idx="58">
                  <c:v>脑病三科</c:v>
                </c:pt>
                <c:pt idx="59">
                  <c:v>心病四科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99.66648469008723</c:v>
                </c:pt>
                <c:pt idx="2">
                  <c:v>98.15553339691832</c:v>
                </c:pt>
                <c:pt idx="3">
                  <c:v>97.9448615556275</c:v>
                </c:pt>
                <c:pt idx="4">
                  <c:v>93.24867485953172</c:v>
                </c:pt>
                <c:pt idx="5">
                  <c:v>93.19800633713243</c:v>
                </c:pt>
                <c:pt idx="6">
                  <c:v>91.81914109880553</c:v>
                </c:pt>
                <c:pt idx="7">
                  <c:v>90.93526980434041</c:v>
                </c:pt>
                <c:pt idx="8">
                  <c:v>90.37719565268671</c:v>
                </c:pt>
                <c:pt idx="9">
                  <c:v>88.2694404175427</c:v>
                </c:pt>
                <c:pt idx="10">
                  <c:v>86.18907402040459</c:v>
                </c:pt>
                <c:pt idx="11">
                  <c:v>84.79148631596573</c:v>
                </c:pt>
                <c:pt idx="12">
                  <c:v>83.14773720849465</c:v>
                </c:pt>
                <c:pt idx="13">
                  <c:v>81.06548225772094</c:v>
                </c:pt>
                <c:pt idx="14">
                  <c:v>78.67354837335468</c:v>
                </c:pt>
                <c:pt idx="15">
                  <c:v>76.34219819628925</c:v>
                </c:pt>
                <c:pt idx="16">
                  <c:v>76.33449322810328</c:v>
                </c:pt>
                <c:pt idx="17">
                  <c:v>76.12061782606958</c:v>
                </c:pt>
                <c:pt idx="18">
                  <c:v>74.62010780505274</c:v>
                </c:pt>
                <c:pt idx="19">
                  <c:v>72.55580903414179</c:v>
                </c:pt>
                <c:pt idx="20">
                  <c:v>72.31216157792598</c:v>
                </c:pt>
                <c:pt idx="21">
                  <c:v>71.38612619619886</c:v>
                </c:pt>
                <c:pt idx="22">
                  <c:v>71.19055799516137</c:v>
                </c:pt>
                <c:pt idx="23">
                  <c:v>70.93129561313516</c:v>
                </c:pt>
                <c:pt idx="24">
                  <c:v>70.49748310132351</c:v>
                </c:pt>
                <c:pt idx="25">
                  <c:v>69.48707365992219</c:v>
                </c:pt>
                <c:pt idx="26">
                  <c:v>69.33634680884064</c:v>
                </c:pt>
                <c:pt idx="27">
                  <c:v>64.33138660953496</c:v>
                </c:pt>
                <c:pt idx="28">
                  <c:v>64.30040919166211</c:v>
                </c:pt>
                <c:pt idx="29">
                  <c:v>62.18332425925921</c:v>
                </c:pt>
                <c:pt idx="30">
                  <c:v>61.266735307900895</c:v>
                </c:pt>
                <c:pt idx="31">
                  <c:v>60.91962644129776</c:v>
                </c:pt>
                <c:pt idx="32">
                  <c:v>58.58815758209982</c:v>
                </c:pt>
                <c:pt idx="33">
                  <c:v>57.53515788947167</c:v>
                </c:pt>
                <c:pt idx="34">
                  <c:v>56.36261338076046</c:v>
                </c:pt>
                <c:pt idx="35">
                  <c:v>53.450786033095014</c:v>
                </c:pt>
                <c:pt idx="36">
                  <c:v>51.562250743568015</c:v>
                </c:pt>
                <c:pt idx="37">
                  <c:v>44.098776530055744</c:v>
                </c:pt>
                <c:pt idx="38">
                  <c:v>42.91080945478296</c:v>
                </c:pt>
                <c:pt idx="39">
                  <c:v>42.89463616231315</c:v>
                </c:pt>
                <c:pt idx="40">
                  <c:v>41.28192144573976</c:v>
                </c:pt>
                <c:pt idx="41">
                  <c:v>40.70176701966789</c:v>
                </c:pt>
                <c:pt idx="42">
                  <c:v>32.302279651102566</c:v>
                </c:pt>
                <c:pt idx="43">
                  <c:v>32.08031342966238</c:v>
                </c:pt>
                <c:pt idx="44">
                  <c:v>28.034202163850406</c:v>
                </c:pt>
                <c:pt idx="45">
                  <c:v>27.960457561459187</c:v>
                </c:pt>
                <c:pt idx="46">
                  <c:v>27.82435776489665</c:v>
                </c:pt>
                <c:pt idx="47">
                  <c:v>27.283215389790826</c:v>
                </c:pt>
                <c:pt idx="48">
                  <c:v>25.997484444935864</c:v>
                </c:pt>
                <c:pt idx="49">
                  <c:v>25.197067679866528</c:v>
                </c:pt>
                <c:pt idx="50">
                  <c:v>24.92555204898993</c:v>
                </c:pt>
                <c:pt idx="51">
                  <c:v>21.018574997909525</c:v>
                </c:pt>
                <c:pt idx="52">
                  <c:v>20.83843628384026</c:v>
                </c:pt>
                <c:pt idx="53">
                  <c:v>16.490889840545258</c:v>
                </c:pt>
                <c:pt idx="54">
                  <c:v>15.32470661131524</c:v>
                </c:pt>
                <c:pt idx="55">
                  <c:v>9.18511891824034</c:v>
                </c:pt>
                <c:pt idx="56">
                  <c:v>8.931635398720612</c:v>
                </c:pt>
                <c:pt idx="57">
                  <c:v>8.252271395325742</c:v>
                </c:pt>
                <c:pt idx="58">
                  <c:v>4.6223919555445185</c:v>
                </c:pt>
                <c:pt idx="59">
                  <c:v>0.7877190240341239</c:v>
                </c:pt>
                <c:pt idx="60">
                  <c:v>0.46296234304910827</c:v>
                </c:pt>
                <c:pt idx="61">
                  <c:v>0.3250304449800502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检查检验收入占比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检查检验收入占比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康复科</c:v>
                </c:pt>
                <c:pt idx="2">
                  <c:v>小儿推拿科</c:v>
                </c:pt>
                <c:pt idx="3">
                  <c:v>神经内科</c:v>
                </c:pt>
                <c:pt idx="4">
                  <c:v>乳腺甲状腺外科</c:v>
                </c:pt>
                <c:pt idx="5">
                  <c:v>普通外科</c:v>
                </c:pt>
                <c:pt idx="6">
                  <c:v>脑病二科</c:v>
                </c:pt>
                <c:pt idx="7">
                  <c:v>中医外治中心</c:v>
                </c:pt>
                <c:pt idx="8">
                  <c:v>肝胆外科</c:v>
                </c:pt>
                <c:pt idx="9">
                  <c:v>心病一科</c:v>
                </c:pt>
                <c:pt idx="10">
                  <c:v>皮肤科</c:v>
                </c:pt>
                <c:pt idx="11">
                  <c:v>脾胃科消化科合并</c:v>
                </c:pt>
                <c:pt idx="12">
                  <c:v>脊柱骨科</c:v>
                </c:pt>
                <c:pt idx="13">
                  <c:v>西区重症医学科</c:v>
                </c:pt>
                <c:pt idx="14">
                  <c:v>综合内科</c:v>
                </c:pt>
                <c:pt idx="15">
                  <c:v>胸外科</c:v>
                </c:pt>
                <c:pt idx="16">
                  <c:v>心病二科</c:v>
                </c:pt>
                <c:pt idx="17">
                  <c:v>周围血管科</c:v>
                </c:pt>
                <c:pt idx="18">
                  <c:v>微创骨科</c:v>
                </c:pt>
                <c:pt idx="19">
                  <c:v>风湿病科</c:v>
                </c:pt>
                <c:pt idx="20">
                  <c:v>身心医学科</c:v>
                </c:pt>
                <c:pt idx="21">
                  <c:v>儿科</c:v>
                </c:pt>
                <c:pt idx="22">
                  <c:v>脑病一科</c:v>
                </c:pt>
                <c:pt idx="23">
                  <c:v>血液科</c:v>
                </c:pt>
                <c:pt idx="24">
                  <c:v>眼科</c:v>
                </c:pt>
                <c:pt idx="25">
                  <c:v>呼吸内科</c:v>
                </c:pt>
                <c:pt idx="26">
                  <c:v>运动损伤骨科</c:v>
                </c:pt>
                <c:pt idx="27">
                  <c:v>耳鼻喉科</c:v>
                </c:pt>
                <c:pt idx="28">
                  <c:v>内分泌科</c:v>
                </c:pt>
                <c:pt idx="29">
                  <c:v>脾胃病科</c:v>
                </c:pt>
                <c:pt idx="30">
                  <c:v>肛肠科</c:v>
                </c:pt>
                <c:pt idx="31">
                  <c:v>肿瘤内科</c:v>
                </c:pt>
                <c:pt idx="32">
                  <c:v>中医经典科</c:v>
                </c:pt>
                <c:pt idx="33">
                  <c:v>重症医学科</c:v>
                </c:pt>
                <c:pt idx="34">
                  <c:v>口腔科</c:v>
                </c:pt>
                <c:pt idx="35">
                  <c:v>脑病三科</c:v>
                </c:pt>
                <c:pt idx="36">
                  <c:v>治未病中心</c:v>
                </c:pt>
                <c:pt idx="37">
                  <c:v>针灸科</c:v>
                </c:pt>
                <c:pt idx="38">
                  <c:v>老年医学科</c:v>
                </c:pt>
                <c:pt idx="39">
                  <c:v>美容皮肤科</c:v>
                </c:pt>
                <c:pt idx="40">
                  <c:v>妇科</c:v>
                </c:pt>
                <c:pt idx="41">
                  <c:v>男科</c:v>
                </c:pt>
                <c:pt idx="42">
                  <c:v>心病四科</c:v>
                </c:pt>
                <c:pt idx="43">
                  <c:v>消化内科</c:v>
                </c:pt>
                <c:pt idx="44">
                  <c:v>骨科</c:v>
                </c:pt>
                <c:pt idx="45">
                  <c:v>创伤骨科</c:v>
                </c:pt>
                <c:pt idx="46">
                  <c:v>心血管内科</c:v>
                </c:pt>
                <c:pt idx="47">
                  <c:v>妇二科</c:v>
                </c:pt>
                <c:pt idx="48">
                  <c:v>推拿科</c:v>
                </c:pt>
                <c:pt idx="49">
                  <c:v>妇科妇二科合并</c:v>
                </c:pt>
                <c:pt idx="50">
                  <c:v>关节骨科</c:v>
                </c:pt>
                <c:pt idx="51">
                  <c:v>肾脏内科</c:v>
                </c:pt>
                <c:pt idx="52">
                  <c:v>东区肾病科</c:v>
                </c:pt>
                <c:pt idx="53">
                  <c:v>肝病科</c:v>
                </c:pt>
                <c:pt idx="54">
                  <c:v>东区重症医学科</c:v>
                </c:pt>
                <c:pt idx="55">
                  <c:v>心病三科</c:v>
                </c:pt>
                <c:pt idx="56">
                  <c:v>肾病科</c:v>
                </c:pt>
                <c:pt idx="57">
                  <c:v>泌尿外科</c:v>
                </c:pt>
                <c:pt idx="58">
                  <c:v>产科</c:v>
                </c:pt>
                <c:pt idx="59">
                  <c:v>显微骨科</c:v>
                </c:pt>
                <c:pt idx="60">
                  <c:v>小儿骨科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60.53439460103135</c:v>
                </c:pt>
                <c:pt idx="2">
                  <c:v>46.94827201210282</c:v>
                </c:pt>
                <c:pt idx="3">
                  <c:v>41.530232278086146</c:v>
                </c:pt>
                <c:pt idx="4">
                  <c:v>38.08782237053878</c:v>
                </c:pt>
                <c:pt idx="5">
                  <c:v>34.46600981055715</c:v>
                </c:pt>
                <c:pt idx="6">
                  <c:v>31.90319641401527</c:v>
                </c:pt>
                <c:pt idx="7">
                  <c:v>24.29610135803554</c:v>
                </c:pt>
                <c:pt idx="8">
                  <c:v>18.702426363293558</c:v>
                </c:pt>
                <c:pt idx="9">
                  <c:v>14.604129185570022</c:v>
                </c:pt>
                <c:pt idx="10">
                  <c:v>14.05106482821986</c:v>
                </c:pt>
                <c:pt idx="11">
                  <c:v>12.905124554742986</c:v>
                </c:pt>
                <c:pt idx="12">
                  <c:v>11.207926771766212</c:v>
                </c:pt>
                <c:pt idx="13">
                  <c:v>11.13215264918863</c:v>
                </c:pt>
                <c:pt idx="14">
                  <c:v>11.088605868252907</c:v>
                </c:pt>
                <c:pt idx="15">
                  <c:v>10.622615295788279</c:v>
                </c:pt>
                <c:pt idx="16">
                  <c:v>10.466023025448012</c:v>
                </c:pt>
                <c:pt idx="17">
                  <c:v>10.360119269610587</c:v>
                </c:pt>
                <c:pt idx="18">
                  <c:v>10.26043964141793</c:v>
                </c:pt>
                <c:pt idx="19">
                  <c:v>9.93937379816937</c:v>
                </c:pt>
                <c:pt idx="20">
                  <c:v>9.732630862124978</c:v>
                </c:pt>
                <c:pt idx="21">
                  <c:v>9.668981660519345</c:v>
                </c:pt>
                <c:pt idx="22">
                  <c:v>9.425340742499213</c:v>
                </c:pt>
                <c:pt idx="23">
                  <c:v>9.358357084851491</c:v>
                </c:pt>
                <c:pt idx="24">
                  <c:v>9.002974332602191</c:v>
                </c:pt>
                <c:pt idx="25">
                  <c:v>8.918079161858362</c:v>
                </c:pt>
                <c:pt idx="26">
                  <c:v>8.906934449766357</c:v>
                </c:pt>
                <c:pt idx="27">
                  <c:v>8.732909368858262</c:v>
                </c:pt>
                <c:pt idx="28">
                  <c:v>8.543098367609831</c:v>
                </c:pt>
                <c:pt idx="29">
                  <c:v>7.958073661614654</c:v>
                </c:pt>
                <c:pt idx="30">
                  <c:v>7.602449152537079</c:v>
                </c:pt>
                <c:pt idx="31">
                  <c:v>7.574313377563116</c:v>
                </c:pt>
                <c:pt idx="32">
                  <c:v>7.029291953932607</c:v>
                </c:pt>
                <c:pt idx="33">
                  <c:v>6.655023315324342</c:v>
                </c:pt>
                <c:pt idx="34">
                  <c:v>6.549455755679997</c:v>
                </c:pt>
                <c:pt idx="35">
                  <c:v>6.25828292102362</c:v>
                </c:pt>
                <c:pt idx="36">
                  <c:v>6.096396448032965</c:v>
                </c:pt>
                <c:pt idx="37">
                  <c:v>6.005014540099633</c:v>
                </c:pt>
                <c:pt idx="38">
                  <c:v>5.676733319048152</c:v>
                </c:pt>
                <c:pt idx="39">
                  <c:v>5.615338474171233</c:v>
                </c:pt>
                <c:pt idx="40">
                  <c:v>5.531590900157255</c:v>
                </c:pt>
                <c:pt idx="41">
                  <c:v>5.170376599814411</c:v>
                </c:pt>
                <c:pt idx="42">
                  <c:v>5.138740248620537</c:v>
                </c:pt>
                <c:pt idx="43">
                  <c:v>5.1274964302030055</c:v>
                </c:pt>
                <c:pt idx="44">
                  <c:v>5.101670118942869</c:v>
                </c:pt>
                <c:pt idx="45">
                  <c:v>4.958659817985361</c:v>
                </c:pt>
                <c:pt idx="46">
                  <c:v>4.934029962964108</c:v>
                </c:pt>
                <c:pt idx="47">
                  <c:v>4.868828230971358</c:v>
                </c:pt>
                <c:pt idx="48">
                  <c:v>4.816187806216654</c:v>
                </c:pt>
                <c:pt idx="49">
                  <c:v>4.7500017345438605</c:v>
                </c:pt>
                <c:pt idx="50">
                  <c:v>4.658747080651195</c:v>
                </c:pt>
                <c:pt idx="51">
                  <c:v>4.514101414124092</c:v>
                </c:pt>
                <c:pt idx="52">
                  <c:v>4.25673380961774</c:v>
                </c:pt>
                <c:pt idx="53">
                  <c:v>4.058447668016109</c:v>
                </c:pt>
                <c:pt idx="54">
                  <c:v>4.026919469017403</c:v>
                </c:pt>
                <c:pt idx="55">
                  <c:v>3.960830626862071</c:v>
                </c:pt>
                <c:pt idx="56">
                  <c:v>3.7898571043742377</c:v>
                </c:pt>
                <c:pt idx="57">
                  <c:v>3.7242099724616775</c:v>
                </c:pt>
                <c:pt idx="58">
                  <c:v>3.7190602052604103</c:v>
                </c:pt>
                <c:pt idx="59">
                  <c:v>3.620935192051931</c:v>
                </c:pt>
                <c:pt idx="60">
                  <c:v>3.6205976592844853</c:v>
                </c:pt>
                <c:pt idx="61">
                  <c:v>3.5211953084745398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抗菌药物费用占药费总额的百分率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抗菌药物费用占药费总额的百分率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脾胃科消化科合并</c:v>
                </c:pt>
                <c:pt idx="2">
                  <c:v>治未病中心</c:v>
                </c:pt>
                <c:pt idx="3">
                  <c:v>眼科</c:v>
                </c:pt>
                <c:pt idx="4">
                  <c:v>肝胆外科</c:v>
                </c:pt>
                <c:pt idx="5">
                  <c:v>脊柱骨科</c:v>
                </c:pt>
                <c:pt idx="6">
                  <c:v>肾病科</c:v>
                </c:pt>
                <c:pt idx="7">
                  <c:v>中医经典科</c:v>
                </c:pt>
                <c:pt idx="8">
                  <c:v>脾胃病科</c:v>
                </c:pt>
                <c:pt idx="9">
                  <c:v>运动损伤骨科</c:v>
                </c:pt>
                <c:pt idx="10">
                  <c:v>重症医学科</c:v>
                </c:pt>
                <c:pt idx="11">
                  <c:v>产科</c:v>
                </c:pt>
                <c:pt idx="12">
                  <c:v>脑病一科</c:v>
                </c:pt>
                <c:pt idx="13">
                  <c:v>周围血管科</c:v>
                </c:pt>
                <c:pt idx="14">
                  <c:v>皮肤科</c:v>
                </c:pt>
                <c:pt idx="15">
                  <c:v>肝病科</c:v>
                </c:pt>
                <c:pt idx="16">
                  <c:v>内分泌科</c:v>
                </c:pt>
                <c:pt idx="17">
                  <c:v>消化内科</c:v>
                </c:pt>
                <c:pt idx="18">
                  <c:v>针灸科</c:v>
                </c:pt>
                <c:pt idx="19">
                  <c:v>东区肾病科</c:v>
                </c:pt>
                <c:pt idx="20">
                  <c:v>男科</c:v>
                </c:pt>
                <c:pt idx="21">
                  <c:v>神经内科</c:v>
                </c:pt>
                <c:pt idx="22">
                  <c:v>老年医学科</c:v>
                </c:pt>
                <c:pt idx="23">
                  <c:v>东区重症医学科</c:v>
                </c:pt>
                <c:pt idx="24">
                  <c:v>康复科</c:v>
                </c:pt>
                <c:pt idx="25">
                  <c:v>心病四科</c:v>
                </c:pt>
                <c:pt idx="26">
                  <c:v>普通外科</c:v>
                </c:pt>
                <c:pt idx="27">
                  <c:v>西区重症医学科</c:v>
                </c:pt>
                <c:pt idx="28">
                  <c:v>小儿骨科</c:v>
                </c:pt>
                <c:pt idx="29">
                  <c:v>微创骨科</c:v>
                </c:pt>
                <c:pt idx="30">
                  <c:v>小儿推拿科</c:v>
                </c:pt>
                <c:pt idx="31">
                  <c:v>神经外科</c:v>
                </c:pt>
                <c:pt idx="32">
                  <c:v>推拿科</c:v>
                </c:pt>
                <c:pt idx="33">
                  <c:v>心血管内科</c:v>
                </c:pt>
                <c:pt idx="34">
                  <c:v>显微骨科</c:v>
                </c:pt>
                <c:pt idx="35">
                  <c:v>妇科妇二科合并</c:v>
                </c:pt>
                <c:pt idx="36">
                  <c:v>血液科</c:v>
                </c:pt>
                <c:pt idx="37">
                  <c:v>骨科</c:v>
                </c:pt>
                <c:pt idx="38">
                  <c:v>脑病二科</c:v>
                </c:pt>
                <c:pt idx="39">
                  <c:v>胸外科</c:v>
                </c:pt>
                <c:pt idx="40">
                  <c:v>泌尿外科</c:v>
                </c:pt>
                <c:pt idx="41">
                  <c:v>儿科</c:v>
                </c:pt>
                <c:pt idx="42">
                  <c:v>肛肠科</c:v>
                </c:pt>
                <c:pt idx="43">
                  <c:v>关节骨科</c:v>
                </c:pt>
                <c:pt idx="44">
                  <c:v>妇科</c:v>
                </c:pt>
                <c:pt idx="45">
                  <c:v>口腔科</c:v>
                </c:pt>
                <c:pt idx="46">
                  <c:v>中医外治中心</c:v>
                </c:pt>
                <c:pt idx="47">
                  <c:v>心病三科</c:v>
                </c:pt>
                <c:pt idx="48">
                  <c:v>耳鼻喉科</c:v>
                </c:pt>
                <c:pt idx="49">
                  <c:v>心病一科</c:v>
                </c:pt>
                <c:pt idx="50">
                  <c:v>美容皮肤科</c:v>
                </c:pt>
                <c:pt idx="51">
                  <c:v>乳腺甲状腺外科</c:v>
                </c:pt>
                <c:pt idx="52">
                  <c:v>综合内科</c:v>
                </c:pt>
                <c:pt idx="53">
                  <c:v>风湿病科</c:v>
                </c:pt>
                <c:pt idx="54">
                  <c:v>肾脏内科</c:v>
                </c:pt>
                <c:pt idx="55">
                  <c:v>身心医学科</c:v>
                </c:pt>
                <c:pt idx="56">
                  <c:v>创伤骨科</c:v>
                </c:pt>
                <c:pt idx="57">
                  <c:v>呼吸内科</c:v>
                </c:pt>
                <c:pt idx="58">
                  <c:v>脑病三科</c:v>
                </c:pt>
                <c:pt idx="59">
                  <c:v>心病二科</c:v>
                </c:pt>
                <c:pt idx="60">
                  <c:v>肿瘤内科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99.23925964668776</c:v>
                </c:pt>
                <c:pt idx="1">
                  <c:v>98.67412519843984</c:v>
                </c:pt>
                <c:pt idx="2">
                  <c:v>97.78442137005254</c:v>
                </c:pt>
                <c:pt idx="3">
                  <c:v>95.61065073356258</c:v>
                </c:pt>
                <c:pt idx="4">
                  <c:v>95.51675777193856</c:v>
                </c:pt>
                <c:pt idx="5">
                  <c:v>95.43477444752695</c:v>
                </c:pt>
                <c:pt idx="6">
                  <c:v>94.01807371166674</c:v>
                </c:pt>
                <c:pt idx="7">
                  <c:v>90.43255222423423</c:v>
                </c:pt>
                <c:pt idx="8">
                  <c:v>87.96913491774193</c:v>
                </c:pt>
                <c:pt idx="9">
                  <c:v>82.14335668541646</c:v>
                </c:pt>
                <c:pt idx="10">
                  <c:v>81.69539079211017</c:v>
                </c:pt>
                <c:pt idx="11">
                  <c:v>79.07425008934459</c:v>
                </c:pt>
                <c:pt idx="12">
                  <c:v>78.35365063229787</c:v>
                </c:pt>
                <c:pt idx="13">
                  <c:v>77.71922888887524</c:v>
                </c:pt>
                <c:pt idx="14">
                  <c:v>73.67075356761863</c:v>
                </c:pt>
                <c:pt idx="15">
                  <c:v>71.33346011673132</c:v>
                </c:pt>
                <c:pt idx="16">
                  <c:v>71.20901805107087</c:v>
                </c:pt>
                <c:pt idx="17">
                  <c:v>69.47824820695898</c:v>
                </c:pt>
                <c:pt idx="18">
                  <c:v>68.64455997488217</c:v>
                </c:pt>
                <c:pt idx="19">
                  <c:v>68.2683510577319</c:v>
                </c:pt>
                <c:pt idx="20">
                  <c:v>67.65889825271117</c:v>
                </c:pt>
                <c:pt idx="21">
                  <c:v>65.96702829187326</c:v>
                </c:pt>
                <c:pt idx="22">
                  <c:v>64.48125148909627</c:v>
                </c:pt>
                <c:pt idx="23">
                  <c:v>62.586996991710464</c:v>
                </c:pt>
                <c:pt idx="24">
                  <c:v>58.67292247778801</c:v>
                </c:pt>
                <c:pt idx="25">
                  <c:v>53.38503657458027</c:v>
                </c:pt>
                <c:pt idx="26">
                  <c:v>50.35942961641258</c:v>
                </c:pt>
                <c:pt idx="27">
                  <c:v>48.924381718463096</c:v>
                </c:pt>
                <c:pt idx="28">
                  <c:v>48.494373356384955</c:v>
                </c:pt>
                <c:pt idx="29">
                  <c:v>45.80749590598388</c:v>
                </c:pt>
                <c:pt idx="30">
                  <c:v>45.50734047304594</c:v>
                </c:pt>
                <c:pt idx="31">
                  <c:v>38.29200955598375</c:v>
                </c:pt>
                <c:pt idx="32">
                  <c:v>36.79067593640912</c:v>
                </c:pt>
                <c:pt idx="33">
                  <c:v>32.56338847253666</c:v>
                </c:pt>
                <c:pt idx="34">
                  <c:v>32.52275951207888</c:v>
                </c:pt>
                <c:pt idx="35">
                  <c:v>31.43411098246347</c:v>
                </c:pt>
                <c:pt idx="36">
                  <c:v>30.413608858558703</c:v>
                </c:pt>
                <c:pt idx="37">
                  <c:v>28.406851960927824</c:v>
                </c:pt>
                <c:pt idx="38">
                  <c:v>28.06683638657612</c:v>
                </c:pt>
                <c:pt idx="39">
                  <c:v>27.095612874044072</c:v>
                </c:pt>
                <c:pt idx="40">
                  <c:v>26.049246175070696</c:v>
                </c:pt>
                <c:pt idx="41">
                  <c:v>25.53643106112604</c:v>
                </c:pt>
                <c:pt idx="42">
                  <c:v>24.864773493128745</c:v>
                </c:pt>
                <c:pt idx="43">
                  <c:v>20.863702837813868</c:v>
                </c:pt>
                <c:pt idx="44">
                  <c:v>20.77986911197125</c:v>
                </c:pt>
                <c:pt idx="45">
                  <c:v>20.262634449214477</c:v>
                </c:pt>
                <c:pt idx="46">
                  <c:v>19.922036488713267</c:v>
                </c:pt>
                <c:pt idx="47">
                  <c:v>18.256319312511216</c:v>
                </c:pt>
                <c:pt idx="48">
                  <c:v>14.73032036835711</c:v>
                </c:pt>
                <c:pt idx="49">
                  <c:v>13.71179983965176</c:v>
                </c:pt>
                <c:pt idx="50">
                  <c:v>13.113787230985995</c:v>
                </c:pt>
                <c:pt idx="51">
                  <c:v>12.48968403920825</c:v>
                </c:pt>
                <c:pt idx="52">
                  <c:v>8.640339228460547</c:v>
                </c:pt>
                <c:pt idx="53">
                  <c:v>8.47855081544109</c:v>
                </c:pt>
                <c:pt idx="54">
                  <c:v>7.505727336631685</c:v>
                </c:pt>
                <c:pt idx="55">
                  <c:v>6.547965160048563</c:v>
                </c:pt>
                <c:pt idx="56">
                  <c:v>3.7956685631881593</c:v>
                </c:pt>
                <c:pt idx="57">
                  <c:v>3.698948481536002</c:v>
                </c:pt>
                <c:pt idx="58">
                  <c:v>3.072700904087</c:v>
                </c:pt>
                <c:pt idx="59">
                  <c:v>1.876606360587929</c:v>
                </c:pt>
                <c:pt idx="60">
                  <c:v>0.07386120616421632</c:v>
                </c:pt>
                <c:pt idx="61">
                  <c:v>0.0389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身心医学科</c:v>
                </c:pt>
                <c:pt idx="2">
                  <c:v>口腔科</c:v>
                </c:pt>
                <c:pt idx="3">
                  <c:v>妇科</c:v>
                </c:pt>
                <c:pt idx="4">
                  <c:v>显微骨科</c:v>
                </c:pt>
                <c:pt idx="5">
                  <c:v>运动损伤骨科</c:v>
                </c:pt>
                <c:pt idx="6">
                  <c:v>乳腺甲状腺外科</c:v>
                </c:pt>
                <c:pt idx="7">
                  <c:v>重症医学科</c:v>
                </c:pt>
                <c:pt idx="8">
                  <c:v>关节骨科</c:v>
                </c:pt>
                <c:pt idx="9">
                  <c:v>神经内科</c:v>
                </c:pt>
                <c:pt idx="10">
                  <c:v>妇二科</c:v>
                </c:pt>
                <c:pt idx="11">
                  <c:v>肿瘤内科</c:v>
                </c:pt>
                <c:pt idx="12">
                  <c:v>综合内科</c:v>
                </c:pt>
                <c:pt idx="13">
                  <c:v>儿科</c:v>
                </c:pt>
                <c:pt idx="14">
                  <c:v>周围血管科</c:v>
                </c:pt>
                <c:pt idx="15">
                  <c:v>呼吸内科</c:v>
                </c:pt>
                <c:pt idx="16">
                  <c:v>针灸科</c:v>
                </c:pt>
                <c:pt idx="17">
                  <c:v>中医经典科</c:v>
                </c:pt>
                <c:pt idx="18">
                  <c:v>消化内科</c:v>
                </c:pt>
                <c:pt idx="19">
                  <c:v>眼科</c:v>
                </c:pt>
                <c:pt idx="20">
                  <c:v>脾胃科消化科合并</c:v>
                </c:pt>
                <c:pt idx="21">
                  <c:v>心病二科</c:v>
                </c:pt>
                <c:pt idx="22">
                  <c:v>胸外科</c:v>
                </c:pt>
                <c:pt idx="23">
                  <c:v>耳鼻喉科</c:v>
                </c:pt>
                <c:pt idx="24">
                  <c:v>医院</c:v>
                </c:pt>
                <c:pt idx="25">
                  <c:v>心血管内科</c:v>
                </c:pt>
                <c:pt idx="26">
                  <c:v>小儿推拿科</c:v>
                </c:pt>
                <c:pt idx="27">
                  <c:v>骨科</c:v>
                </c:pt>
                <c:pt idx="28">
                  <c:v>微创骨科</c:v>
                </c:pt>
                <c:pt idx="29">
                  <c:v>神经外科</c:v>
                </c:pt>
                <c:pt idx="30">
                  <c:v>中医外治中心</c:v>
                </c:pt>
                <c:pt idx="31">
                  <c:v>治未病中心</c:v>
                </c:pt>
                <c:pt idx="32">
                  <c:v>东区肾病科</c:v>
                </c:pt>
                <c:pt idx="33">
                  <c:v>血液科</c:v>
                </c:pt>
                <c:pt idx="34">
                  <c:v>普通外科</c:v>
                </c:pt>
                <c:pt idx="35">
                  <c:v>内分泌科</c:v>
                </c:pt>
                <c:pt idx="36">
                  <c:v>男科</c:v>
                </c:pt>
                <c:pt idx="37">
                  <c:v>泌尿外科</c:v>
                </c:pt>
                <c:pt idx="38">
                  <c:v>心病三科</c:v>
                </c:pt>
                <c:pt idx="39">
                  <c:v>心病四科</c:v>
                </c:pt>
                <c:pt idx="40">
                  <c:v>肾脏内科</c:v>
                </c:pt>
                <c:pt idx="41">
                  <c:v>创伤骨科</c:v>
                </c:pt>
                <c:pt idx="42">
                  <c:v>推拿科</c:v>
                </c:pt>
                <c:pt idx="43">
                  <c:v>老年医学科</c:v>
                </c:pt>
                <c:pt idx="44">
                  <c:v>小儿骨科</c:v>
                </c:pt>
                <c:pt idx="45">
                  <c:v>西区重症医学科</c:v>
                </c:pt>
                <c:pt idx="46">
                  <c:v>风湿病科</c:v>
                </c:pt>
                <c:pt idx="47">
                  <c:v>肛肠科</c:v>
                </c:pt>
                <c:pt idx="48">
                  <c:v>美容皮肤科</c:v>
                </c:pt>
                <c:pt idx="49">
                  <c:v>妇科妇二科合并</c:v>
                </c:pt>
                <c:pt idx="50">
                  <c:v>脊柱骨科</c:v>
                </c:pt>
                <c:pt idx="51">
                  <c:v>脑病二科</c:v>
                </c:pt>
                <c:pt idx="52">
                  <c:v>皮肤科</c:v>
                </c:pt>
                <c:pt idx="53">
                  <c:v>肝胆外科</c:v>
                </c:pt>
                <c:pt idx="54">
                  <c:v>脑病三科</c:v>
                </c:pt>
                <c:pt idx="55">
                  <c:v>脾胃病科</c:v>
                </c:pt>
                <c:pt idx="56">
                  <c:v>肾病科</c:v>
                </c:pt>
                <c:pt idx="57">
                  <c:v>肝病科</c:v>
                </c:pt>
                <c:pt idx="58">
                  <c:v>东区重症医学科</c:v>
                </c:pt>
                <c:pt idx="59">
                  <c:v>脑病一科</c:v>
                </c:pt>
                <c:pt idx="60">
                  <c:v>产科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33.966302820937706</c:v>
                </c:pt>
                <c:pt idx="2">
                  <c:v>26.564571520318527</c:v>
                </c:pt>
                <c:pt idx="3">
                  <c:v>14.873350148122322</c:v>
                </c:pt>
                <c:pt idx="4">
                  <c:v>14.538962516251022</c:v>
                </c:pt>
                <c:pt idx="5">
                  <c:v>13.914380757093769</c:v>
                </c:pt>
                <c:pt idx="6">
                  <c:v>8.764038298190611</c:v>
                </c:pt>
                <c:pt idx="7">
                  <c:v>8.386090711845913</c:v>
                </c:pt>
                <c:pt idx="8">
                  <c:v>7.275739827187341</c:v>
                </c:pt>
                <c:pt idx="9">
                  <c:v>7.256263962782248</c:v>
                </c:pt>
                <c:pt idx="10">
                  <c:v>6.840691293175675</c:v>
                </c:pt>
                <c:pt idx="11">
                  <c:v>6.6713878362846994</c:v>
                </c:pt>
                <c:pt idx="12">
                  <c:v>6.181544964177148</c:v>
                </c:pt>
                <c:pt idx="13">
                  <c:v>5.268372094845531</c:v>
                </c:pt>
                <c:pt idx="14">
                  <c:v>5.252499303407216</c:v>
                </c:pt>
                <c:pt idx="15">
                  <c:v>5.042236602609108</c:v>
                </c:pt>
                <c:pt idx="16">
                  <c:v>4.928085995871268</c:v>
                </c:pt>
                <c:pt idx="17">
                  <c:v>4.500244930835031</c:v>
                </c:pt>
                <c:pt idx="18">
                  <c:v>4.331969305287821</c:v>
                </c:pt>
                <c:pt idx="19">
                  <c:v>3.701832369671784</c:v>
                </c:pt>
                <c:pt idx="20">
                  <c:v>3.5137277866249668</c:v>
                </c:pt>
                <c:pt idx="21">
                  <c:v>3.4832050197600655</c:v>
                </c:pt>
                <c:pt idx="22">
                  <c:v>3.3699005652478125</c:v>
                </c:pt>
                <c:pt idx="23">
                  <c:v>3.3681663349244695</c:v>
                </c:pt>
                <c:pt idx="24">
                  <c:v>3.2931322255087836</c:v>
                </c:pt>
                <c:pt idx="25">
                  <c:v>3.2794421038977646</c:v>
                </c:pt>
                <c:pt idx="26">
                  <c:v>2.953556040222523</c:v>
                </c:pt>
                <c:pt idx="27">
                  <c:v>2.8965963389119316</c:v>
                </c:pt>
                <c:pt idx="28">
                  <c:v>2.7765581338686376</c:v>
                </c:pt>
                <c:pt idx="29">
                  <c:v>2.7690646881363357</c:v>
                </c:pt>
                <c:pt idx="30">
                  <c:v>2.7625788072603994</c:v>
                </c:pt>
                <c:pt idx="31">
                  <c:v>2.74372468687522</c:v>
                </c:pt>
                <c:pt idx="32">
                  <c:v>2.6982169218806207</c:v>
                </c:pt>
                <c:pt idx="33">
                  <c:v>2.5858497084362604</c:v>
                </c:pt>
                <c:pt idx="34">
                  <c:v>2.573270124045483</c:v>
                </c:pt>
                <c:pt idx="35">
                  <c:v>2.5491332666515736</c:v>
                </c:pt>
                <c:pt idx="36">
                  <c:v>2.4639488617969723</c:v>
                </c:pt>
                <c:pt idx="37">
                  <c:v>2.4506733263171183</c:v>
                </c:pt>
                <c:pt idx="38">
                  <c:v>2.3934677603934404</c:v>
                </c:pt>
                <c:pt idx="39">
                  <c:v>2.3466137647291423</c:v>
                </c:pt>
                <c:pt idx="40">
                  <c:v>2.3359948515491835</c:v>
                </c:pt>
                <c:pt idx="41">
                  <c:v>2.29041605371962</c:v>
                </c:pt>
                <c:pt idx="42">
                  <c:v>2.2788808743213256</c:v>
                </c:pt>
                <c:pt idx="43">
                  <c:v>2.2609302914732563</c:v>
                </c:pt>
                <c:pt idx="44">
                  <c:v>2.2441193058041016</c:v>
                </c:pt>
                <c:pt idx="45">
                  <c:v>2.2434074804979147</c:v>
                </c:pt>
                <c:pt idx="46">
                  <c:v>2.233424953248376</c:v>
                </c:pt>
                <c:pt idx="47">
                  <c:v>2.208550055347362</c:v>
                </c:pt>
                <c:pt idx="48">
                  <c:v>2.181629382381045</c:v>
                </c:pt>
                <c:pt idx="49">
                  <c:v>2.1787860282666256</c:v>
                </c:pt>
                <c:pt idx="50">
                  <c:v>2.1734979970964123</c:v>
                </c:pt>
                <c:pt idx="51">
                  <c:v>1.9825288284016704</c:v>
                </c:pt>
                <c:pt idx="52">
                  <c:v>1.9446052953612318</c:v>
                </c:pt>
                <c:pt idx="53">
                  <c:v>1.920700216179126</c:v>
                </c:pt>
                <c:pt idx="54">
                  <c:v>1.9144235608922726</c:v>
                </c:pt>
                <c:pt idx="55">
                  <c:v>1.8938352769090137</c:v>
                </c:pt>
                <c:pt idx="56">
                  <c:v>1.8905774738990369</c:v>
                </c:pt>
                <c:pt idx="57">
                  <c:v>1.8677984165286767</c:v>
                </c:pt>
                <c:pt idx="58">
                  <c:v>1.8458747224967433</c:v>
                </c:pt>
                <c:pt idx="59">
                  <c:v>1.7926353094055782</c:v>
                </c:pt>
                <c:pt idx="60">
                  <c:v>1.6731774793915453</c:v>
                </c:pt>
                <c:pt idx="61">
                  <c:v>1.615382177462521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肝胆外科</c:v>
                </c:pt>
                <c:pt idx="2">
                  <c:v>身心医学科</c:v>
                </c:pt>
                <c:pt idx="3">
                  <c:v>呼吸内科</c:v>
                </c:pt>
                <c:pt idx="4">
                  <c:v>风湿病科</c:v>
                </c:pt>
                <c:pt idx="5">
                  <c:v>脾胃科消化科合并</c:v>
                </c:pt>
                <c:pt idx="6">
                  <c:v>口腔科</c:v>
                </c:pt>
                <c:pt idx="7">
                  <c:v>中医外治中心</c:v>
                </c:pt>
                <c:pt idx="8">
                  <c:v>推拿科</c:v>
                </c:pt>
                <c:pt idx="9">
                  <c:v>美容皮肤科</c:v>
                </c:pt>
                <c:pt idx="10">
                  <c:v>妇科</c:v>
                </c:pt>
                <c:pt idx="11">
                  <c:v>心病一科</c:v>
                </c:pt>
                <c:pt idx="12">
                  <c:v>血液科</c:v>
                </c:pt>
                <c:pt idx="13">
                  <c:v>骨科</c:v>
                </c:pt>
                <c:pt idx="14">
                  <c:v>妇二科</c:v>
                </c:pt>
                <c:pt idx="15">
                  <c:v>脑病三科</c:v>
                </c:pt>
                <c:pt idx="16">
                  <c:v>眼科</c:v>
                </c:pt>
                <c:pt idx="17">
                  <c:v>耳鼻喉科</c:v>
                </c:pt>
                <c:pt idx="18">
                  <c:v>微创骨科</c:v>
                </c:pt>
                <c:pt idx="19">
                  <c:v>小儿骨科</c:v>
                </c:pt>
                <c:pt idx="20">
                  <c:v>综合内科</c:v>
                </c:pt>
                <c:pt idx="21">
                  <c:v>肾脏内科</c:v>
                </c:pt>
                <c:pt idx="22">
                  <c:v>内分泌科</c:v>
                </c:pt>
                <c:pt idx="23">
                  <c:v>脑病二科</c:v>
                </c:pt>
                <c:pt idx="24">
                  <c:v>儿科</c:v>
                </c:pt>
                <c:pt idx="25">
                  <c:v>周围血管科</c:v>
                </c:pt>
                <c:pt idx="26">
                  <c:v>肛肠科</c:v>
                </c:pt>
                <c:pt idx="27">
                  <c:v>老年医学科</c:v>
                </c:pt>
                <c:pt idx="28">
                  <c:v>心病四科</c:v>
                </c:pt>
                <c:pt idx="29">
                  <c:v>西区重症医学科</c:v>
                </c:pt>
                <c:pt idx="30">
                  <c:v>脾胃病科</c:v>
                </c:pt>
                <c:pt idx="31">
                  <c:v>神经内科</c:v>
                </c:pt>
                <c:pt idx="32">
                  <c:v>消化内科</c:v>
                </c:pt>
                <c:pt idx="33">
                  <c:v>肝病科</c:v>
                </c:pt>
                <c:pt idx="34">
                  <c:v>显微骨科</c:v>
                </c:pt>
                <c:pt idx="35">
                  <c:v>小儿推拿科</c:v>
                </c:pt>
                <c:pt idx="36">
                  <c:v>普通外科</c:v>
                </c:pt>
                <c:pt idx="37">
                  <c:v>中医经典科</c:v>
                </c:pt>
                <c:pt idx="38">
                  <c:v>治未病中心</c:v>
                </c:pt>
                <c:pt idx="39">
                  <c:v>心病二科</c:v>
                </c:pt>
                <c:pt idx="40">
                  <c:v>神经外科</c:v>
                </c:pt>
                <c:pt idx="41">
                  <c:v>东区重症医学科</c:v>
                </c:pt>
                <c:pt idx="42">
                  <c:v>关节骨科</c:v>
                </c:pt>
                <c:pt idx="43">
                  <c:v>运动损伤骨科</c:v>
                </c:pt>
                <c:pt idx="44">
                  <c:v>针灸科</c:v>
                </c:pt>
                <c:pt idx="45">
                  <c:v>创伤骨科</c:v>
                </c:pt>
                <c:pt idx="46">
                  <c:v>皮肤科</c:v>
                </c:pt>
                <c:pt idx="47">
                  <c:v>男科</c:v>
                </c:pt>
                <c:pt idx="48">
                  <c:v>肾病科</c:v>
                </c:pt>
                <c:pt idx="49">
                  <c:v>胸外科</c:v>
                </c:pt>
                <c:pt idx="50">
                  <c:v>重症医学科</c:v>
                </c:pt>
                <c:pt idx="51">
                  <c:v>心血管内科</c:v>
                </c:pt>
                <c:pt idx="52">
                  <c:v>心病三科</c:v>
                </c:pt>
                <c:pt idx="53">
                  <c:v>脊柱骨科</c:v>
                </c:pt>
                <c:pt idx="54">
                  <c:v>脑病一科</c:v>
                </c:pt>
                <c:pt idx="55">
                  <c:v>泌尿外科</c:v>
                </c:pt>
                <c:pt idx="56">
                  <c:v>东区肾病科</c:v>
                </c:pt>
                <c:pt idx="57">
                  <c:v>妇科妇二科合并</c:v>
                </c:pt>
                <c:pt idx="58">
                  <c:v>肿瘤内科</c:v>
                </c:pt>
                <c:pt idx="59">
                  <c:v>产科</c:v>
                </c:pt>
                <c:pt idx="60">
                  <c:v>康复科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95.68188093210733</c:v>
                </c:pt>
                <c:pt idx="2">
                  <c:v>90.33952004947716</c:v>
                </c:pt>
                <c:pt idx="3">
                  <c:v>89.1875466028266</c:v>
                </c:pt>
                <c:pt idx="4">
                  <c:v>88.41576499218331</c:v>
                </c:pt>
                <c:pt idx="5">
                  <c:v>86.86037262860032</c:v>
                </c:pt>
                <c:pt idx="6">
                  <c:v>85.01220360109275</c:v>
                </c:pt>
                <c:pt idx="7">
                  <c:v>84.82644408026938</c:v>
                </c:pt>
                <c:pt idx="8">
                  <c:v>83.62870017616254</c:v>
                </c:pt>
                <c:pt idx="9">
                  <c:v>82.82333479262054</c:v>
                </c:pt>
                <c:pt idx="10">
                  <c:v>80.86818705382694</c:v>
                </c:pt>
                <c:pt idx="11">
                  <c:v>79.85719636744389</c:v>
                </c:pt>
                <c:pt idx="12">
                  <c:v>79.70914930410477</c:v>
                </c:pt>
                <c:pt idx="13">
                  <c:v>79.51768164744196</c:v>
                </c:pt>
                <c:pt idx="14">
                  <c:v>79.36375858045483</c:v>
                </c:pt>
                <c:pt idx="15">
                  <c:v>76.31973433172314</c:v>
                </c:pt>
                <c:pt idx="16">
                  <c:v>74.50975590550372</c:v>
                </c:pt>
                <c:pt idx="17">
                  <c:v>73.74942613966637</c:v>
                </c:pt>
                <c:pt idx="18">
                  <c:v>73.72181739638583</c:v>
                </c:pt>
                <c:pt idx="19">
                  <c:v>72.48494598110149</c:v>
                </c:pt>
                <c:pt idx="20">
                  <c:v>71.2051037479779</c:v>
                </c:pt>
                <c:pt idx="21">
                  <c:v>70.8647127987688</c:v>
                </c:pt>
                <c:pt idx="22">
                  <c:v>70.29735229360107</c:v>
                </c:pt>
                <c:pt idx="23">
                  <c:v>64.04338806186202</c:v>
                </c:pt>
                <c:pt idx="24">
                  <c:v>63.62508385602968</c:v>
                </c:pt>
                <c:pt idx="25">
                  <c:v>62.00253006454422</c:v>
                </c:pt>
                <c:pt idx="26">
                  <c:v>61.905503806532415</c:v>
                </c:pt>
                <c:pt idx="27">
                  <c:v>61.188365901029535</c:v>
                </c:pt>
                <c:pt idx="28">
                  <c:v>58.53989440500541</c:v>
                </c:pt>
                <c:pt idx="29">
                  <c:v>56.08283829130679</c:v>
                </c:pt>
                <c:pt idx="30">
                  <c:v>53.45684673539887</c:v>
                </c:pt>
                <c:pt idx="31">
                  <c:v>52.28225800155881</c:v>
                </c:pt>
                <c:pt idx="32">
                  <c:v>52.1434764213898</c:v>
                </c:pt>
                <c:pt idx="33">
                  <c:v>52.02310605836305</c:v>
                </c:pt>
                <c:pt idx="34">
                  <c:v>50.72616087304143</c:v>
                </c:pt>
                <c:pt idx="35">
                  <c:v>50.023806291332924</c:v>
                </c:pt>
                <c:pt idx="36">
                  <c:v>48.75995374656486</c:v>
                </c:pt>
                <c:pt idx="37">
                  <c:v>48.45669134696603</c:v>
                </c:pt>
                <c:pt idx="38">
                  <c:v>47.47306657555544</c:v>
                </c:pt>
                <c:pt idx="39">
                  <c:v>45.13116692492845</c:v>
                </c:pt>
                <c:pt idx="40">
                  <c:v>43.57411040791255</c:v>
                </c:pt>
                <c:pt idx="41">
                  <c:v>37.89810409743504</c:v>
                </c:pt>
                <c:pt idx="42">
                  <c:v>37.11326550944962</c:v>
                </c:pt>
                <c:pt idx="43">
                  <c:v>35.42777995205163</c:v>
                </c:pt>
                <c:pt idx="44">
                  <c:v>31.630130771300855</c:v>
                </c:pt>
                <c:pt idx="45">
                  <c:v>31.11871595557384</c:v>
                </c:pt>
                <c:pt idx="46">
                  <c:v>29.807126359046308</c:v>
                </c:pt>
                <c:pt idx="47">
                  <c:v>28.221764827768403</c:v>
                </c:pt>
                <c:pt idx="48">
                  <c:v>26.20781690186089</c:v>
                </c:pt>
                <c:pt idx="49">
                  <c:v>25.48223462545812</c:v>
                </c:pt>
                <c:pt idx="50">
                  <c:v>25.068719222755778</c:v>
                </c:pt>
                <c:pt idx="51">
                  <c:v>21.57196890042858</c:v>
                </c:pt>
                <c:pt idx="52">
                  <c:v>18.557267648722988</c:v>
                </c:pt>
                <c:pt idx="53">
                  <c:v>15.539746536821776</c:v>
                </c:pt>
                <c:pt idx="54">
                  <c:v>8.595046538125754</c:v>
                </c:pt>
                <c:pt idx="55">
                  <c:v>8.488457724371182</c:v>
                </c:pt>
                <c:pt idx="56">
                  <c:v>8.386241111192284</c:v>
                </c:pt>
                <c:pt idx="57">
                  <c:v>7.084509147447119</c:v>
                </c:pt>
                <c:pt idx="58">
                  <c:v>5.914898543594978</c:v>
                </c:pt>
                <c:pt idx="59">
                  <c:v>3.148216418228544</c:v>
                </c:pt>
                <c:pt idx="60">
                  <c:v>1.0005040157666087</c:v>
                </c:pt>
                <c:pt idx="61">
                  <c:v>0.8258716634172566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心病二科</c:v>
                </c:pt>
                <c:pt idx="2">
                  <c:v>肾脏内科</c:v>
                </c:pt>
                <c:pt idx="3">
                  <c:v>神经外科</c:v>
                </c:pt>
                <c:pt idx="4">
                  <c:v>老年医学科</c:v>
                </c:pt>
                <c:pt idx="5">
                  <c:v>耳鼻喉科</c:v>
                </c:pt>
                <c:pt idx="6">
                  <c:v>心血管内科</c:v>
                </c:pt>
                <c:pt idx="7">
                  <c:v>显微骨科</c:v>
                </c:pt>
                <c:pt idx="8">
                  <c:v>东区重症医学科</c:v>
                </c:pt>
                <c:pt idx="9">
                  <c:v>运动损伤骨科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脑病三科</c:v>
                </c:pt>
                <c:pt idx="13">
                  <c:v>西区重症医学科</c:v>
                </c:pt>
                <c:pt idx="14">
                  <c:v>心病一科</c:v>
                </c:pt>
                <c:pt idx="15">
                  <c:v>普通外科</c:v>
                </c:pt>
                <c:pt idx="16">
                  <c:v>治未病中心</c:v>
                </c:pt>
                <c:pt idx="17">
                  <c:v>呼吸内科</c:v>
                </c:pt>
                <c:pt idx="18">
                  <c:v>口腔科</c:v>
                </c:pt>
                <c:pt idx="19">
                  <c:v>男科</c:v>
                </c:pt>
                <c:pt idx="20">
                  <c:v>脾胃病科</c:v>
                </c:pt>
                <c:pt idx="21">
                  <c:v>肿瘤内科</c:v>
                </c:pt>
                <c:pt idx="22">
                  <c:v>神经内科</c:v>
                </c:pt>
                <c:pt idx="23">
                  <c:v>身心医学科</c:v>
                </c:pt>
                <c:pt idx="24">
                  <c:v>康复科</c:v>
                </c:pt>
                <c:pt idx="25">
                  <c:v>骨科</c:v>
                </c:pt>
                <c:pt idx="26">
                  <c:v>消化内科</c:v>
                </c:pt>
                <c:pt idx="27">
                  <c:v>儿科</c:v>
                </c:pt>
                <c:pt idx="28">
                  <c:v>脊柱骨科</c:v>
                </c:pt>
                <c:pt idx="29">
                  <c:v>重症医学科</c:v>
                </c:pt>
                <c:pt idx="30">
                  <c:v>针灸科</c:v>
                </c:pt>
                <c:pt idx="31">
                  <c:v>小儿推拿科</c:v>
                </c:pt>
                <c:pt idx="32">
                  <c:v>心病四科</c:v>
                </c:pt>
                <c:pt idx="33">
                  <c:v>综合内科</c:v>
                </c:pt>
                <c:pt idx="34">
                  <c:v>肛肠科</c:v>
                </c:pt>
                <c:pt idx="35">
                  <c:v>胸外科</c:v>
                </c:pt>
                <c:pt idx="36">
                  <c:v>东区肾病科</c:v>
                </c:pt>
                <c:pt idx="37">
                  <c:v>风湿病科</c:v>
                </c:pt>
                <c:pt idx="38">
                  <c:v>妇二科</c:v>
                </c:pt>
                <c:pt idx="39">
                  <c:v>周围血管科</c:v>
                </c:pt>
                <c:pt idx="40">
                  <c:v>产科</c:v>
                </c:pt>
                <c:pt idx="41">
                  <c:v>中医经典科</c:v>
                </c:pt>
                <c:pt idx="42">
                  <c:v>脾胃科消化科合并</c:v>
                </c:pt>
                <c:pt idx="43">
                  <c:v>脑病一科</c:v>
                </c:pt>
                <c:pt idx="44">
                  <c:v>肾病科</c:v>
                </c:pt>
                <c:pt idx="45">
                  <c:v>泌尿外科</c:v>
                </c:pt>
                <c:pt idx="46">
                  <c:v>血液科</c:v>
                </c:pt>
                <c:pt idx="47">
                  <c:v>内分泌科</c:v>
                </c:pt>
                <c:pt idx="48">
                  <c:v>肝病科</c:v>
                </c:pt>
                <c:pt idx="49">
                  <c:v>乳腺甲状腺外科</c:v>
                </c:pt>
                <c:pt idx="50">
                  <c:v>中医外治中心</c:v>
                </c:pt>
                <c:pt idx="51">
                  <c:v>肝胆外科</c:v>
                </c:pt>
                <c:pt idx="52">
                  <c:v>医院</c:v>
                </c:pt>
                <c:pt idx="53">
                  <c:v>关节骨科</c:v>
                </c:pt>
                <c:pt idx="54">
                  <c:v>妇科妇二科合并</c:v>
                </c:pt>
                <c:pt idx="55">
                  <c:v>小儿骨科</c:v>
                </c:pt>
                <c:pt idx="56">
                  <c:v>推拿科</c:v>
                </c:pt>
                <c:pt idx="57">
                  <c:v>脑病二科</c:v>
                </c:pt>
                <c:pt idx="58">
                  <c:v>心病三科</c:v>
                </c:pt>
                <c:pt idx="59">
                  <c:v>妇科</c:v>
                </c:pt>
                <c:pt idx="60">
                  <c:v>皮肤科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99.46387775571931</c:v>
                </c:pt>
                <c:pt idx="2">
                  <c:v>98.45064646806162</c:v>
                </c:pt>
                <c:pt idx="3">
                  <c:v>97.57827685756449</c:v>
                </c:pt>
                <c:pt idx="4">
                  <c:v>96.92989800183777</c:v>
                </c:pt>
                <c:pt idx="5">
                  <c:v>95.94309416789224</c:v>
                </c:pt>
                <c:pt idx="6">
                  <c:v>95.09885463281041</c:v>
                </c:pt>
                <c:pt idx="7">
                  <c:v>86.11745576774902</c:v>
                </c:pt>
                <c:pt idx="8">
                  <c:v>85.72134480654103</c:v>
                </c:pt>
                <c:pt idx="9">
                  <c:v>82.76060850118161</c:v>
                </c:pt>
                <c:pt idx="10">
                  <c:v>81.60845663717521</c:v>
                </c:pt>
                <c:pt idx="11">
                  <c:v>81.35401733207618</c:v>
                </c:pt>
                <c:pt idx="12">
                  <c:v>80.81363160359774</c:v>
                </c:pt>
                <c:pt idx="13">
                  <c:v>78.03810947039875</c:v>
                </c:pt>
                <c:pt idx="14">
                  <c:v>77.35592346711418</c:v>
                </c:pt>
                <c:pt idx="15">
                  <c:v>76.9180752521473</c:v>
                </c:pt>
                <c:pt idx="16">
                  <c:v>71.56887529791965</c:v>
                </c:pt>
                <c:pt idx="17">
                  <c:v>70.22118961832246</c:v>
                </c:pt>
                <c:pt idx="18">
                  <c:v>68.44108802521959</c:v>
                </c:pt>
                <c:pt idx="19">
                  <c:v>66.42365909247859</c:v>
                </c:pt>
                <c:pt idx="20">
                  <c:v>64.68544593771696</c:v>
                </c:pt>
                <c:pt idx="21">
                  <c:v>64.02238752420135</c:v>
                </c:pt>
                <c:pt idx="22">
                  <c:v>62.69897862912868</c:v>
                </c:pt>
                <c:pt idx="23">
                  <c:v>62.422144855999264</c:v>
                </c:pt>
                <c:pt idx="24">
                  <c:v>59.94644529930954</c:v>
                </c:pt>
                <c:pt idx="25">
                  <c:v>52.75586451902033</c:v>
                </c:pt>
                <c:pt idx="26">
                  <c:v>52.223357636877445</c:v>
                </c:pt>
                <c:pt idx="27">
                  <c:v>50.849990294627226</c:v>
                </c:pt>
                <c:pt idx="28">
                  <c:v>49.62479947666083</c:v>
                </c:pt>
                <c:pt idx="29">
                  <c:v>49.47344491763671</c:v>
                </c:pt>
                <c:pt idx="30">
                  <c:v>47.225231542463334</c:v>
                </c:pt>
                <c:pt idx="31">
                  <c:v>45.867401484067265</c:v>
                </c:pt>
                <c:pt idx="32">
                  <c:v>45.04077255648445</c:v>
                </c:pt>
                <c:pt idx="33">
                  <c:v>42.122363060782526</c:v>
                </c:pt>
                <c:pt idx="34">
                  <c:v>41.023648895489714</c:v>
                </c:pt>
                <c:pt idx="35">
                  <c:v>38.66324229539276</c:v>
                </c:pt>
                <c:pt idx="36">
                  <c:v>38.11249531836521</c:v>
                </c:pt>
                <c:pt idx="37">
                  <c:v>37.276685359662196</c:v>
                </c:pt>
                <c:pt idx="38">
                  <c:v>36.81977288285574</c:v>
                </c:pt>
                <c:pt idx="39">
                  <c:v>36.56178739835615</c:v>
                </c:pt>
                <c:pt idx="40">
                  <c:v>36.14643427974574</c:v>
                </c:pt>
                <c:pt idx="41">
                  <c:v>35.786269478083064</c:v>
                </c:pt>
                <c:pt idx="42">
                  <c:v>33.56470596895561</c:v>
                </c:pt>
                <c:pt idx="43">
                  <c:v>31.618478980270744</c:v>
                </c:pt>
                <c:pt idx="44">
                  <c:v>31.47063038945544</c:v>
                </c:pt>
                <c:pt idx="45">
                  <c:v>30.703983029146272</c:v>
                </c:pt>
                <c:pt idx="46">
                  <c:v>30.6864700625721</c:v>
                </c:pt>
                <c:pt idx="47">
                  <c:v>29.778449218263557</c:v>
                </c:pt>
                <c:pt idx="48">
                  <c:v>25.966514934141053</c:v>
                </c:pt>
                <c:pt idx="49">
                  <c:v>25.471798935371282</c:v>
                </c:pt>
                <c:pt idx="50">
                  <c:v>24.145355202234597</c:v>
                </c:pt>
                <c:pt idx="51">
                  <c:v>24.063062400451976</c:v>
                </c:pt>
                <c:pt idx="52">
                  <c:v>23.44308179860881</c:v>
                </c:pt>
                <c:pt idx="53">
                  <c:v>22.03775553151738</c:v>
                </c:pt>
                <c:pt idx="54">
                  <c:v>20.609641250860083</c:v>
                </c:pt>
                <c:pt idx="55">
                  <c:v>17.975311610958954</c:v>
                </c:pt>
                <c:pt idx="56">
                  <c:v>17.888564025852784</c:v>
                </c:pt>
                <c:pt idx="57">
                  <c:v>16.840239023961647</c:v>
                </c:pt>
                <c:pt idx="58">
                  <c:v>16.823880696410797</c:v>
                </c:pt>
                <c:pt idx="59">
                  <c:v>2.7328924015324274</c:v>
                </c:pt>
                <c:pt idx="60">
                  <c:v>2.6477261748030223</c:v>
                </c:pt>
                <c:pt idx="61">
                  <c:v>2.525510196132256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胸外科</c:v>
                </c:pt>
                <c:pt idx="2">
                  <c:v>神经内科</c:v>
                </c:pt>
                <c:pt idx="3">
                  <c:v>西区重症医学科</c:v>
                </c:pt>
                <c:pt idx="4">
                  <c:v>产科</c:v>
                </c:pt>
                <c:pt idx="5">
                  <c:v>呼吸内科</c:v>
                </c:pt>
                <c:pt idx="6">
                  <c:v>东区重症医学科</c:v>
                </c:pt>
                <c:pt idx="7">
                  <c:v>东区肾病科</c:v>
                </c:pt>
                <c:pt idx="8">
                  <c:v>妇科</c:v>
                </c:pt>
                <c:pt idx="9">
                  <c:v>老年医学科</c:v>
                </c:pt>
                <c:pt idx="10">
                  <c:v>心血管内科</c:v>
                </c:pt>
                <c:pt idx="11">
                  <c:v>治未病中心</c:v>
                </c:pt>
                <c:pt idx="12">
                  <c:v>医院</c:v>
                </c:pt>
                <c:pt idx="13">
                  <c:v>内分泌科</c:v>
                </c:pt>
                <c:pt idx="14">
                  <c:v>小儿骨科</c:v>
                </c:pt>
                <c:pt idx="15">
                  <c:v>口腔科</c:v>
                </c:pt>
                <c:pt idx="16">
                  <c:v>普通外科</c:v>
                </c:pt>
                <c:pt idx="17">
                  <c:v>肾病科</c:v>
                </c:pt>
                <c:pt idx="18">
                  <c:v>儿科</c:v>
                </c:pt>
                <c:pt idx="19">
                  <c:v>脾胃病科</c:v>
                </c:pt>
                <c:pt idx="20">
                  <c:v>眼科</c:v>
                </c:pt>
                <c:pt idx="21">
                  <c:v>康复科</c:v>
                </c:pt>
                <c:pt idx="22">
                  <c:v>推拿科</c:v>
                </c:pt>
                <c:pt idx="23">
                  <c:v>身心医学科</c:v>
                </c:pt>
                <c:pt idx="24">
                  <c:v>中医外治中心</c:v>
                </c:pt>
                <c:pt idx="25">
                  <c:v>心病一科</c:v>
                </c:pt>
                <c:pt idx="26">
                  <c:v>脑病三科</c:v>
                </c:pt>
                <c:pt idx="27">
                  <c:v>肝胆外科</c:v>
                </c:pt>
                <c:pt idx="28">
                  <c:v>针灸科</c:v>
                </c:pt>
                <c:pt idx="29">
                  <c:v>骨科</c:v>
                </c:pt>
                <c:pt idx="30">
                  <c:v>皮肤科</c:v>
                </c:pt>
                <c:pt idx="31">
                  <c:v>周围血管科</c:v>
                </c:pt>
                <c:pt idx="32">
                  <c:v>肝病科</c:v>
                </c:pt>
                <c:pt idx="33">
                  <c:v>显微骨科</c:v>
                </c:pt>
                <c:pt idx="34">
                  <c:v>脾胃科消化科合并</c:v>
                </c:pt>
                <c:pt idx="35">
                  <c:v>中医经典科</c:v>
                </c:pt>
                <c:pt idx="36">
                  <c:v>肛肠科</c:v>
                </c:pt>
                <c:pt idx="37">
                  <c:v>男科</c:v>
                </c:pt>
                <c:pt idx="38">
                  <c:v>妇科妇二科合并</c:v>
                </c:pt>
                <c:pt idx="39">
                  <c:v>血液科</c:v>
                </c:pt>
                <c:pt idx="40">
                  <c:v>脑病一科</c:v>
                </c:pt>
                <c:pt idx="41">
                  <c:v>脊柱骨科</c:v>
                </c:pt>
                <c:pt idx="42">
                  <c:v>创伤骨科</c:v>
                </c:pt>
                <c:pt idx="43">
                  <c:v>风湿病科</c:v>
                </c:pt>
                <c:pt idx="44">
                  <c:v>心病二科</c:v>
                </c:pt>
                <c:pt idx="45">
                  <c:v>妇二科</c:v>
                </c:pt>
                <c:pt idx="46">
                  <c:v>微创骨科</c:v>
                </c:pt>
                <c:pt idx="47">
                  <c:v>小儿推拿科</c:v>
                </c:pt>
                <c:pt idx="48">
                  <c:v>心病四科</c:v>
                </c:pt>
                <c:pt idx="49">
                  <c:v>肿瘤内科</c:v>
                </c:pt>
                <c:pt idx="50">
                  <c:v>重症医学科</c:v>
                </c:pt>
                <c:pt idx="51">
                  <c:v>心病三科</c:v>
                </c:pt>
                <c:pt idx="52">
                  <c:v>关节骨科</c:v>
                </c:pt>
                <c:pt idx="53">
                  <c:v>消化内科</c:v>
                </c:pt>
                <c:pt idx="54">
                  <c:v>运动损伤骨科</c:v>
                </c:pt>
                <c:pt idx="55">
                  <c:v>肾脏内科</c:v>
                </c:pt>
                <c:pt idx="56">
                  <c:v>乳腺甲状腺外科</c:v>
                </c:pt>
                <c:pt idx="57">
                  <c:v>泌尿外科</c:v>
                </c:pt>
                <c:pt idx="58">
                  <c:v>脑病二科</c:v>
                </c:pt>
                <c:pt idx="59">
                  <c:v>耳鼻喉科</c:v>
                </c:pt>
                <c:pt idx="60">
                  <c:v>综合内科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95.9501147044837</c:v>
                </c:pt>
                <c:pt idx="2">
                  <c:v>94.49497966376701</c:v>
                </c:pt>
                <c:pt idx="3">
                  <c:v>93.34720072909606</c:v>
                </c:pt>
                <c:pt idx="4">
                  <c:v>92.02395185790147</c:v>
                </c:pt>
                <c:pt idx="5">
                  <c:v>90.68655742774267</c:v>
                </c:pt>
                <c:pt idx="6">
                  <c:v>90.10563491801851</c:v>
                </c:pt>
                <c:pt idx="7">
                  <c:v>89.0714355524304</c:v>
                </c:pt>
                <c:pt idx="8">
                  <c:v>88.17845303136251</c:v>
                </c:pt>
                <c:pt idx="9">
                  <c:v>87.23967754437248</c:v>
                </c:pt>
                <c:pt idx="10">
                  <c:v>85.6921329150933</c:v>
                </c:pt>
                <c:pt idx="11">
                  <c:v>83.04741524993445</c:v>
                </c:pt>
                <c:pt idx="12">
                  <c:v>80.95829836113505</c:v>
                </c:pt>
                <c:pt idx="13">
                  <c:v>79.84314222179859</c:v>
                </c:pt>
                <c:pt idx="14">
                  <c:v>79.81216699246583</c:v>
                </c:pt>
                <c:pt idx="15">
                  <c:v>79.18624733810219</c:v>
                </c:pt>
                <c:pt idx="16">
                  <c:v>77.32638044135783</c:v>
                </c:pt>
                <c:pt idx="17">
                  <c:v>72.10574617371908</c:v>
                </c:pt>
                <c:pt idx="18">
                  <c:v>71.7263514075425</c:v>
                </c:pt>
                <c:pt idx="19">
                  <c:v>71.10584685019985</c:v>
                </c:pt>
                <c:pt idx="20">
                  <c:v>69.69286038021562</c:v>
                </c:pt>
                <c:pt idx="21">
                  <c:v>66.48746210453916</c:v>
                </c:pt>
                <c:pt idx="22">
                  <c:v>61.58785723208159</c:v>
                </c:pt>
                <c:pt idx="23">
                  <c:v>55.66224935251974</c:v>
                </c:pt>
                <c:pt idx="24">
                  <c:v>55.660884905165396</c:v>
                </c:pt>
                <c:pt idx="25">
                  <c:v>55.52302587062756</c:v>
                </c:pt>
                <c:pt idx="26">
                  <c:v>53.93140093227854</c:v>
                </c:pt>
                <c:pt idx="27">
                  <c:v>52.44077960961588</c:v>
                </c:pt>
                <c:pt idx="28">
                  <c:v>52.429191282541346</c:v>
                </c:pt>
                <c:pt idx="29">
                  <c:v>48.69675086382075</c:v>
                </c:pt>
                <c:pt idx="30">
                  <c:v>48.61228603203696</c:v>
                </c:pt>
                <c:pt idx="31">
                  <c:v>46.399156760642995</c:v>
                </c:pt>
                <c:pt idx="32">
                  <c:v>44.726986255510326</c:v>
                </c:pt>
                <c:pt idx="33">
                  <c:v>41.6881395840033</c:v>
                </c:pt>
                <c:pt idx="34">
                  <c:v>39.91504054666329</c:v>
                </c:pt>
                <c:pt idx="35">
                  <c:v>39.63906247403672</c:v>
                </c:pt>
                <c:pt idx="36">
                  <c:v>37.21564047617981</c:v>
                </c:pt>
                <c:pt idx="37">
                  <c:v>36.11027492859929</c:v>
                </c:pt>
                <c:pt idx="38">
                  <c:v>33.30982099235623</c:v>
                </c:pt>
                <c:pt idx="39">
                  <c:v>30.270510511963597</c:v>
                </c:pt>
                <c:pt idx="40">
                  <c:v>29.722981572424736</c:v>
                </c:pt>
                <c:pt idx="41">
                  <c:v>28.10601829062356</c:v>
                </c:pt>
                <c:pt idx="42">
                  <c:v>27.028228432371627</c:v>
                </c:pt>
                <c:pt idx="43">
                  <c:v>26.876777837472723</c:v>
                </c:pt>
                <c:pt idx="44">
                  <c:v>26.86898451220083</c:v>
                </c:pt>
                <c:pt idx="45">
                  <c:v>25.59331130010485</c:v>
                </c:pt>
                <c:pt idx="46">
                  <c:v>24.383674625296692</c:v>
                </c:pt>
                <c:pt idx="47">
                  <c:v>24.12062224925126</c:v>
                </c:pt>
                <c:pt idx="48">
                  <c:v>22.547999443534565</c:v>
                </c:pt>
                <c:pt idx="49">
                  <c:v>22.394098681526344</c:v>
                </c:pt>
                <c:pt idx="50">
                  <c:v>13.739739471806297</c:v>
                </c:pt>
                <c:pt idx="51">
                  <c:v>12.758281815813234</c:v>
                </c:pt>
                <c:pt idx="52">
                  <c:v>11.921549083445479</c:v>
                </c:pt>
                <c:pt idx="53">
                  <c:v>9.900776069574503</c:v>
                </c:pt>
                <c:pt idx="54">
                  <c:v>9.562003440100673</c:v>
                </c:pt>
                <c:pt idx="55">
                  <c:v>9.487128475150621</c:v>
                </c:pt>
                <c:pt idx="56">
                  <c:v>5.960843697237118</c:v>
                </c:pt>
                <c:pt idx="57">
                  <c:v>4.801438090510062</c:v>
                </c:pt>
                <c:pt idx="58">
                  <c:v>3.2553120646694094</c:v>
                </c:pt>
                <c:pt idx="59">
                  <c:v>2.967955296896765</c:v>
                </c:pt>
                <c:pt idx="60">
                  <c:v>1.4525154614388809</c:v>
                </c:pt>
                <c:pt idx="61">
                  <c:v>1.439875203833068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肾病科</c:v>
                </c:pt>
                <c:pt idx="2">
                  <c:v>针灸科</c:v>
                </c:pt>
                <c:pt idx="3">
                  <c:v>泌尿外科</c:v>
                </c:pt>
                <c:pt idx="4">
                  <c:v>骨科</c:v>
                </c:pt>
                <c:pt idx="5">
                  <c:v>心血管内科</c:v>
                </c:pt>
                <c:pt idx="6">
                  <c:v>消化内科</c:v>
                </c:pt>
                <c:pt idx="7">
                  <c:v>关节骨科</c:v>
                </c:pt>
                <c:pt idx="8">
                  <c:v>小儿推拿科</c:v>
                </c:pt>
                <c:pt idx="9">
                  <c:v>东区重症医学科</c:v>
                </c:pt>
                <c:pt idx="10">
                  <c:v>微创骨科</c:v>
                </c:pt>
                <c:pt idx="11">
                  <c:v>神经内科</c:v>
                </c:pt>
                <c:pt idx="12">
                  <c:v>综合内科</c:v>
                </c:pt>
                <c:pt idx="13">
                  <c:v>肛肠科</c:v>
                </c:pt>
                <c:pt idx="14">
                  <c:v>肾脏内科</c:v>
                </c:pt>
                <c:pt idx="15">
                  <c:v>胸外科</c:v>
                </c:pt>
                <c:pt idx="16">
                  <c:v>妇科妇二科合并</c:v>
                </c:pt>
                <c:pt idx="17">
                  <c:v>康复科</c:v>
                </c:pt>
                <c:pt idx="18">
                  <c:v>肝胆外科</c:v>
                </c:pt>
                <c:pt idx="19">
                  <c:v>皮肤科</c:v>
                </c:pt>
                <c:pt idx="20">
                  <c:v>心病三科</c:v>
                </c:pt>
                <c:pt idx="21">
                  <c:v>创伤骨科</c:v>
                </c:pt>
                <c:pt idx="22">
                  <c:v>妇二科</c:v>
                </c:pt>
                <c:pt idx="23">
                  <c:v>肿瘤内科</c:v>
                </c:pt>
                <c:pt idx="24">
                  <c:v>普通外科</c:v>
                </c:pt>
                <c:pt idx="25">
                  <c:v>内分泌科</c:v>
                </c:pt>
                <c:pt idx="26">
                  <c:v>治未病中心</c:v>
                </c:pt>
                <c:pt idx="27">
                  <c:v>口腔科</c:v>
                </c:pt>
                <c:pt idx="28">
                  <c:v>妇科</c:v>
                </c:pt>
                <c:pt idx="29">
                  <c:v>美容皮肤科</c:v>
                </c:pt>
                <c:pt idx="30">
                  <c:v>脑病三科</c:v>
                </c:pt>
                <c:pt idx="31">
                  <c:v>心病一科</c:v>
                </c:pt>
                <c:pt idx="32">
                  <c:v>中医经典科</c:v>
                </c:pt>
                <c:pt idx="33">
                  <c:v>西区重症医学科</c:v>
                </c:pt>
                <c:pt idx="34">
                  <c:v>肝病科</c:v>
                </c:pt>
                <c:pt idx="35">
                  <c:v>周围血管科</c:v>
                </c:pt>
                <c:pt idx="36">
                  <c:v>产科</c:v>
                </c:pt>
                <c:pt idx="37">
                  <c:v>心病四科</c:v>
                </c:pt>
                <c:pt idx="38">
                  <c:v>东区肾病科</c:v>
                </c:pt>
                <c:pt idx="39">
                  <c:v>医院</c:v>
                </c:pt>
                <c:pt idx="40">
                  <c:v>运动损伤骨科</c:v>
                </c:pt>
                <c:pt idx="41">
                  <c:v>脑病二科</c:v>
                </c:pt>
                <c:pt idx="42">
                  <c:v>耳鼻喉科</c:v>
                </c:pt>
                <c:pt idx="43">
                  <c:v>乳腺甲状腺外科</c:v>
                </c:pt>
                <c:pt idx="44">
                  <c:v>儿科</c:v>
                </c:pt>
                <c:pt idx="45">
                  <c:v>男科</c:v>
                </c:pt>
                <c:pt idx="46">
                  <c:v>血液科</c:v>
                </c:pt>
                <c:pt idx="47">
                  <c:v>中医外治中心</c:v>
                </c:pt>
                <c:pt idx="48">
                  <c:v>显微骨科</c:v>
                </c:pt>
                <c:pt idx="49">
                  <c:v>心病二科</c:v>
                </c:pt>
                <c:pt idx="50">
                  <c:v>呼吸内科</c:v>
                </c:pt>
                <c:pt idx="51">
                  <c:v>风湿病科</c:v>
                </c:pt>
                <c:pt idx="52">
                  <c:v>脾胃科消化科合并</c:v>
                </c:pt>
                <c:pt idx="53">
                  <c:v>重症医学科</c:v>
                </c:pt>
                <c:pt idx="54">
                  <c:v>脾胃病科</c:v>
                </c:pt>
                <c:pt idx="55">
                  <c:v>脑病一科</c:v>
                </c:pt>
                <c:pt idx="56">
                  <c:v>眼科</c:v>
                </c:pt>
                <c:pt idx="57">
                  <c:v>推拿科</c:v>
                </c:pt>
                <c:pt idx="58">
                  <c:v>老年医学科</c:v>
                </c:pt>
                <c:pt idx="59">
                  <c:v>脊柱骨科</c:v>
                </c:pt>
                <c:pt idx="60">
                  <c:v>神经外科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93.76101246933575</c:v>
                </c:pt>
                <c:pt idx="2">
                  <c:v>91.82342689370225</c:v>
                </c:pt>
                <c:pt idx="3">
                  <c:v>91.63145825440782</c:v>
                </c:pt>
                <c:pt idx="4">
                  <c:v>91.05177567311529</c:v>
                </c:pt>
                <c:pt idx="5">
                  <c:v>90.69041383770012</c:v>
                </c:pt>
                <c:pt idx="6">
                  <c:v>88.100843639834</c:v>
                </c:pt>
                <c:pt idx="7">
                  <c:v>84.69557823223839</c:v>
                </c:pt>
                <c:pt idx="8">
                  <c:v>83.32904475782237</c:v>
                </c:pt>
                <c:pt idx="9">
                  <c:v>81.208228394027</c:v>
                </c:pt>
                <c:pt idx="10">
                  <c:v>79.4865017314035</c:v>
                </c:pt>
                <c:pt idx="11">
                  <c:v>77.33374552385133</c:v>
                </c:pt>
                <c:pt idx="12">
                  <c:v>76.17277227496405</c:v>
                </c:pt>
                <c:pt idx="13">
                  <c:v>74.97957206208838</c:v>
                </c:pt>
                <c:pt idx="14">
                  <c:v>73.43747844767626</c:v>
                </c:pt>
                <c:pt idx="15">
                  <c:v>72.73199935713808</c:v>
                </c:pt>
                <c:pt idx="16">
                  <c:v>72.43879011893698</c:v>
                </c:pt>
                <c:pt idx="17">
                  <c:v>70.81716810895136</c:v>
                </c:pt>
                <c:pt idx="18">
                  <c:v>68.9206227902315</c:v>
                </c:pt>
                <c:pt idx="19">
                  <c:v>68.89240160491967</c:v>
                </c:pt>
                <c:pt idx="20">
                  <c:v>66.78292181390428</c:v>
                </c:pt>
                <c:pt idx="21">
                  <c:v>65.92119138720349</c:v>
                </c:pt>
                <c:pt idx="22">
                  <c:v>64.11189459932552</c:v>
                </c:pt>
                <c:pt idx="23">
                  <c:v>61.50803976257705</c:v>
                </c:pt>
                <c:pt idx="24">
                  <c:v>60.09871613994572</c:v>
                </c:pt>
                <c:pt idx="25">
                  <c:v>59.63396414649998</c:v>
                </c:pt>
                <c:pt idx="26">
                  <c:v>56.60966560720141</c:v>
                </c:pt>
                <c:pt idx="27">
                  <c:v>55.27043516677989</c:v>
                </c:pt>
                <c:pt idx="28">
                  <c:v>54.307019014106096</c:v>
                </c:pt>
                <c:pt idx="29">
                  <c:v>50.99981789040645</c:v>
                </c:pt>
                <c:pt idx="30">
                  <c:v>50.312629717419846</c:v>
                </c:pt>
                <c:pt idx="31">
                  <c:v>49.81647325792653</c:v>
                </c:pt>
                <c:pt idx="32">
                  <c:v>49.060075989930745</c:v>
                </c:pt>
                <c:pt idx="33">
                  <c:v>42.65683678685004</c:v>
                </c:pt>
                <c:pt idx="34">
                  <c:v>41.10871390357666</c:v>
                </c:pt>
                <c:pt idx="35">
                  <c:v>40.32557269762004</c:v>
                </c:pt>
                <c:pt idx="36">
                  <c:v>40.12939834336774</c:v>
                </c:pt>
                <c:pt idx="37">
                  <c:v>40.069216292221135</c:v>
                </c:pt>
                <c:pt idx="38">
                  <c:v>36.715411951335696</c:v>
                </c:pt>
                <c:pt idx="39">
                  <c:v>35.00378142338331</c:v>
                </c:pt>
                <c:pt idx="40">
                  <c:v>34.25426311445674</c:v>
                </c:pt>
                <c:pt idx="41">
                  <c:v>32.18258958100142</c:v>
                </c:pt>
                <c:pt idx="42">
                  <c:v>29.566161260241046</c:v>
                </c:pt>
                <c:pt idx="43">
                  <c:v>28.214439777056604</c:v>
                </c:pt>
                <c:pt idx="44">
                  <c:v>27.503353463591125</c:v>
                </c:pt>
                <c:pt idx="45">
                  <c:v>26.915882426063245</c:v>
                </c:pt>
                <c:pt idx="46">
                  <c:v>25.52565361195568</c:v>
                </c:pt>
                <c:pt idx="47">
                  <c:v>24.871517970143362</c:v>
                </c:pt>
                <c:pt idx="48">
                  <c:v>23.035307247032822</c:v>
                </c:pt>
                <c:pt idx="49">
                  <c:v>21.752291774180257</c:v>
                </c:pt>
                <c:pt idx="50">
                  <c:v>19.79143890167033</c:v>
                </c:pt>
                <c:pt idx="51">
                  <c:v>9.91694652608041</c:v>
                </c:pt>
                <c:pt idx="52">
                  <c:v>9.054422016404551</c:v>
                </c:pt>
                <c:pt idx="53">
                  <c:v>6.303422750363632</c:v>
                </c:pt>
                <c:pt idx="54">
                  <c:v>6.063541875832547</c:v>
                </c:pt>
                <c:pt idx="55">
                  <c:v>5.306707503400171</c:v>
                </c:pt>
                <c:pt idx="56">
                  <c:v>5.045024084772227</c:v>
                </c:pt>
                <c:pt idx="57">
                  <c:v>4.447922604658575</c:v>
                </c:pt>
                <c:pt idx="58">
                  <c:v>4.126137330325076</c:v>
                </c:pt>
                <c:pt idx="59">
                  <c:v>3.104761174570133</c:v>
                </c:pt>
                <c:pt idx="60">
                  <c:v>2.395672078477411</c:v>
                </c:pt>
                <c:pt idx="61">
                  <c:v>1.2249345840474244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美容皮肤科</c:v>
                </c:pt>
                <c:pt idx="2">
                  <c:v>针灸科</c:v>
                </c:pt>
                <c:pt idx="3">
                  <c:v>胸外科</c:v>
                </c:pt>
                <c:pt idx="4">
                  <c:v>脊柱骨科</c:v>
                </c:pt>
                <c:pt idx="5">
                  <c:v>呼吸内科</c:v>
                </c:pt>
                <c:pt idx="6">
                  <c:v>乳腺甲状腺外科</c:v>
                </c:pt>
                <c:pt idx="7">
                  <c:v>心病二科</c:v>
                </c:pt>
                <c:pt idx="8">
                  <c:v>心血管内科</c:v>
                </c:pt>
                <c:pt idx="9">
                  <c:v>脑病二科</c:v>
                </c:pt>
                <c:pt idx="10">
                  <c:v>耳鼻喉科</c:v>
                </c:pt>
                <c:pt idx="11">
                  <c:v>妇二科</c:v>
                </c:pt>
                <c:pt idx="12">
                  <c:v>周围血管科</c:v>
                </c:pt>
                <c:pt idx="13">
                  <c:v>心病一科</c:v>
                </c:pt>
                <c:pt idx="14">
                  <c:v>妇科</c:v>
                </c:pt>
                <c:pt idx="15">
                  <c:v>心病三科</c:v>
                </c:pt>
                <c:pt idx="16">
                  <c:v>小儿推拿科</c:v>
                </c:pt>
                <c:pt idx="17">
                  <c:v>血液科</c:v>
                </c:pt>
                <c:pt idx="18">
                  <c:v>泌尿外科</c:v>
                </c:pt>
                <c:pt idx="19">
                  <c:v>内分泌科</c:v>
                </c:pt>
                <c:pt idx="20">
                  <c:v>心病四科</c:v>
                </c:pt>
                <c:pt idx="21">
                  <c:v>创伤骨科</c:v>
                </c:pt>
                <c:pt idx="22">
                  <c:v>老年医学科</c:v>
                </c:pt>
                <c:pt idx="23">
                  <c:v>身心医学科</c:v>
                </c:pt>
                <c:pt idx="24">
                  <c:v>重症医学科</c:v>
                </c:pt>
                <c:pt idx="25">
                  <c:v>康复科</c:v>
                </c:pt>
                <c:pt idx="26">
                  <c:v>脑病三科</c:v>
                </c:pt>
                <c:pt idx="27">
                  <c:v>医院</c:v>
                </c:pt>
                <c:pt idx="28">
                  <c:v>神经内科</c:v>
                </c:pt>
                <c:pt idx="29">
                  <c:v>微创骨科</c:v>
                </c:pt>
                <c:pt idx="30">
                  <c:v>消化内科</c:v>
                </c:pt>
                <c:pt idx="31">
                  <c:v>肾病科</c:v>
                </c:pt>
                <c:pt idx="32">
                  <c:v>肝病科</c:v>
                </c:pt>
                <c:pt idx="33">
                  <c:v>口腔科</c:v>
                </c:pt>
                <c:pt idx="34">
                  <c:v>东区肾病科</c:v>
                </c:pt>
                <c:pt idx="35">
                  <c:v>男科</c:v>
                </c:pt>
                <c:pt idx="36">
                  <c:v>眼科</c:v>
                </c:pt>
                <c:pt idx="37">
                  <c:v>脾胃病科</c:v>
                </c:pt>
                <c:pt idx="38">
                  <c:v>风湿病科</c:v>
                </c:pt>
                <c:pt idx="39">
                  <c:v>治未病中心</c:v>
                </c:pt>
                <c:pt idx="40">
                  <c:v>骨科</c:v>
                </c:pt>
                <c:pt idx="41">
                  <c:v>脾胃科消化科合并</c:v>
                </c:pt>
                <c:pt idx="42">
                  <c:v>普通外科</c:v>
                </c:pt>
                <c:pt idx="43">
                  <c:v>皮肤科</c:v>
                </c:pt>
                <c:pt idx="44">
                  <c:v>推拿科</c:v>
                </c:pt>
                <c:pt idx="45">
                  <c:v>小儿骨科</c:v>
                </c:pt>
                <c:pt idx="46">
                  <c:v>儿科</c:v>
                </c:pt>
                <c:pt idx="47">
                  <c:v>肿瘤内科</c:v>
                </c:pt>
                <c:pt idx="48">
                  <c:v>关节骨科</c:v>
                </c:pt>
                <c:pt idx="49">
                  <c:v>产科</c:v>
                </c:pt>
                <c:pt idx="50">
                  <c:v>西区重症医学科</c:v>
                </c:pt>
                <c:pt idx="51">
                  <c:v>妇科妇二科合并</c:v>
                </c:pt>
                <c:pt idx="52">
                  <c:v>脑病一科</c:v>
                </c:pt>
                <c:pt idx="53">
                  <c:v>中医经典科</c:v>
                </c:pt>
                <c:pt idx="54">
                  <c:v>肝胆外科</c:v>
                </c:pt>
                <c:pt idx="55">
                  <c:v>肾脏内科</c:v>
                </c:pt>
                <c:pt idx="56">
                  <c:v>综合内科</c:v>
                </c:pt>
                <c:pt idx="57">
                  <c:v>肛肠科</c:v>
                </c:pt>
                <c:pt idx="58">
                  <c:v>东区重症医学科</c:v>
                </c:pt>
                <c:pt idx="59">
                  <c:v>中医外治中心</c:v>
                </c:pt>
                <c:pt idx="60">
                  <c:v>运动损伤骨科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98.20312748853694</c:v>
                </c:pt>
                <c:pt idx="2">
                  <c:v>97.27088075527203</c:v>
                </c:pt>
                <c:pt idx="3">
                  <c:v>96.04779010499216</c:v>
                </c:pt>
                <c:pt idx="4">
                  <c:v>92.247392992884</c:v>
                </c:pt>
                <c:pt idx="5">
                  <c:v>90.69949543234458</c:v>
                </c:pt>
                <c:pt idx="6">
                  <c:v>90.40336083132419</c:v>
                </c:pt>
                <c:pt idx="7">
                  <c:v>89.01178765248618</c:v>
                </c:pt>
                <c:pt idx="8">
                  <c:v>84.84200057746914</c:v>
                </c:pt>
                <c:pt idx="9">
                  <c:v>83.26875251452383</c:v>
                </c:pt>
                <c:pt idx="10">
                  <c:v>82.26279954689356</c:v>
                </c:pt>
                <c:pt idx="11">
                  <c:v>82.0676571700915</c:v>
                </c:pt>
                <c:pt idx="12">
                  <c:v>80.7793166040826</c:v>
                </c:pt>
                <c:pt idx="13">
                  <c:v>75.13808839162725</c:v>
                </c:pt>
                <c:pt idx="14">
                  <c:v>74.79192683665518</c:v>
                </c:pt>
                <c:pt idx="15">
                  <c:v>71.81839625287527</c:v>
                </c:pt>
                <c:pt idx="16">
                  <c:v>71.63010595697244</c:v>
                </c:pt>
                <c:pt idx="17">
                  <c:v>68.65858362726102</c:v>
                </c:pt>
                <c:pt idx="18">
                  <c:v>67.6338604949326</c:v>
                </c:pt>
                <c:pt idx="19">
                  <c:v>65.83654188195288</c:v>
                </c:pt>
                <c:pt idx="20">
                  <c:v>65.76937761691731</c:v>
                </c:pt>
                <c:pt idx="21">
                  <c:v>64.78732780969206</c:v>
                </c:pt>
                <c:pt idx="22">
                  <c:v>64.11355902482893</c:v>
                </c:pt>
                <c:pt idx="23">
                  <c:v>57.92228601325562</c:v>
                </c:pt>
                <c:pt idx="24">
                  <c:v>55.770278814848915</c:v>
                </c:pt>
                <c:pt idx="25">
                  <c:v>55.75432893469861</c:v>
                </c:pt>
                <c:pt idx="26">
                  <c:v>52.60014720952986</c:v>
                </c:pt>
                <c:pt idx="27">
                  <c:v>49.79701804448348</c:v>
                </c:pt>
                <c:pt idx="28">
                  <c:v>47.825546305928476</c:v>
                </c:pt>
                <c:pt idx="29">
                  <c:v>45.89364056537889</c:v>
                </c:pt>
                <c:pt idx="30">
                  <c:v>41.85860112360413</c:v>
                </c:pt>
                <c:pt idx="31">
                  <c:v>40.07915979147519</c:v>
                </c:pt>
                <c:pt idx="32">
                  <c:v>39.29144714718025</c:v>
                </c:pt>
                <c:pt idx="33">
                  <c:v>39.08234850777462</c:v>
                </c:pt>
                <c:pt idx="34">
                  <c:v>37.08025042768389</c:v>
                </c:pt>
                <c:pt idx="35">
                  <c:v>34.92374276630638</c:v>
                </c:pt>
                <c:pt idx="36">
                  <c:v>34.45049902947219</c:v>
                </c:pt>
                <c:pt idx="37">
                  <c:v>31.89347463334999</c:v>
                </c:pt>
                <c:pt idx="38">
                  <c:v>31.08277426269427</c:v>
                </c:pt>
                <c:pt idx="39">
                  <c:v>25.621619055574385</c:v>
                </c:pt>
                <c:pt idx="40">
                  <c:v>23.65552549136563</c:v>
                </c:pt>
                <c:pt idx="41">
                  <c:v>23.40926207456861</c:v>
                </c:pt>
                <c:pt idx="42">
                  <c:v>22.40158457421706</c:v>
                </c:pt>
                <c:pt idx="43">
                  <c:v>21.534486372102204</c:v>
                </c:pt>
                <c:pt idx="44">
                  <c:v>19.511878278200488</c:v>
                </c:pt>
                <c:pt idx="45">
                  <c:v>17.612343756845103</c:v>
                </c:pt>
                <c:pt idx="46">
                  <c:v>17.298197512155976</c:v>
                </c:pt>
                <c:pt idx="47">
                  <c:v>14.903276806798106</c:v>
                </c:pt>
                <c:pt idx="48">
                  <c:v>13.56277234849802</c:v>
                </c:pt>
                <c:pt idx="49">
                  <c:v>13.448220924042468</c:v>
                </c:pt>
                <c:pt idx="50">
                  <c:v>13.114404762671414</c:v>
                </c:pt>
                <c:pt idx="51">
                  <c:v>12.785264217481798</c:v>
                </c:pt>
                <c:pt idx="52">
                  <c:v>8.58469912283018</c:v>
                </c:pt>
                <c:pt idx="53">
                  <c:v>8.081892021718662</c:v>
                </c:pt>
                <c:pt idx="54">
                  <c:v>7.463705776866932</c:v>
                </c:pt>
                <c:pt idx="55">
                  <c:v>6.330349671323067</c:v>
                </c:pt>
                <c:pt idx="56">
                  <c:v>5.416993586839266</c:v>
                </c:pt>
                <c:pt idx="57">
                  <c:v>5.328215322920992</c:v>
                </c:pt>
                <c:pt idx="58">
                  <c:v>4.955347893411926</c:v>
                </c:pt>
                <c:pt idx="59">
                  <c:v>2.131202692342759</c:v>
                </c:pt>
                <c:pt idx="60">
                  <c:v>0.8370801783228096</c:v>
                </c:pt>
                <c:pt idx="61">
                  <c:v>0.8252533805040737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脑病一科</c:v>
                </c:pt>
                <c:pt idx="2">
                  <c:v>肾病科</c:v>
                </c:pt>
                <c:pt idx="3">
                  <c:v>儿科</c:v>
                </c:pt>
                <c:pt idx="4">
                  <c:v>脑病三科</c:v>
                </c:pt>
                <c:pt idx="5">
                  <c:v>妇二科</c:v>
                </c:pt>
                <c:pt idx="6">
                  <c:v>脑病二科</c:v>
                </c:pt>
                <c:pt idx="7">
                  <c:v>西区重症医学科</c:v>
                </c:pt>
                <c:pt idx="8">
                  <c:v>胸外科</c:v>
                </c:pt>
                <c:pt idx="9">
                  <c:v>东区肾病科</c:v>
                </c:pt>
                <c:pt idx="10">
                  <c:v>医院</c:v>
                </c:pt>
                <c:pt idx="11">
                  <c:v>泌尿外科</c:v>
                </c:pt>
                <c:pt idx="12">
                  <c:v>神经外科</c:v>
                </c:pt>
                <c:pt idx="13">
                  <c:v>治未病中心</c:v>
                </c:pt>
                <c:pt idx="14">
                  <c:v>针灸科</c:v>
                </c:pt>
                <c:pt idx="15">
                  <c:v>脊柱骨科</c:v>
                </c:pt>
                <c:pt idx="16">
                  <c:v>肛肠科</c:v>
                </c:pt>
                <c:pt idx="17">
                  <c:v>骨科</c:v>
                </c:pt>
                <c:pt idx="18">
                  <c:v>运动损伤骨科</c:v>
                </c:pt>
                <c:pt idx="19">
                  <c:v>脾胃病科</c:v>
                </c:pt>
                <c:pt idx="20">
                  <c:v>妇科</c:v>
                </c:pt>
                <c:pt idx="21">
                  <c:v>男科</c:v>
                </c:pt>
                <c:pt idx="22">
                  <c:v>心病二科</c:v>
                </c:pt>
                <c:pt idx="23">
                  <c:v>呼吸内科</c:v>
                </c:pt>
                <c:pt idx="24">
                  <c:v>心病四科</c:v>
                </c:pt>
                <c:pt idx="25">
                  <c:v>乳腺甲状腺外科</c:v>
                </c:pt>
                <c:pt idx="26">
                  <c:v>肾脏内科</c:v>
                </c:pt>
                <c:pt idx="27">
                  <c:v>身心医学科</c:v>
                </c:pt>
                <c:pt idx="28">
                  <c:v>耳鼻喉科</c:v>
                </c:pt>
                <c:pt idx="29">
                  <c:v>心病一科</c:v>
                </c:pt>
                <c:pt idx="30">
                  <c:v>中医外治中心</c:v>
                </c:pt>
                <c:pt idx="31">
                  <c:v>推拿科</c:v>
                </c:pt>
                <c:pt idx="32">
                  <c:v>心病三科</c:v>
                </c:pt>
                <c:pt idx="33">
                  <c:v>关节骨科</c:v>
                </c:pt>
                <c:pt idx="34">
                  <c:v>血液科</c:v>
                </c:pt>
                <c:pt idx="35">
                  <c:v>神经内科</c:v>
                </c:pt>
                <c:pt idx="36">
                  <c:v>综合内科</c:v>
                </c:pt>
                <c:pt idx="37">
                  <c:v>美容皮肤科</c:v>
                </c:pt>
                <c:pt idx="38">
                  <c:v>重症医学科</c:v>
                </c:pt>
                <c:pt idx="39">
                  <c:v>眼科</c:v>
                </c:pt>
                <c:pt idx="40">
                  <c:v>康复科</c:v>
                </c:pt>
                <c:pt idx="41">
                  <c:v>脾胃科消化科合并</c:v>
                </c:pt>
                <c:pt idx="42">
                  <c:v>创伤骨科</c:v>
                </c:pt>
                <c:pt idx="43">
                  <c:v>风湿病科</c:v>
                </c:pt>
                <c:pt idx="44">
                  <c:v>口腔科</c:v>
                </c:pt>
                <c:pt idx="45">
                  <c:v>产科</c:v>
                </c:pt>
                <c:pt idx="46">
                  <c:v>肿瘤内科</c:v>
                </c:pt>
                <c:pt idx="47">
                  <c:v>肝病科</c:v>
                </c:pt>
                <c:pt idx="48">
                  <c:v>妇科妇二科合并</c:v>
                </c:pt>
                <c:pt idx="49">
                  <c:v>老年医学科</c:v>
                </c:pt>
                <c:pt idx="50">
                  <c:v>小儿骨科</c:v>
                </c:pt>
                <c:pt idx="51">
                  <c:v>周围血管科</c:v>
                </c:pt>
                <c:pt idx="52">
                  <c:v>普通外科</c:v>
                </c:pt>
                <c:pt idx="53">
                  <c:v>心血管内科</c:v>
                </c:pt>
                <c:pt idx="54">
                  <c:v>小儿推拿科</c:v>
                </c:pt>
                <c:pt idx="55">
                  <c:v>显微骨科</c:v>
                </c:pt>
                <c:pt idx="56">
                  <c:v>消化内科</c:v>
                </c:pt>
                <c:pt idx="57">
                  <c:v>内分泌科</c:v>
                </c:pt>
                <c:pt idx="58">
                  <c:v>微创骨科</c:v>
                </c:pt>
                <c:pt idx="59">
                  <c:v>东区重症医学科</c:v>
                </c:pt>
                <c:pt idx="60">
                  <c:v>肝胆外科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99.02377364211597</c:v>
                </c:pt>
                <c:pt idx="2">
                  <c:v>98.9532190592232</c:v>
                </c:pt>
                <c:pt idx="3">
                  <c:v>93.14335418878753</c:v>
                </c:pt>
                <c:pt idx="4">
                  <c:v>90.56716983176177</c:v>
                </c:pt>
                <c:pt idx="5">
                  <c:v>90.15972642183087</c:v>
                </c:pt>
                <c:pt idx="6">
                  <c:v>89.82649581910437</c:v>
                </c:pt>
                <c:pt idx="7">
                  <c:v>88.88745010277789</c:v>
                </c:pt>
                <c:pt idx="8">
                  <c:v>87.91521435185308</c:v>
                </c:pt>
                <c:pt idx="9">
                  <c:v>86.78650813554917</c:v>
                </c:pt>
                <c:pt idx="10">
                  <c:v>86.43939084690024</c:v>
                </c:pt>
                <c:pt idx="11">
                  <c:v>85.73522287102145</c:v>
                </c:pt>
                <c:pt idx="12">
                  <c:v>85.00551075553463</c:v>
                </c:pt>
                <c:pt idx="13">
                  <c:v>82.6221293732026</c:v>
                </c:pt>
                <c:pt idx="14">
                  <c:v>81.8711061424255</c:v>
                </c:pt>
                <c:pt idx="15">
                  <c:v>81.33562938577364</c:v>
                </c:pt>
                <c:pt idx="16">
                  <c:v>78.84371186361535</c:v>
                </c:pt>
                <c:pt idx="17">
                  <c:v>78.24481237944005</c:v>
                </c:pt>
                <c:pt idx="18">
                  <c:v>75.19767225536125</c:v>
                </c:pt>
                <c:pt idx="19">
                  <c:v>75.11171791294694</c:v>
                </c:pt>
                <c:pt idx="20">
                  <c:v>74.33994922835028</c:v>
                </c:pt>
                <c:pt idx="21">
                  <c:v>73.16222861159689</c:v>
                </c:pt>
                <c:pt idx="22">
                  <c:v>72.17696135649683</c:v>
                </c:pt>
                <c:pt idx="23">
                  <c:v>70.64438515005224</c:v>
                </c:pt>
                <c:pt idx="24">
                  <c:v>70.25413663550536</c:v>
                </c:pt>
                <c:pt idx="25">
                  <c:v>69.28326314467485</c:v>
                </c:pt>
                <c:pt idx="26">
                  <c:v>69.20100516739555</c:v>
                </c:pt>
                <c:pt idx="27">
                  <c:v>68.14669004015252</c:v>
                </c:pt>
                <c:pt idx="28">
                  <c:v>67.681631476116</c:v>
                </c:pt>
                <c:pt idx="29">
                  <c:v>66.91685996581687</c:v>
                </c:pt>
                <c:pt idx="30">
                  <c:v>66.59962553872997</c:v>
                </c:pt>
                <c:pt idx="31">
                  <c:v>65.34994250444468</c:v>
                </c:pt>
                <c:pt idx="32">
                  <c:v>65.20085912439471</c:v>
                </c:pt>
                <c:pt idx="33">
                  <c:v>57.89109691736647</c:v>
                </c:pt>
                <c:pt idx="34">
                  <c:v>55.5788783736804</c:v>
                </c:pt>
                <c:pt idx="35">
                  <c:v>54.33916606448188</c:v>
                </c:pt>
                <c:pt idx="36">
                  <c:v>52.48221384843423</c:v>
                </c:pt>
                <c:pt idx="37">
                  <c:v>46.83930018507474</c:v>
                </c:pt>
                <c:pt idx="38">
                  <c:v>43.69165298866853</c:v>
                </c:pt>
                <c:pt idx="39">
                  <c:v>41.35231754625285</c:v>
                </c:pt>
                <c:pt idx="40">
                  <c:v>41.04062229123758</c:v>
                </c:pt>
                <c:pt idx="41">
                  <c:v>40.0192729785405</c:v>
                </c:pt>
                <c:pt idx="42">
                  <c:v>34.06492339897754</c:v>
                </c:pt>
                <c:pt idx="43">
                  <c:v>33.28764839750405</c:v>
                </c:pt>
                <c:pt idx="44">
                  <c:v>31.799268501695945</c:v>
                </c:pt>
                <c:pt idx="45">
                  <c:v>30.84010820151493</c:v>
                </c:pt>
                <c:pt idx="46">
                  <c:v>30.496330458910283</c:v>
                </c:pt>
                <c:pt idx="47">
                  <c:v>29.18010633364016</c:v>
                </c:pt>
                <c:pt idx="48">
                  <c:v>27.073818738131575</c:v>
                </c:pt>
                <c:pt idx="49">
                  <c:v>22.509270655061815</c:v>
                </c:pt>
                <c:pt idx="50">
                  <c:v>20.52346052119573</c:v>
                </c:pt>
                <c:pt idx="51">
                  <c:v>19.076304705517263</c:v>
                </c:pt>
                <c:pt idx="52">
                  <c:v>18.96388130204605</c:v>
                </c:pt>
                <c:pt idx="53">
                  <c:v>15.151354899872064</c:v>
                </c:pt>
                <c:pt idx="54">
                  <c:v>7.643489120623589</c:v>
                </c:pt>
                <c:pt idx="55">
                  <c:v>7.631499584587612</c:v>
                </c:pt>
                <c:pt idx="56">
                  <c:v>5.838382019152932</c:v>
                </c:pt>
                <c:pt idx="57">
                  <c:v>4.670328122640541</c:v>
                </c:pt>
                <c:pt idx="58">
                  <c:v>4.075297626746106</c:v>
                </c:pt>
                <c:pt idx="59">
                  <c:v>4.0447667204199735</c:v>
                </c:pt>
                <c:pt idx="60">
                  <c:v>3.576909893171529</c:v>
                </c:pt>
                <c:pt idx="61">
                  <c:v>2.578037304818578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儿科</c:v>
                </c:pt>
                <c:pt idx="2">
                  <c:v>小儿推拿科</c:v>
                </c:pt>
                <c:pt idx="3">
                  <c:v>脾胃科消化科合并</c:v>
                </c:pt>
                <c:pt idx="4">
                  <c:v>泌尿外科</c:v>
                </c:pt>
                <c:pt idx="5">
                  <c:v>东区肾病科</c:v>
                </c:pt>
                <c:pt idx="6">
                  <c:v>肛肠科</c:v>
                </c:pt>
                <c:pt idx="7">
                  <c:v>神经内科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显微骨科</c:v>
                </c:pt>
                <c:pt idx="11">
                  <c:v>男科</c:v>
                </c:pt>
                <c:pt idx="12">
                  <c:v>医院</c:v>
                </c:pt>
                <c:pt idx="13">
                  <c:v>肝病科</c:v>
                </c:pt>
                <c:pt idx="14">
                  <c:v>周围血管科</c:v>
                </c:pt>
                <c:pt idx="15">
                  <c:v>东区重症医学科</c:v>
                </c:pt>
                <c:pt idx="16">
                  <c:v>神经外科</c:v>
                </c:pt>
                <c:pt idx="17">
                  <c:v>心血管内科</c:v>
                </c:pt>
                <c:pt idx="18">
                  <c:v>脊柱骨科</c:v>
                </c:pt>
                <c:pt idx="19">
                  <c:v>妇二科</c:v>
                </c:pt>
                <c:pt idx="20">
                  <c:v>皮肤科</c:v>
                </c:pt>
                <c:pt idx="21">
                  <c:v>内分泌科</c:v>
                </c:pt>
                <c:pt idx="22">
                  <c:v>中医外治中心</c:v>
                </c:pt>
                <c:pt idx="23">
                  <c:v>针灸科</c:v>
                </c:pt>
                <c:pt idx="24">
                  <c:v>眼科</c:v>
                </c:pt>
                <c:pt idx="25">
                  <c:v>胸外科</c:v>
                </c:pt>
                <c:pt idx="26">
                  <c:v>妇科妇二科合并</c:v>
                </c:pt>
                <c:pt idx="27">
                  <c:v>脑病三科</c:v>
                </c:pt>
                <c:pt idx="28">
                  <c:v>口腔科</c:v>
                </c:pt>
                <c:pt idx="29">
                  <c:v>呼吸内科</c:v>
                </c:pt>
                <c:pt idx="30">
                  <c:v>血液科</c:v>
                </c:pt>
                <c:pt idx="31">
                  <c:v>微创骨科</c:v>
                </c:pt>
                <c:pt idx="32">
                  <c:v>产科</c:v>
                </c:pt>
                <c:pt idx="33">
                  <c:v>综合内科</c:v>
                </c:pt>
                <c:pt idx="34">
                  <c:v>脾胃病科</c:v>
                </c:pt>
                <c:pt idx="35">
                  <c:v>消化内科</c:v>
                </c:pt>
                <c:pt idx="36">
                  <c:v>普通外科</c:v>
                </c:pt>
                <c:pt idx="37">
                  <c:v>运动损伤骨科</c:v>
                </c:pt>
                <c:pt idx="38">
                  <c:v>创伤骨科</c:v>
                </c:pt>
                <c:pt idx="39">
                  <c:v>心病四科</c:v>
                </c:pt>
                <c:pt idx="40">
                  <c:v>肝胆外科</c:v>
                </c:pt>
                <c:pt idx="41">
                  <c:v>重症医学科</c:v>
                </c:pt>
                <c:pt idx="42">
                  <c:v>老年医学科</c:v>
                </c:pt>
                <c:pt idx="43">
                  <c:v>脑病一科</c:v>
                </c:pt>
                <c:pt idx="44">
                  <c:v>推拿科</c:v>
                </c:pt>
                <c:pt idx="45">
                  <c:v>肾病科</c:v>
                </c:pt>
                <c:pt idx="46">
                  <c:v>乳腺甲状腺外科</c:v>
                </c:pt>
                <c:pt idx="47">
                  <c:v>妇科</c:v>
                </c:pt>
                <c:pt idx="48">
                  <c:v>身心医学科</c:v>
                </c:pt>
                <c:pt idx="49">
                  <c:v>中医经典科</c:v>
                </c:pt>
                <c:pt idx="50">
                  <c:v>康复科</c:v>
                </c:pt>
                <c:pt idx="51">
                  <c:v>肿瘤内科</c:v>
                </c:pt>
                <c:pt idx="52">
                  <c:v>心病三科</c:v>
                </c:pt>
                <c:pt idx="53">
                  <c:v>脑病二科</c:v>
                </c:pt>
                <c:pt idx="54">
                  <c:v>小儿骨科</c:v>
                </c:pt>
                <c:pt idx="55">
                  <c:v>心病二科</c:v>
                </c:pt>
                <c:pt idx="56">
                  <c:v>骨科</c:v>
                </c:pt>
                <c:pt idx="57">
                  <c:v>关节骨科</c:v>
                </c:pt>
                <c:pt idx="58">
                  <c:v>心病一科</c:v>
                </c:pt>
                <c:pt idx="59">
                  <c:v>美容皮肤科</c:v>
                </c:pt>
                <c:pt idx="60">
                  <c:v>风湿病科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99.6815343579484</c:v>
                </c:pt>
                <c:pt idx="2">
                  <c:v>99.04048117162259</c:v>
                </c:pt>
                <c:pt idx="3">
                  <c:v>96.81106354453112</c:v>
                </c:pt>
                <c:pt idx="4">
                  <c:v>95.47537111612739</c:v>
                </c:pt>
                <c:pt idx="5">
                  <c:v>93.07846632318784</c:v>
                </c:pt>
                <c:pt idx="6">
                  <c:v>92.52485884562681</c:v>
                </c:pt>
                <c:pt idx="7">
                  <c:v>88.16121714635838</c:v>
                </c:pt>
                <c:pt idx="8">
                  <c:v>86.41772132173281</c:v>
                </c:pt>
                <c:pt idx="9">
                  <c:v>85.5492724029393</c:v>
                </c:pt>
                <c:pt idx="10">
                  <c:v>84.9796121445037</c:v>
                </c:pt>
                <c:pt idx="11">
                  <c:v>84.29495200709712</c:v>
                </c:pt>
                <c:pt idx="12">
                  <c:v>84.0551184581821</c:v>
                </c:pt>
                <c:pt idx="13">
                  <c:v>78.50095386651122</c:v>
                </c:pt>
                <c:pt idx="14">
                  <c:v>77.66258737403854</c:v>
                </c:pt>
                <c:pt idx="15">
                  <c:v>75.7497357309982</c:v>
                </c:pt>
                <c:pt idx="16">
                  <c:v>73.66140797159142</c:v>
                </c:pt>
                <c:pt idx="17">
                  <c:v>73.29550589580361</c:v>
                </c:pt>
                <c:pt idx="18">
                  <c:v>72.2565971855933</c:v>
                </c:pt>
                <c:pt idx="19">
                  <c:v>70.45724106392609</c:v>
                </c:pt>
                <c:pt idx="20">
                  <c:v>70.3641018238627</c:v>
                </c:pt>
                <c:pt idx="21">
                  <c:v>67.63639542173432</c:v>
                </c:pt>
                <c:pt idx="22">
                  <c:v>67.15656902343781</c:v>
                </c:pt>
                <c:pt idx="23">
                  <c:v>65.91966386710051</c:v>
                </c:pt>
                <c:pt idx="24">
                  <c:v>63.01116165181112</c:v>
                </c:pt>
                <c:pt idx="25">
                  <c:v>60.378290664683604</c:v>
                </c:pt>
                <c:pt idx="26">
                  <c:v>60.115471864910944</c:v>
                </c:pt>
                <c:pt idx="27">
                  <c:v>59.19798313365547</c:v>
                </c:pt>
                <c:pt idx="28">
                  <c:v>58.28018565970093</c:v>
                </c:pt>
                <c:pt idx="29">
                  <c:v>56.91146172058632</c:v>
                </c:pt>
                <c:pt idx="30">
                  <c:v>56.75743567571636</c:v>
                </c:pt>
                <c:pt idx="31">
                  <c:v>55.97034788286771</c:v>
                </c:pt>
                <c:pt idx="32">
                  <c:v>54.52753485858577</c:v>
                </c:pt>
                <c:pt idx="33">
                  <c:v>40.9937454694302</c:v>
                </c:pt>
                <c:pt idx="34">
                  <c:v>40.83604482161821</c:v>
                </c:pt>
                <c:pt idx="35">
                  <c:v>39.99582252198999</c:v>
                </c:pt>
                <c:pt idx="36">
                  <c:v>39.23131508542332</c:v>
                </c:pt>
                <c:pt idx="37">
                  <c:v>37.53461649006484</c:v>
                </c:pt>
                <c:pt idx="38">
                  <c:v>36.32475440123799</c:v>
                </c:pt>
                <c:pt idx="39">
                  <c:v>34.40993369867656</c:v>
                </c:pt>
                <c:pt idx="40">
                  <c:v>33.403290391701475</c:v>
                </c:pt>
                <c:pt idx="41">
                  <c:v>30.46353395379279</c:v>
                </c:pt>
                <c:pt idx="42">
                  <c:v>27.378304403255928</c:v>
                </c:pt>
                <c:pt idx="43">
                  <c:v>23.478206296503</c:v>
                </c:pt>
                <c:pt idx="44">
                  <c:v>21.516553576467413</c:v>
                </c:pt>
                <c:pt idx="45">
                  <c:v>20.66062221302379</c:v>
                </c:pt>
                <c:pt idx="46">
                  <c:v>20.551288938800916</c:v>
                </c:pt>
                <c:pt idx="47">
                  <c:v>20.248449553862216</c:v>
                </c:pt>
                <c:pt idx="48">
                  <c:v>19.865106437957177</c:v>
                </c:pt>
                <c:pt idx="49">
                  <c:v>17.650169866681367</c:v>
                </c:pt>
                <c:pt idx="50">
                  <c:v>16.179802895576568</c:v>
                </c:pt>
                <c:pt idx="51">
                  <c:v>11.910588908467181</c:v>
                </c:pt>
                <c:pt idx="52">
                  <c:v>11.271448738676012</c:v>
                </c:pt>
                <c:pt idx="53">
                  <c:v>10.370695881870251</c:v>
                </c:pt>
                <c:pt idx="54">
                  <c:v>9.073676403575824</c:v>
                </c:pt>
                <c:pt idx="55">
                  <c:v>8.817662733280182</c:v>
                </c:pt>
                <c:pt idx="56">
                  <c:v>8.102945146541403</c:v>
                </c:pt>
                <c:pt idx="57">
                  <c:v>7.032028479452306</c:v>
                </c:pt>
                <c:pt idx="58">
                  <c:v>6.932479798174011</c:v>
                </c:pt>
                <c:pt idx="59">
                  <c:v>6.3795333506212435</c:v>
                </c:pt>
                <c:pt idx="60">
                  <c:v>6.149146271092948</c:v>
                </c:pt>
                <c:pt idx="61">
                  <c:v>3.4697759934678927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肝胆外科</c:v>
                </c:pt>
                <c:pt idx="2">
                  <c:v>美容皮肤科</c:v>
                </c:pt>
                <c:pt idx="3">
                  <c:v>针灸科</c:v>
                </c:pt>
                <c:pt idx="4">
                  <c:v>脊柱骨科</c:v>
                </c:pt>
                <c:pt idx="5">
                  <c:v>东区重症医学科</c:v>
                </c:pt>
                <c:pt idx="6">
                  <c:v>口腔科</c:v>
                </c:pt>
                <c:pt idx="7">
                  <c:v>妇二科</c:v>
                </c:pt>
                <c:pt idx="8">
                  <c:v>心血管内科</c:v>
                </c:pt>
                <c:pt idx="9">
                  <c:v>脑病三科</c:v>
                </c:pt>
                <c:pt idx="10">
                  <c:v>眼科</c:v>
                </c:pt>
                <c:pt idx="11">
                  <c:v>医院</c:v>
                </c:pt>
                <c:pt idx="12">
                  <c:v>微创骨科</c:v>
                </c:pt>
                <c:pt idx="13">
                  <c:v>胸外科</c:v>
                </c:pt>
                <c:pt idx="14">
                  <c:v>耳鼻喉科</c:v>
                </c:pt>
                <c:pt idx="15">
                  <c:v>中医外治中心</c:v>
                </c:pt>
                <c:pt idx="16">
                  <c:v>小儿推拿科</c:v>
                </c:pt>
                <c:pt idx="17">
                  <c:v>风湿病科</c:v>
                </c:pt>
                <c:pt idx="18">
                  <c:v>肾脏内科</c:v>
                </c:pt>
                <c:pt idx="19">
                  <c:v>关节骨科</c:v>
                </c:pt>
                <c:pt idx="20">
                  <c:v>脾胃科消化科合并</c:v>
                </c:pt>
                <c:pt idx="21">
                  <c:v>西区重症医学科</c:v>
                </c:pt>
                <c:pt idx="22">
                  <c:v>乳腺甲状腺外科</c:v>
                </c:pt>
                <c:pt idx="23">
                  <c:v>康复科</c:v>
                </c:pt>
                <c:pt idx="24">
                  <c:v>妇科</c:v>
                </c:pt>
                <c:pt idx="25">
                  <c:v>消化内科</c:v>
                </c:pt>
                <c:pt idx="26">
                  <c:v>男科</c:v>
                </c:pt>
                <c:pt idx="27">
                  <c:v>中医经典科</c:v>
                </c:pt>
                <c:pt idx="28">
                  <c:v>肾病科</c:v>
                </c:pt>
                <c:pt idx="29">
                  <c:v>心病二科</c:v>
                </c:pt>
                <c:pt idx="30">
                  <c:v>呼吸内科</c:v>
                </c:pt>
                <c:pt idx="31">
                  <c:v>脑病二科</c:v>
                </c:pt>
                <c:pt idx="32">
                  <c:v>治未病中心</c:v>
                </c:pt>
                <c:pt idx="33">
                  <c:v>小儿骨科</c:v>
                </c:pt>
                <c:pt idx="34">
                  <c:v>推拿科</c:v>
                </c:pt>
                <c:pt idx="35">
                  <c:v>产科</c:v>
                </c:pt>
                <c:pt idx="36">
                  <c:v>肿瘤内科</c:v>
                </c:pt>
                <c:pt idx="37">
                  <c:v>脑病一科</c:v>
                </c:pt>
                <c:pt idx="38">
                  <c:v>肝病科</c:v>
                </c:pt>
                <c:pt idx="39">
                  <c:v>肛肠科</c:v>
                </c:pt>
                <c:pt idx="40">
                  <c:v>神经外科</c:v>
                </c:pt>
                <c:pt idx="41">
                  <c:v>内分泌科</c:v>
                </c:pt>
                <c:pt idx="42">
                  <c:v>心病四科</c:v>
                </c:pt>
                <c:pt idx="43">
                  <c:v>综合内科</c:v>
                </c:pt>
                <c:pt idx="44">
                  <c:v>儿科</c:v>
                </c:pt>
                <c:pt idx="45">
                  <c:v>运动损伤骨科</c:v>
                </c:pt>
                <c:pt idx="46">
                  <c:v>皮肤科</c:v>
                </c:pt>
                <c:pt idx="47">
                  <c:v>身心医学科</c:v>
                </c:pt>
                <c:pt idx="48">
                  <c:v>骨科</c:v>
                </c:pt>
                <c:pt idx="49">
                  <c:v>普通外科</c:v>
                </c:pt>
                <c:pt idx="50">
                  <c:v>周围血管科</c:v>
                </c:pt>
                <c:pt idx="51">
                  <c:v>显微骨科</c:v>
                </c:pt>
                <c:pt idx="52">
                  <c:v>创伤骨科</c:v>
                </c:pt>
                <c:pt idx="53">
                  <c:v>神经内科</c:v>
                </c:pt>
                <c:pt idx="54">
                  <c:v>老年医学科</c:v>
                </c:pt>
                <c:pt idx="55">
                  <c:v>东区肾病科</c:v>
                </c:pt>
                <c:pt idx="56">
                  <c:v>泌尿外科</c:v>
                </c:pt>
                <c:pt idx="57">
                  <c:v>脾胃病科</c:v>
                </c:pt>
                <c:pt idx="58">
                  <c:v>心病三科</c:v>
                </c:pt>
                <c:pt idx="59">
                  <c:v>重症医学科</c:v>
                </c:pt>
                <c:pt idx="60">
                  <c:v>血液科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93.14383491272203</c:v>
                </c:pt>
                <c:pt idx="2">
                  <c:v>92.59687549060645</c:v>
                </c:pt>
                <c:pt idx="3">
                  <c:v>90.93722881894155</c:v>
                </c:pt>
                <c:pt idx="4">
                  <c:v>88.54848218004084</c:v>
                </c:pt>
                <c:pt idx="5">
                  <c:v>88.41513423142591</c:v>
                </c:pt>
                <c:pt idx="6">
                  <c:v>86.50334322644852</c:v>
                </c:pt>
                <c:pt idx="7">
                  <c:v>86.01242488786019</c:v>
                </c:pt>
                <c:pt idx="8">
                  <c:v>83.40253326966935</c:v>
                </c:pt>
                <c:pt idx="9">
                  <c:v>83.10256349459304</c:v>
                </c:pt>
                <c:pt idx="10">
                  <c:v>75.07489386593102</c:v>
                </c:pt>
                <c:pt idx="11">
                  <c:v>72.69023195324456</c:v>
                </c:pt>
                <c:pt idx="12">
                  <c:v>71.17617786326066</c:v>
                </c:pt>
                <c:pt idx="13">
                  <c:v>70.21047498096495</c:v>
                </c:pt>
                <c:pt idx="14">
                  <c:v>67.01029537692872</c:v>
                </c:pt>
                <c:pt idx="15">
                  <c:v>65.52996893169677</c:v>
                </c:pt>
                <c:pt idx="16">
                  <c:v>63.056553872181944</c:v>
                </c:pt>
                <c:pt idx="17">
                  <c:v>62.310885424775655</c:v>
                </c:pt>
                <c:pt idx="18">
                  <c:v>61.787990979936296</c:v>
                </c:pt>
                <c:pt idx="19">
                  <c:v>61.59669214648311</c:v>
                </c:pt>
                <c:pt idx="20">
                  <c:v>60.87036332051635</c:v>
                </c:pt>
                <c:pt idx="21">
                  <c:v>58.298407410701515</c:v>
                </c:pt>
                <c:pt idx="22">
                  <c:v>55.669784908434124</c:v>
                </c:pt>
                <c:pt idx="23">
                  <c:v>55.299955617940725</c:v>
                </c:pt>
                <c:pt idx="24">
                  <c:v>54.875812174792664</c:v>
                </c:pt>
                <c:pt idx="25">
                  <c:v>52.855108781036684</c:v>
                </c:pt>
                <c:pt idx="26">
                  <c:v>49.62291513451392</c:v>
                </c:pt>
                <c:pt idx="27">
                  <c:v>48.84299396524346</c:v>
                </c:pt>
                <c:pt idx="28">
                  <c:v>47.662674062736684</c:v>
                </c:pt>
                <c:pt idx="29">
                  <c:v>46.184514199182274</c:v>
                </c:pt>
                <c:pt idx="30">
                  <c:v>45.46588972938572</c:v>
                </c:pt>
                <c:pt idx="31">
                  <c:v>44.50446711431724</c:v>
                </c:pt>
                <c:pt idx="32">
                  <c:v>39.945728324951645</c:v>
                </c:pt>
                <c:pt idx="33">
                  <c:v>39.40315457756703</c:v>
                </c:pt>
                <c:pt idx="34">
                  <c:v>37.436167077523194</c:v>
                </c:pt>
                <c:pt idx="35">
                  <c:v>37.291618653982475</c:v>
                </c:pt>
                <c:pt idx="36">
                  <c:v>34.616951399889615</c:v>
                </c:pt>
                <c:pt idx="37">
                  <c:v>34.592922964577625</c:v>
                </c:pt>
                <c:pt idx="38">
                  <c:v>30.294282601945664</c:v>
                </c:pt>
                <c:pt idx="39">
                  <c:v>29.471823574977353</c:v>
                </c:pt>
                <c:pt idx="40">
                  <c:v>28.580281935840173</c:v>
                </c:pt>
                <c:pt idx="41">
                  <c:v>27.34885485305661</c:v>
                </c:pt>
                <c:pt idx="42">
                  <c:v>25.286684750726124</c:v>
                </c:pt>
                <c:pt idx="43">
                  <c:v>23.328790902757635</c:v>
                </c:pt>
                <c:pt idx="44">
                  <c:v>23.071202762212756</c:v>
                </c:pt>
                <c:pt idx="45">
                  <c:v>21.84429289793433</c:v>
                </c:pt>
                <c:pt idx="46">
                  <c:v>19.97690718536322</c:v>
                </c:pt>
                <c:pt idx="47">
                  <c:v>19.083820974126482</c:v>
                </c:pt>
                <c:pt idx="48">
                  <c:v>17.558988983243584</c:v>
                </c:pt>
                <c:pt idx="49">
                  <c:v>17.153080602135137</c:v>
                </c:pt>
                <c:pt idx="50">
                  <c:v>17.149422604579655</c:v>
                </c:pt>
                <c:pt idx="51">
                  <c:v>14.281140550373614</c:v>
                </c:pt>
                <c:pt idx="52">
                  <c:v>12.467156111544991</c:v>
                </c:pt>
                <c:pt idx="53">
                  <c:v>8.91752393375313</c:v>
                </c:pt>
                <c:pt idx="54">
                  <c:v>7.896537801178988</c:v>
                </c:pt>
                <c:pt idx="55">
                  <c:v>6.018981574343877</c:v>
                </c:pt>
                <c:pt idx="56">
                  <c:v>4.995606585843156</c:v>
                </c:pt>
                <c:pt idx="57">
                  <c:v>4.958617795837073</c:v>
                </c:pt>
                <c:pt idx="58">
                  <c:v>4.525261167173278</c:v>
                </c:pt>
                <c:pt idx="59">
                  <c:v>4.289999697094681</c:v>
                </c:pt>
                <c:pt idx="60">
                  <c:v>3.117091812875578</c:v>
                </c:pt>
                <c:pt idx="61">
                  <c:v>1.0135795272354327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普通外科</c:v>
                </c:pt>
                <c:pt idx="2">
                  <c:v>肾脏内科</c:v>
                </c:pt>
                <c:pt idx="3">
                  <c:v>妇科妇二科合并</c:v>
                </c:pt>
                <c:pt idx="4">
                  <c:v>产科</c:v>
                </c:pt>
                <c:pt idx="5">
                  <c:v>重症医学科</c:v>
                </c:pt>
                <c:pt idx="6">
                  <c:v>肾病科</c:v>
                </c:pt>
                <c:pt idx="7">
                  <c:v>肛肠科</c:v>
                </c:pt>
                <c:pt idx="8">
                  <c:v>耳鼻喉科</c:v>
                </c:pt>
                <c:pt idx="9">
                  <c:v>中医经典科</c:v>
                </c:pt>
                <c:pt idx="10">
                  <c:v>心血管内科</c:v>
                </c:pt>
                <c:pt idx="11">
                  <c:v>皮肤科</c:v>
                </c:pt>
                <c:pt idx="12">
                  <c:v>脾胃科消化科合并</c:v>
                </c:pt>
                <c:pt idx="13">
                  <c:v>内分泌科</c:v>
                </c:pt>
                <c:pt idx="14">
                  <c:v>骨科</c:v>
                </c:pt>
                <c:pt idx="15">
                  <c:v>西区重症医学科</c:v>
                </c:pt>
                <c:pt idx="16">
                  <c:v>美容皮肤科</c:v>
                </c:pt>
                <c:pt idx="17">
                  <c:v>神经内科</c:v>
                </c:pt>
                <c:pt idx="18">
                  <c:v>运动损伤骨科</c:v>
                </c:pt>
                <c:pt idx="19">
                  <c:v>脑病三科</c:v>
                </c:pt>
                <c:pt idx="20">
                  <c:v>消化内科</c:v>
                </c:pt>
                <c:pt idx="21">
                  <c:v>脑病一科</c:v>
                </c:pt>
                <c:pt idx="22">
                  <c:v>推拿科</c:v>
                </c:pt>
                <c:pt idx="23">
                  <c:v>风湿病科</c:v>
                </c:pt>
                <c:pt idx="24">
                  <c:v>口腔科</c:v>
                </c:pt>
                <c:pt idx="25">
                  <c:v>小儿骨科</c:v>
                </c:pt>
                <c:pt idx="26">
                  <c:v>周围血管科</c:v>
                </c:pt>
                <c:pt idx="27">
                  <c:v>儿科</c:v>
                </c:pt>
                <c:pt idx="28">
                  <c:v>胸外科</c:v>
                </c:pt>
                <c:pt idx="29">
                  <c:v>康复科</c:v>
                </c:pt>
                <c:pt idx="30">
                  <c:v>微创骨科</c:v>
                </c:pt>
                <c:pt idx="31">
                  <c:v>肿瘤内科</c:v>
                </c:pt>
                <c:pt idx="32">
                  <c:v>医院</c:v>
                </c:pt>
                <c:pt idx="33">
                  <c:v>呼吸内科</c:v>
                </c:pt>
                <c:pt idx="34">
                  <c:v>泌尿外科</c:v>
                </c:pt>
                <c:pt idx="35">
                  <c:v>中医外治中心</c:v>
                </c:pt>
                <c:pt idx="36">
                  <c:v>治未病中心</c:v>
                </c:pt>
                <c:pt idx="37">
                  <c:v>肝胆外科</c:v>
                </c:pt>
                <c:pt idx="38">
                  <c:v>心病三科</c:v>
                </c:pt>
                <c:pt idx="39">
                  <c:v>东区重症医学科</c:v>
                </c:pt>
                <c:pt idx="40">
                  <c:v>显微骨科</c:v>
                </c:pt>
                <c:pt idx="41">
                  <c:v>肝病科</c:v>
                </c:pt>
                <c:pt idx="42">
                  <c:v>综合内科</c:v>
                </c:pt>
                <c:pt idx="43">
                  <c:v>心病一科</c:v>
                </c:pt>
                <c:pt idx="44">
                  <c:v>男科</c:v>
                </c:pt>
                <c:pt idx="45">
                  <c:v>老年医学科</c:v>
                </c:pt>
                <c:pt idx="46">
                  <c:v>血液科</c:v>
                </c:pt>
                <c:pt idx="47">
                  <c:v>脑病二科</c:v>
                </c:pt>
                <c:pt idx="48">
                  <c:v>创伤骨科</c:v>
                </c:pt>
                <c:pt idx="49">
                  <c:v>脾胃病科</c:v>
                </c:pt>
                <c:pt idx="50">
                  <c:v>关节骨科</c:v>
                </c:pt>
                <c:pt idx="51">
                  <c:v>乳腺甲状腺外科</c:v>
                </c:pt>
                <c:pt idx="52">
                  <c:v>针灸科</c:v>
                </c:pt>
                <c:pt idx="53">
                  <c:v>眼科</c:v>
                </c:pt>
                <c:pt idx="54">
                  <c:v>东区肾病科</c:v>
                </c:pt>
                <c:pt idx="55">
                  <c:v>身心医学科</c:v>
                </c:pt>
                <c:pt idx="56">
                  <c:v>妇二科</c:v>
                </c:pt>
                <c:pt idx="57">
                  <c:v>心病四科</c:v>
                </c:pt>
                <c:pt idx="58">
                  <c:v>神经外科</c:v>
                </c:pt>
                <c:pt idx="59">
                  <c:v>小儿推拿科</c:v>
                </c:pt>
                <c:pt idx="60">
                  <c:v>心病二科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98.76995848661143</c:v>
                </c:pt>
                <c:pt idx="2">
                  <c:v>96.65959149166633</c:v>
                </c:pt>
                <c:pt idx="3">
                  <c:v>96.62698252713668</c:v>
                </c:pt>
                <c:pt idx="4">
                  <c:v>94.47058176323057</c:v>
                </c:pt>
                <c:pt idx="5">
                  <c:v>93.17026530710159</c:v>
                </c:pt>
                <c:pt idx="6">
                  <c:v>91.34671076321261</c:v>
                </c:pt>
                <c:pt idx="7">
                  <c:v>91.30066685750815</c:v>
                </c:pt>
                <c:pt idx="8">
                  <c:v>89.45020658420914</c:v>
                </c:pt>
                <c:pt idx="9">
                  <c:v>89.43391578189404</c:v>
                </c:pt>
                <c:pt idx="10">
                  <c:v>88.27207078912619</c:v>
                </c:pt>
                <c:pt idx="11">
                  <c:v>88.07074612934555</c:v>
                </c:pt>
                <c:pt idx="12">
                  <c:v>85.39672554476408</c:v>
                </c:pt>
                <c:pt idx="13">
                  <c:v>80.78401247177365</c:v>
                </c:pt>
                <c:pt idx="14">
                  <c:v>78.03338327073925</c:v>
                </c:pt>
                <c:pt idx="15">
                  <c:v>77.02198148386834</c:v>
                </c:pt>
                <c:pt idx="16">
                  <c:v>76.80586649834477</c:v>
                </c:pt>
                <c:pt idx="17">
                  <c:v>74.29557498295202</c:v>
                </c:pt>
                <c:pt idx="18">
                  <c:v>74.2669331022797</c:v>
                </c:pt>
                <c:pt idx="19">
                  <c:v>74.25532065374087</c:v>
                </c:pt>
                <c:pt idx="20">
                  <c:v>73.03165993105692</c:v>
                </c:pt>
                <c:pt idx="21">
                  <c:v>70.40467903143828</c:v>
                </c:pt>
                <c:pt idx="22">
                  <c:v>68.76634815604424</c:v>
                </c:pt>
                <c:pt idx="23">
                  <c:v>68.45554932461944</c:v>
                </c:pt>
                <c:pt idx="24">
                  <c:v>63.500334100672625</c:v>
                </c:pt>
                <c:pt idx="25">
                  <c:v>63.12991818360647</c:v>
                </c:pt>
                <c:pt idx="26">
                  <c:v>62.30676940246382</c:v>
                </c:pt>
                <c:pt idx="27">
                  <c:v>61.007130277444425</c:v>
                </c:pt>
                <c:pt idx="28">
                  <c:v>59.14302175455201</c:v>
                </c:pt>
                <c:pt idx="29">
                  <c:v>55.585582337630875</c:v>
                </c:pt>
                <c:pt idx="30">
                  <c:v>55.43665827599504</c:v>
                </c:pt>
                <c:pt idx="31">
                  <c:v>50.80151720963242</c:v>
                </c:pt>
                <c:pt idx="32">
                  <c:v>50.284612376198915</c:v>
                </c:pt>
                <c:pt idx="33">
                  <c:v>47.50038400123306</c:v>
                </c:pt>
                <c:pt idx="34">
                  <c:v>47.442037630595706</c:v>
                </c:pt>
                <c:pt idx="35">
                  <c:v>46.79468926451853</c:v>
                </c:pt>
                <c:pt idx="36">
                  <c:v>45.1574612581777</c:v>
                </c:pt>
                <c:pt idx="37">
                  <c:v>44.72577645658107</c:v>
                </c:pt>
                <c:pt idx="38">
                  <c:v>41.424349909199925</c:v>
                </c:pt>
                <c:pt idx="39">
                  <c:v>40.19741167455032</c:v>
                </c:pt>
                <c:pt idx="40">
                  <c:v>38.36893107241013</c:v>
                </c:pt>
                <c:pt idx="41">
                  <c:v>38.33239545314627</c:v>
                </c:pt>
                <c:pt idx="42">
                  <c:v>33.262839117240375</c:v>
                </c:pt>
                <c:pt idx="43">
                  <c:v>31.2301732197621</c:v>
                </c:pt>
                <c:pt idx="44">
                  <c:v>27.644845292720856</c:v>
                </c:pt>
                <c:pt idx="45">
                  <c:v>26.20036230178993</c:v>
                </c:pt>
                <c:pt idx="46">
                  <c:v>24.597338190962766</c:v>
                </c:pt>
                <c:pt idx="47">
                  <c:v>21.31671832995922</c:v>
                </c:pt>
                <c:pt idx="48">
                  <c:v>21.184417756945916</c:v>
                </c:pt>
                <c:pt idx="49">
                  <c:v>19.988593942101645</c:v>
                </c:pt>
                <c:pt idx="50">
                  <c:v>19.276256399108515</c:v>
                </c:pt>
                <c:pt idx="51">
                  <c:v>18.77906559941816</c:v>
                </c:pt>
                <c:pt idx="52">
                  <c:v>16.702044044702735</c:v>
                </c:pt>
                <c:pt idx="53">
                  <c:v>15.896102768848431</c:v>
                </c:pt>
                <c:pt idx="54">
                  <c:v>13.742700366288215</c:v>
                </c:pt>
                <c:pt idx="55">
                  <c:v>10.455903082720281</c:v>
                </c:pt>
                <c:pt idx="56">
                  <c:v>9.466805975079131</c:v>
                </c:pt>
                <c:pt idx="57">
                  <c:v>6.498890277858229</c:v>
                </c:pt>
                <c:pt idx="58">
                  <c:v>6.0834933757699075</c:v>
                </c:pt>
                <c:pt idx="59">
                  <c:v>3.369712840453272</c:v>
                </c:pt>
                <c:pt idx="60">
                  <c:v>1.8200848130884808</c:v>
                </c:pt>
                <c:pt idx="61">
                  <c:v>1.4752659796956387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关节骨科</c:v>
                </c:pt>
                <c:pt idx="2">
                  <c:v>血液科</c:v>
                </c:pt>
                <c:pt idx="3">
                  <c:v>医院</c:v>
                </c:pt>
                <c:pt idx="4">
                  <c:v>口腔科</c:v>
                </c:pt>
                <c:pt idx="5">
                  <c:v>综合内科</c:v>
                </c:pt>
                <c:pt idx="6">
                  <c:v>治未病中心</c:v>
                </c:pt>
                <c:pt idx="7">
                  <c:v>神经内科</c:v>
                </c:pt>
                <c:pt idx="8">
                  <c:v>心病三科</c:v>
                </c:pt>
                <c:pt idx="9">
                  <c:v>针灸科</c:v>
                </c:pt>
                <c:pt idx="10">
                  <c:v>微创骨科</c:v>
                </c:pt>
                <c:pt idx="11">
                  <c:v>创伤骨科</c:v>
                </c:pt>
                <c:pt idx="12">
                  <c:v>东区重症医学科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美容皮肤科</c:v>
                </c:pt>
                <c:pt idx="16">
                  <c:v>心病一科</c:v>
                </c:pt>
                <c:pt idx="17">
                  <c:v>消化内科</c:v>
                </c:pt>
                <c:pt idx="18">
                  <c:v>妇二科</c:v>
                </c:pt>
                <c:pt idx="19">
                  <c:v>肛肠科</c:v>
                </c:pt>
                <c:pt idx="20">
                  <c:v>妇科妇二科合并</c:v>
                </c:pt>
                <c:pt idx="21">
                  <c:v>肿瘤内科</c:v>
                </c:pt>
                <c:pt idx="22">
                  <c:v>肝病科</c:v>
                </c:pt>
                <c:pt idx="23">
                  <c:v>眼科</c:v>
                </c:pt>
                <c:pt idx="24">
                  <c:v>身心医学科</c:v>
                </c:pt>
                <c:pt idx="25">
                  <c:v>推拿科</c:v>
                </c:pt>
                <c:pt idx="26">
                  <c:v>心病二科</c:v>
                </c:pt>
                <c:pt idx="27">
                  <c:v>心血管内科</c:v>
                </c:pt>
                <c:pt idx="28">
                  <c:v>中医经典科</c:v>
                </c:pt>
                <c:pt idx="29">
                  <c:v>肾病科</c:v>
                </c:pt>
                <c:pt idx="30">
                  <c:v>脑病二科</c:v>
                </c:pt>
                <c:pt idx="31">
                  <c:v>西区重症医学科</c:v>
                </c:pt>
                <c:pt idx="32">
                  <c:v>呼吸内科</c:v>
                </c:pt>
                <c:pt idx="33">
                  <c:v>肝胆外科</c:v>
                </c:pt>
                <c:pt idx="34">
                  <c:v>男科</c:v>
                </c:pt>
                <c:pt idx="35">
                  <c:v>内分泌科</c:v>
                </c:pt>
                <c:pt idx="36">
                  <c:v>康复科</c:v>
                </c:pt>
                <c:pt idx="37">
                  <c:v>运动损伤骨科</c:v>
                </c:pt>
                <c:pt idx="38">
                  <c:v>儿科</c:v>
                </c:pt>
                <c:pt idx="39">
                  <c:v>脑病一科</c:v>
                </c:pt>
                <c:pt idx="40">
                  <c:v>妇科</c:v>
                </c:pt>
                <c:pt idx="41">
                  <c:v>脾胃病科</c:v>
                </c:pt>
                <c:pt idx="42">
                  <c:v>显微骨科</c:v>
                </c:pt>
                <c:pt idx="43">
                  <c:v>耳鼻喉科</c:v>
                </c:pt>
                <c:pt idx="44">
                  <c:v>脊柱骨科</c:v>
                </c:pt>
                <c:pt idx="45">
                  <c:v>脾胃科消化科合并</c:v>
                </c:pt>
                <c:pt idx="46">
                  <c:v>中医外治中心</c:v>
                </c:pt>
                <c:pt idx="47">
                  <c:v>普通外科</c:v>
                </c:pt>
                <c:pt idx="48">
                  <c:v>乳腺甲状腺外科</c:v>
                </c:pt>
                <c:pt idx="49">
                  <c:v>东区肾病科</c:v>
                </c:pt>
                <c:pt idx="50">
                  <c:v>产科</c:v>
                </c:pt>
                <c:pt idx="51">
                  <c:v>心病四科</c:v>
                </c:pt>
                <c:pt idx="52">
                  <c:v>风湿病科</c:v>
                </c:pt>
                <c:pt idx="53">
                  <c:v>小儿推拿科</c:v>
                </c:pt>
                <c:pt idx="54">
                  <c:v>小儿骨科</c:v>
                </c:pt>
                <c:pt idx="55">
                  <c:v>皮肤科</c:v>
                </c:pt>
                <c:pt idx="56">
                  <c:v>神经外科</c:v>
                </c:pt>
                <c:pt idx="57">
                  <c:v>骨科</c:v>
                </c:pt>
                <c:pt idx="58">
                  <c:v>肾脏内科</c:v>
                </c:pt>
                <c:pt idx="59">
                  <c:v>周围血管科</c:v>
                </c:pt>
                <c:pt idx="60">
                  <c:v>脑病三科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99.60133425364656</c:v>
                </c:pt>
                <c:pt idx="2">
                  <c:v>97.17298614373918</c:v>
                </c:pt>
                <c:pt idx="3">
                  <c:v>96.6042282113669</c:v>
                </c:pt>
                <c:pt idx="4">
                  <c:v>95.07731375956472</c:v>
                </c:pt>
                <c:pt idx="5">
                  <c:v>93.67923183299546</c:v>
                </c:pt>
                <c:pt idx="6">
                  <c:v>92.32536466793769</c:v>
                </c:pt>
                <c:pt idx="7">
                  <c:v>90.20409356069337</c:v>
                </c:pt>
                <c:pt idx="8">
                  <c:v>89.0916495203464</c:v>
                </c:pt>
                <c:pt idx="9">
                  <c:v>88.58036226428385</c:v>
                </c:pt>
                <c:pt idx="10">
                  <c:v>88.35423359112781</c:v>
                </c:pt>
                <c:pt idx="11">
                  <c:v>86.61645009159737</c:v>
                </c:pt>
                <c:pt idx="12">
                  <c:v>86.41729021515974</c:v>
                </c:pt>
                <c:pt idx="13">
                  <c:v>86.04233647216184</c:v>
                </c:pt>
                <c:pt idx="14">
                  <c:v>83.1556538312608</c:v>
                </c:pt>
                <c:pt idx="15">
                  <c:v>77.19537625457649</c:v>
                </c:pt>
                <c:pt idx="16">
                  <c:v>74.60031948324357</c:v>
                </c:pt>
                <c:pt idx="17">
                  <c:v>73.93680355910294</c:v>
                </c:pt>
                <c:pt idx="18">
                  <c:v>69.68183196288346</c:v>
                </c:pt>
                <c:pt idx="19">
                  <c:v>62.59748112240355</c:v>
                </c:pt>
                <c:pt idx="20">
                  <c:v>62.5838396114149</c:v>
                </c:pt>
                <c:pt idx="21">
                  <c:v>61.77569731709513</c:v>
                </c:pt>
                <c:pt idx="22">
                  <c:v>60.1112211469943</c:v>
                </c:pt>
                <c:pt idx="23">
                  <c:v>59.53437479941336</c:v>
                </c:pt>
                <c:pt idx="24">
                  <c:v>59.023162200531715</c:v>
                </c:pt>
                <c:pt idx="25">
                  <c:v>58.60412716360846</c:v>
                </c:pt>
                <c:pt idx="26">
                  <c:v>58.10653793735328</c:v>
                </c:pt>
                <c:pt idx="27">
                  <c:v>57.23457511230004</c:v>
                </c:pt>
                <c:pt idx="28">
                  <c:v>55.96578995641992</c:v>
                </c:pt>
                <c:pt idx="29">
                  <c:v>54.86616370663817</c:v>
                </c:pt>
                <c:pt idx="30">
                  <c:v>53.695739941435335</c:v>
                </c:pt>
                <c:pt idx="31">
                  <c:v>51.59878725725051</c:v>
                </c:pt>
                <c:pt idx="32">
                  <c:v>49.158070881092044</c:v>
                </c:pt>
                <c:pt idx="33">
                  <c:v>48.43611897821854</c:v>
                </c:pt>
                <c:pt idx="34">
                  <c:v>47.1580667905041</c:v>
                </c:pt>
                <c:pt idx="35">
                  <c:v>45.27762435364403</c:v>
                </c:pt>
                <c:pt idx="36">
                  <c:v>44.837768906759855</c:v>
                </c:pt>
                <c:pt idx="37">
                  <c:v>44.74990519931505</c:v>
                </c:pt>
                <c:pt idx="38">
                  <c:v>44.593691641374384</c:v>
                </c:pt>
                <c:pt idx="39">
                  <c:v>41.082112523576086</c:v>
                </c:pt>
                <c:pt idx="40">
                  <c:v>39.36516160765621</c:v>
                </c:pt>
                <c:pt idx="41">
                  <c:v>37.179175626524135</c:v>
                </c:pt>
                <c:pt idx="42">
                  <c:v>34.33915475554214</c:v>
                </c:pt>
                <c:pt idx="43">
                  <c:v>33.36805881541647</c:v>
                </c:pt>
                <c:pt idx="44">
                  <c:v>32.80860398233114</c:v>
                </c:pt>
                <c:pt idx="45">
                  <c:v>27.19821481197859</c:v>
                </c:pt>
                <c:pt idx="46">
                  <c:v>27.047791263248087</c:v>
                </c:pt>
                <c:pt idx="47">
                  <c:v>24.964963008938497</c:v>
                </c:pt>
                <c:pt idx="48">
                  <c:v>21.217642935289366</c:v>
                </c:pt>
                <c:pt idx="49">
                  <c:v>19.089637204992684</c:v>
                </c:pt>
                <c:pt idx="50">
                  <c:v>16.625308558860898</c:v>
                </c:pt>
                <c:pt idx="51">
                  <c:v>14.438387512812696</c:v>
                </c:pt>
                <c:pt idx="52">
                  <c:v>13.593897828330697</c:v>
                </c:pt>
                <c:pt idx="53">
                  <c:v>12.469361776008132</c:v>
                </c:pt>
                <c:pt idx="54">
                  <c:v>10.800811318601673</c:v>
                </c:pt>
                <c:pt idx="55">
                  <c:v>9.623235292799693</c:v>
                </c:pt>
                <c:pt idx="56">
                  <c:v>8.813676218767915</c:v>
                </c:pt>
                <c:pt idx="57">
                  <c:v>8.412953193133376</c:v>
                </c:pt>
                <c:pt idx="58">
                  <c:v>4.659116661269205</c:v>
                </c:pt>
                <c:pt idx="59">
                  <c:v>4.574406816162499</c:v>
                </c:pt>
                <c:pt idx="60">
                  <c:v>3.164025520749254</c:v>
                </c:pt>
                <c:pt idx="61">
                  <c:v>1.8203104370932714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眼科</c:v>
                </c:pt>
                <c:pt idx="2">
                  <c:v>消化内科</c:v>
                </c:pt>
                <c:pt idx="3">
                  <c:v>肝病科</c:v>
                </c:pt>
                <c:pt idx="4">
                  <c:v>皮肤科</c:v>
                </c:pt>
                <c:pt idx="5">
                  <c:v>美容皮肤科</c:v>
                </c:pt>
                <c:pt idx="6">
                  <c:v>老年医学科</c:v>
                </c:pt>
                <c:pt idx="7">
                  <c:v>针灸科</c:v>
                </c:pt>
                <c:pt idx="8">
                  <c:v>心病一科</c:v>
                </c:pt>
                <c:pt idx="9">
                  <c:v>骨科</c:v>
                </c:pt>
                <c:pt idx="10">
                  <c:v>微创骨科</c:v>
                </c:pt>
                <c:pt idx="11">
                  <c:v>东区肾病科</c:v>
                </c:pt>
                <c:pt idx="12">
                  <c:v>脾胃病科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小儿推拿科</c:v>
                </c:pt>
                <c:pt idx="16">
                  <c:v>脑病三科</c:v>
                </c:pt>
                <c:pt idx="17">
                  <c:v>东区重症医学科</c:v>
                </c:pt>
                <c:pt idx="18">
                  <c:v>内分泌科</c:v>
                </c:pt>
                <c:pt idx="19">
                  <c:v>妇二科</c:v>
                </c:pt>
                <c:pt idx="20">
                  <c:v>脑病二科</c:v>
                </c:pt>
                <c:pt idx="21">
                  <c:v>中医外治中心</c:v>
                </c:pt>
                <c:pt idx="22">
                  <c:v>重症医学科</c:v>
                </c:pt>
                <c:pt idx="23">
                  <c:v>关节骨科</c:v>
                </c:pt>
                <c:pt idx="24">
                  <c:v>口腔科</c:v>
                </c:pt>
                <c:pt idx="25">
                  <c:v>心病三科</c:v>
                </c:pt>
                <c:pt idx="26">
                  <c:v>推拿科</c:v>
                </c:pt>
                <c:pt idx="27">
                  <c:v>风湿病科</c:v>
                </c:pt>
                <c:pt idx="28">
                  <c:v>康复科</c:v>
                </c:pt>
                <c:pt idx="29">
                  <c:v>身心医学科</c:v>
                </c:pt>
                <c:pt idx="30">
                  <c:v>泌尿外科</c:v>
                </c:pt>
                <c:pt idx="31">
                  <c:v>肾病科</c:v>
                </c:pt>
                <c:pt idx="32">
                  <c:v>耳鼻喉科</c:v>
                </c:pt>
                <c:pt idx="33">
                  <c:v>脊柱骨科</c:v>
                </c:pt>
                <c:pt idx="34">
                  <c:v>乳腺甲状腺外科</c:v>
                </c:pt>
                <c:pt idx="35">
                  <c:v>脑病一科</c:v>
                </c:pt>
                <c:pt idx="36">
                  <c:v>肛肠科</c:v>
                </c:pt>
                <c:pt idx="37">
                  <c:v>心病四科</c:v>
                </c:pt>
                <c:pt idx="38">
                  <c:v>男科</c:v>
                </c:pt>
                <c:pt idx="39">
                  <c:v>血液科</c:v>
                </c:pt>
                <c:pt idx="40">
                  <c:v>心血管内科</c:v>
                </c:pt>
                <c:pt idx="41">
                  <c:v>小儿骨科</c:v>
                </c:pt>
                <c:pt idx="42">
                  <c:v>儿科</c:v>
                </c:pt>
                <c:pt idx="43">
                  <c:v>显微骨科</c:v>
                </c:pt>
                <c:pt idx="44">
                  <c:v>肿瘤内科</c:v>
                </c:pt>
                <c:pt idx="45">
                  <c:v>运动损伤骨科</c:v>
                </c:pt>
                <c:pt idx="46">
                  <c:v>周围血管科</c:v>
                </c:pt>
                <c:pt idx="47">
                  <c:v>神经内科</c:v>
                </c:pt>
                <c:pt idx="48">
                  <c:v>妇科</c:v>
                </c:pt>
                <c:pt idx="49">
                  <c:v>西区重症医学科</c:v>
                </c:pt>
                <c:pt idx="50">
                  <c:v>妇科妇二科合并</c:v>
                </c:pt>
                <c:pt idx="51">
                  <c:v>心病二科</c:v>
                </c:pt>
                <c:pt idx="52">
                  <c:v>肾脏内科</c:v>
                </c:pt>
                <c:pt idx="53">
                  <c:v>医院</c:v>
                </c:pt>
                <c:pt idx="54">
                  <c:v>肝胆外科</c:v>
                </c:pt>
                <c:pt idx="55">
                  <c:v>胸外科</c:v>
                </c:pt>
                <c:pt idx="56">
                  <c:v>产科</c:v>
                </c:pt>
                <c:pt idx="57">
                  <c:v>综合内科</c:v>
                </c:pt>
                <c:pt idx="58">
                  <c:v>普通外科</c:v>
                </c:pt>
                <c:pt idx="59">
                  <c:v>脾胃科消化科合并</c:v>
                </c:pt>
                <c:pt idx="60">
                  <c:v>呼吸内科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95.77462836580149</c:v>
                </c:pt>
                <c:pt idx="2">
                  <c:v>93.11713500454071</c:v>
                </c:pt>
                <c:pt idx="3">
                  <c:v>90.70600156019101</c:v>
                </c:pt>
                <c:pt idx="4">
                  <c:v>89.90843894690849</c:v>
                </c:pt>
                <c:pt idx="5">
                  <c:v>87.2656001961553</c:v>
                </c:pt>
                <c:pt idx="6">
                  <c:v>84.47050462358611</c:v>
                </c:pt>
                <c:pt idx="7">
                  <c:v>81.0958493339416</c:v>
                </c:pt>
                <c:pt idx="8">
                  <c:v>79.83824495883951</c:v>
                </c:pt>
                <c:pt idx="9">
                  <c:v>77.90817303264225</c:v>
                </c:pt>
                <c:pt idx="10">
                  <c:v>77.63357913293997</c:v>
                </c:pt>
                <c:pt idx="11">
                  <c:v>76.45178999565098</c:v>
                </c:pt>
                <c:pt idx="12">
                  <c:v>75.00451849066292</c:v>
                </c:pt>
                <c:pt idx="13">
                  <c:v>74.84129868972197</c:v>
                </c:pt>
                <c:pt idx="14">
                  <c:v>74.2123728358677</c:v>
                </c:pt>
                <c:pt idx="15">
                  <c:v>69.00275204212124</c:v>
                </c:pt>
                <c:pt idx="16">
                  <c:v>68.18364704901072</c:v>
                </c:pt>
                <c:pt idx="17">
                  <c:v>67.84932655259179</c:v>
                </c:pt>
                <c:pt idx="18">
                  <c:v>67.83009919464254</c:v>
                </c:pt>
                <c:pt idx="19">
                  <c:v>67.32009865596355</c:v>
                </c:pt>
                <c:pt idx="20">
                  <c:v>67.12022114238583</c:v>
                </c:pt>
                <c:pt idx="21">
                  <c:v>64.34345039383798</c:v>
                </c:pt>
                <c:pt idx="22">
                  <c:v>62.302607400572064</c:v>
                </c:pt>
                <c:pt idx="23">
                  <c:v>61.43766509928259</c:v>
                </c:pt>
                <c:pt idx="24">
                  <c:v>60.375022804461196</c:v>
                </c:pt>
                <c:pt idx="25">
                  <c:v>60.20429390050232</c:v>
                </c:pt>
                <c:pt idx="26">
                  <c:v>58.003242265233446</c:v>
                </c:pt>
                <c:pt idx="27">
                  <c:v>52.56199623623238</c:v>
                </c:pt>
                <c:pt idx="28">
                  <c:v>52.257949028222086</c:v>
                </c:pt>
                <c:pt idx="29">
                  <c:v>51.86519587546326</c:v>
                </c:pt>
                <c:pt idx="30">
                  <c:v>46.85401477651668</c:v>
                </c:pt>
                <c:pt idx="31">
                  <c:v>42.94959608537367</c:v>
                </c:pt>
                <c:pt idx="32">
                  <c:v>41.87056370664773</c:v>
                </c:pt>
                <c:pt idx="33">
                  <c:v>41.01823046084022</c:v>
                </c:pt>
                <c:pt idx="34">
                  <c:v>40.139539041634634</c:v>
                </c:pt>
                <c:pt idx="35">
                  <c:v>39.97087216446052</c:v>
                </c:pt>
                <c:pt idx="36">
                  <c:v>39.82222390994033</c:v>
                </c:pt>
                <c:pt idx="37">
                  <c:v>36.64210336201802</c:v>
                </c:pt>
                <c:pt idx="38">
                  <c:v>36.375045636601676</c:v>
                </c:pt>
                <c:pt idx="39">
                  <c:v>34.987949078181096</c:v>
                </c:pt>
                <c:pt idx="40">
                  <c:v>33.6571658231902</c:v>
                </c:pt>
                <c:pt idx="41">
                  <c:v>33.11322977644932</c:v>
                </c:pt>
                <c:pt idx="42">
                  <c:v>31.302050271096668</c:v>
                </c:pt>
                <c:pt idx="43">
                  <c:v>30.75478968772455</c:v>
                </c:pt>
                <c:pt idx="44">
                  <c:v>29.214416120012967</c:v>
                </c:pt>
                <c:pt idx="45">
                  <c:v>28.577298951672592</c:v>
                </c:pt>
                <c:pt idx="46">
                  <c:v>25.90449867286081</c:v>
                </c:pt>
                <c:pt idx="47">
                  <c:v>22.242288814976323</c:v>
                </c:pt>
                <c:pt idx="48">
                  <c:v>20.839252269079932</c:v>
                </c:pt>
                <c:pt idx="49">
                  <c:v>19.13546188393189</c:v>
                </c:pt>
                <c:pt idx="50">
                  <c:v>18.772934040962674</c:v>
                </c:pt>
                <c:pt idx="51">
                  <c:v>18.23454750824889</c:v>
                </c:pt>
                <c:pt idx="52">
                  <c:v>18.086097709055768</c:v>
                </c:pt>
                <c:pt idx="53">
                  <c:v>17.34943235513905</c:v>
                </c:pt>
                <c:pt idx="54">
                  <c:v>17.11430218707141</c:v>
                </c:pt>
                <c:pt idx="55">
                  <c:v>16.467417670807848</c:v>
                </c:pt>
                <c:pt idx="56">
                  <c:v>14.494227458285216</c:v>
                </c:pt>
                <c:pt idx="57">
                  <c:v>12.083622047696858</c:v>
                </c:pt>
                <c:pt idx="58">
                  <c:v>9.381744623995948</c:v>
                </c:pt>
                <c:pt idx="59">
                  <c:v>6.42145127603169</c:v>
                </c:pt>
                <c:pt idx="60">
                  <c:v>5.602264225451258</c:v>
                </c:pt>
                <c:pt idx="61">
                  <c:v>0.6367478895163551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每百张病床药师人数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每百张病床药师人数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中医经典科</c:v>
                </c:pt>
                <c:pt idx="2">
                  <c:v>东区肾病科</c:v>
                </c:pt>
                <c:pt idx="3">
                  <c:v>老年医学科</c:v>
                </c:pt>
                <c:pt idx="4">
                  <c:v>脑病三科</c:v>
                </c:pt>
                <c:pt idx="5">
                  <c:v>风湿病科</c:v>
                </c:pt>
                <c:pt idx="6">
                  <c:v>脾胃病科</c:v>
                </c:pt>
                <c:pt idx="7">
                  <c:v>推拿科</c:v>
                </c:pt>
                <c:pt idx="8">
                  <c:v>小儿推拿科</c:v>
                </c:pt>
                <c:pt idx="9">
                  <c:v>医院</c:v>
                </c:pt>
                <c:pt idx="10">
                  <c:v>肛肠科</c:v>
                </c:pt>
                <c:pt idx="11">
                  <c:v>胸外科</c:v>
                </c:pt>
                <c:pt idx="12">
                  <c:v>心血管内科</c:v>
                </c:pt>
                <c:pt idx="13">
                  <c:v>治未病中心</c:v>
                </c:pt>
                <c:pt idx="14">
                  <c:v>呼吸内科</c:v>
                </c:pt>
                <c:pt idx="15">
                  <c:v>普通外科</c:v>
                </c:pt>
                <c:pt idx="16">
                  <c:v>关节骨科</c:v>
                </c:pt>
                <c:pt idx="17">
                  <c:v>儿科</c:v>
                </c:pt>
                <c:pt idx="18">
                  <c:v>神经外科</c:v>
                </c:pt>
                <c:pt idx="19">
                  <c:v>东区重症医学科</c:v>
                </c:pt>
                <c:pt idx="20">
                  <c:v>肾脏内科</c:v>
                </c:pt>
                <c:pt idx="21">
                  <c:v>妇二科</c:v>
                </c:pt>
                <c:pt idx="22">
                  <c:v>西区重症医学科</c:v>
                </c:pt>
                <c:pt idx="23">
                  <c:v>显微骨科</c:v>
                </c:pt>
                <c:pt idx="24">
                  <c:v>口腔科</c:v>
                </c:pt>
                <c:pt idx="25">
                  <c:v>美容皮肤科</c:v>
                </c:pt>
                <c:pt idx="26">
                  <c:v>综合内科</c:v>
                </c:pt>
                <c:pt idx="27">
                  <c:v>脑病一科</c:v>
                </c:pt>
                <c:pt idx="28">
                  <c:v>神经内科</c:v>
                </c:pt>
                <c:pt idx="29">
                  <c:v>骨科</c:v>
                </c:pt>
                <c:pt idx="30">
                  <c:v>肾病科</c:v>
                </c:pt>
                <c:pt idx="31">
                  <c:v>肝胆外科</c:v>
                </c:pt>
                <c:pt idx="32">
                  <c:v>妇科妇二科合并</c:v>
                </c:pt>
                <c:pt idx="33">
                  <c:v>微创骨科</c:v>
                </c:pt>
                <c:pt idx="34">
                  <c:v>耳鼻喉科</c:v>
                </c:pt>
                <c:pt idx="35">
                  <c:v>康复科</c:v>
                </c:pt>
                <c:pt idx="36">
                  <c:v>男科</c:v>
                </c:pt>
                <c:pt idx="37">
                  <c:v>创伤骨科</c:v>
                </c:pt>
                <c:pt idx="38">
                  <c:v>心病二科</c:v>
                </c:pt>
                <c:pt idx="39">
                  <c:v>消化内科</c:v>
                </c:pt>
                <c:pt idx="40">
                  <c:v>内分泌科</c:v>
                </c:pt>
                <c:pt idx="41">
                  <c:v>乳腺甲状腺外科</c:v>
                </c:pt>
                <c:pt idx="42">
                  <c:v>重症医学科</c:v>
                </c:pt>
                <c:pt idx="43">
                  <c:v>脑病二科</c:v>
                </c:pt>
                <c:pt idx="44">
                  <c:v>肝病科</c:v>
                </c:pt>
                <c:pt idx="45">
                  <c:v>脊柱骨科</c:v>
                </c:pt>
                <c:pt idx="46">
                  <c:v>周围血管科</c:v>
                </c:pt>
                <c:pt idx="47">
                  <c:v>身心医学科</c:v>
                </c:pt>
                <c:pt idx="48">
                  <c:v>针灸科</c:v>
                </c:pt>
                <c:pt idx="49">
                  <c:v>心病三科</c:v>
                </c:pt>
                <c:pt idx="50">
                  <c:v>中医外治中心</c:v>
                </c:pt>
                <c:pt idx="51">
                  <c:v>血液科</c:v>
                </c:pt>
                <c:pt idx="52">
                  <c:v>运动损伤骨科</c:v>
                </c:pt>
                <c:pt idx="53">
                  <c:v>心病四科</c:v>
                </c:pt>
                <c:pt idx="54">
                  <c:v>妇科</c:v>
                </c:pt>
                <c:pt idx="55">
                  <c:v>脾胃科消化科合并</c:v>
                </c:pt>
                <c:pt idx="56">
                  <c:v>小儿骨科</c:v>
                </c:pt>
                <c:pt idx="57">
                  <c:v>眼科</c:v>
                </c:pt>
                <c:pt idx="58">
                  <c:v>产科</c:v>
                </c:pt>
                <c:pt idx="59">
                  <c:v>肿瘤内科</c:v>
                </c:pt>
                <c:pt idx="60">
                  <c:v>泌尿外科</c:v>
                </c:pt>
                <c:pt idx="61">
                  <c:v>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98.7503227230502</c:v>
                </c:pt>
                <c:pt idx="1">
                  <c:v>97.97117369944297</c:v>
                </c:pt>
                <c:pt idx="2">
                  <c:v>95.70746745762817</c:v>
                </c:pt>
                <c:pt idx="3">
                  <c:v>94.06709352786015</c:v>
                </c:pt>
                <c:pt idx="4">
                  <c:v>90.62915823024625</c:v>
                </c:pt>
                <c:pt idx="5">
                  <c:v>90.36267344556028</c:v>
                </c:pt>
                <c:pt idx="6">
                  <c:v>88.41654071820251</c:v>
                </c:pt>
                <c:pt idx="7">
                  <c:v>87.75761963352534</c:v>
                </c:pt>
                <c:pt idx="8">
                  <c:v>85.75698456703293</c:v>
                </c:pt>
                <c:pt idx="9">
                  <c:v>83.39196889632696</c:v>
                </c:pt>
                <c:pt idx="10">
                  <c:v>83.1469084831852</c:v>
                </c:pt>
                <c:pt idx="11">
                  <c:v>82.41430555832045</c:v>
                </c:pt>
                <c:pt idx="12">
                  <c:v>81.9535359981093</c:v>
                </c:pt>
                <c:pt idx="13">
                  <c:v>79.99782589775086</c:v>
                </c:pt>
                <c:pt idx="14">
                  <c:v>77.82428343050628</c:v>
                </c:pt>
                <c:pt idx="15">
                  <c:v>76.74704722994004</c:v>
                </c:pt>
                <c:pt idx="16">
                  <c:v>76.70788314126824</c:v>
                </c:pt>
                <c:pt idx="17">
                  <c:v>76.23288162043302</c:v>
                </c:pt>
                <c:pt idx="18">
                  <c:v>75.97706959775819</c:v>
                </c:pt>
                <c:pt idx="19">
                  <c:v>72.13776239260244</c:v>
                </c:pt>
                <c:pt idx="20">
                  <c:v>71.60435803749492</c:v>
                </c:pt>
                <c:pt idx="21">
                  <c:v>69.130233724317</c:v>
                </c:pt>
                <c:pt idx="22">
                  <c:v>68.38600960934531</c:v>
                </c:pt>
                <c:pt idx="23">
                  <c:v>66.20186649634734</c:v>
                </c:pt>
                <c:pt idx="24">
                  <c:v>64.78524759941781</c:v>
                </c:pt>
                <c:pt idx="25">
                  <c:v>64.08816415968978</c:v>
                </c:pt>
                <c:pt idx="26">
                  <c:v>61.4866789032815</c:v>
                </c:pt>
                <c:pt idx="27">
                  <c:v>57.502498685861724</c:v>
                </c:pt>
                <c:pt idx="28">
                  <c:v>56.52308188905859</c:v>
                </c:pt>
                <c:pt idx="29">
                  <c:v>56.38008256571116</c:v>
                </c:pt>
                <c:pt idx="30">
                  <c:v>56.37518068070613</c:v>
                </c:pt>
                <c:pt idx="31">
                  <c:v>55.412234296911755</c:v>
                </c:pt>
                <c:pt idx="32">
                  <c:v>51.9557851727372</c:v>
                </c:pt>
                <c:pt idx="33">
                  <c:v>51.48024015030765</c:v>
                </c:pt>
                <c:pt idx="34">
                  <c:v>50.58624149108644</c:v>
                </c:pt>
                <c:pt idx="35">
                  <c:v>50.548245381537996</c:v>
                </c:pt>
                <c:pt idx="36">
                  <c:v>49.80123898632067</c:v>
                </c:pt>
                <c:pt idx="37">
                  <c:v>47.1672920356025</c:v>
                </c:pt>
                <c:pt idx="38">
                  <c:v>43.63480668801483</c:v>
                </c:pt>
                <c:pt idx="39">
                  <c:v>40.047001133080464</c:v>
                </c:pt>
                <c:pt idx="40">
                  <c:v>39.82648605249257</c:v>
                </c:pt>
                <c:pt idx="41">
                  <c:v>39.10754689296083</c:v>
                </c:pt>
                <c:pt idx="42">
                  <c:v>38.48304282688959</c:v>
                </c:pt>
                <c:pt idx="43">
                  <c:v>34.423894313226185</c:v>
                </c:pt>
                <c:pt idx="44">
                  <c:v>31.228143078697812</c:v>
                </c:pt>
                <c:pt idx="45">
                  <c:v>28.722094406715026</c:v>
                </c:pt>
                <c:pt idx="46">
                  <c:v>24.38944406826049</c:v>
                </c:pt>
                <c:pt idx="47">
                  <c:v>21.874937176866172</c:v>
                </c:pt>
                <c:pt idx="48">
                  <c:v>19.30150830836943</c:v>
                </c:pt>
                <c:pt idx="49">
                  <c:v>17.000039378296417</c:v>
                </c:pt>
                <c:pt idx="50">
                  <c:v>16.302431665394977</c:v>
                </c:pt>
                <c:pt idx="51">
                  <c:v>14.02257771692672</c:v>
                </c:pt>
                <c:pt idx="52">
                  <c:v>12.594075266626103</c:v>
                </c:pt>
                <c:pt idx="53">
                  <c:v>9.718828763233756</c:v>
                </c:pt>
                <c:pt idx="54">
                  <c:v>8.891923233039623</c:v>
                </c:pt>
                <c:pt idx="55">
                  <c:v>7.906057759336904</c:v>
                </c:pt>
                <c:pt idx="56">
                  <c:v>7.9034623709060225</c:v>
                </c:pt>
                <c:pt idx="57">
                  <c:v>5.851582453478632</c:v>
                </c:pt>
                <c:pt idx="58">
                  <c:v>5.030984018910201</c:v>
                </c:pt>
                <c:pt idx="59">
                  <c:v>2.615140732823562</c:v>
                </c:pt>
                <c:pt idx="60">
                  <c:v>1.4002910759801201</c:v>
                </c:pt>
                <c:pt idx="61">
                  <c:v>0.6203570359126109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每床出院量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每床出院量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美容皮肤科</c:v>
                </c:pt>
                <c:pt idx="2">
                  <c:v>综合内科</c:v>
                </c:pt>
                <c:pt idx="3">
                  <c:v>心血管内科</c:v>
                </c:pt>
                <c:pt idx="4">
                  <c:v>显微骨科</c:v>
                </c:pt>
                <c:pt idx="5">
                  <c:v>创伤骨科</c:v>
                </c:pt>
                <c:pt idx="6">
                  <c:v>医院</c:v>
                </c:pt>
                <c:pt idx="7">
                  <c:v>心病一科</c:v>
                </c:pt>
                <c:pt idx="8">
                  <c:v>肾病科</c:v>
                </c:pt>
                <c:pt idx="9">
                  <c:v>口腔科</c:v>
                </c:pt>
                <c:pt idx="10">
                  <c:v>西区重症医学科</c:v>
                </c:pt>
                <c:pt idx="11">
                  <c:v>脑病一科</c:v>
                </c:pt>
                <c:pt idx="12">
                  <c:v>关节骨科</c:v>
                </c:pt>
                <c:pt idx="13">
                  <c:v>肿瘤内科</c:v>
                </c:pt>
                <c:pt idx="14">
                  <c:v>身心医学科</c:v>
                </c:pt>
                <c:pt idx="15">
                  <c:v>肝胆外科</c:v>
                </c:pt>
                <c:pt idx="16">
                  <c:v>脑病三科</c:v>
                </c:pt>
                <c:pt idx="17">
                  <c:v>东区重症医学科</c:v>
                </c:pt>
                <c:pt idx="18">
                  <c:v>妇二科</c:v>
                </c:pt>
                <c:pt idx="19">
                  <c:v>普通外科</c:v>
                </c:pt>
                <c:pt idx="20">
                  <c:v>神经外科</c:v>
                </c:pt>
                <c:pt idx="21">
                  <c:v>脾胃病科</c:v>
                </c:pt>
                <c:pt idx="22">
                  <c:v>妇科妇二科合并</c:v>
                </c:pt>
                <c:pt idx="23">
                  <c:v>耳鼻喉科</c:v>
                </c:pt>
                <c:pt idx="24">
                  <c:v>男科</c:v>
                </c:pt>
                <c:pt idx="25">
                  <c:v>妇科</c:v>
                </c:pt>
                <c:pt idx="26">
                  <c:v>血液科</c:v>
                </c:pt>
                <c:pt idx="27">
                  <c:v>中医外治中心</c:v>
                </c:pt>
                <c:pt idx="28">
                  <c:v>脊柱骨科</c:v>
                </c:pt>
                <c:pt idx="29">
                  <c:v>风湿病科</c:v>
                </c:pt>
                <c:pt idx="30">
                  <c:v>骨科</c:v>
                </c:pt>
                <c:pt idx="31">
                  <c:v>周围血管科</c:v>
                </c:pt>
                <c:pt idx="32">
                  <c:v>肝病科</c:v>
                </c:pt>
                <c:pt idx="33">
                  <c:v>小儿骨科</c:v>
                </c:pt>
                <c:pt idx="34">
                  <c:v>推拿科</c:v>
                </c:pt>
                <c:pt idx="35">
                  <c:v>运动损伤骨科</c:v>
                </c:pt>
                <c:pt idx="36">
                  <c:v>重症医学科</c:v>
                </c:pt>
                <c:pt idx="37">
                  <c:v>治未病中心</c:v>
                </c:pt>
                <c:pt idx="38">
                  <c:v>产科</c:v>
                </c:pt>
                <c:pt idx="39">
                  <c:v>泌尿外科</c:v>
                </c:pt>
                <c:pt idx="40">
                  <c:v>肛肠科</c:v>
                </c:pt>
                <c:pt idx="41">
                  <c:v>儿科</c:v>
                </c:pt>
                <c:pt idx="42">
                  <c:v>东区肾病科</c:v>
                </c:pt>
                <c:pt idx="43">
                  <c:v>脾胃科消化科合并</c:v>
                </c:pt>
                <c:pt idx="44">
                  <c:v>呼吸内科</c:v>
                </c:pt>
                <c:pt idx="45">
                  <c:v>心病四科</c:v>
                </c:pt>
                <c:pt idx="46">
                  <c:v>消化内科</c:v>
                </c:pt>
                <c:pt idx="47">
                  <c:v>内分泌科</c:v>
                </c:pt>
                <c:pt idx="48">
                  <c:v>康复科</c:v>
                </c:pt>
                <c:pt idx="49">
                  <c:v>小儿推拿科</c:v>
                </c:pt>
                <c:pt idx="50">
                  <c:v>乳腺甲状腺外科</c:v>
                </c:pt>
                <c:pt idx="51">
                  <c:v>肾脏内科</c:v>
                </c:pt>
                <c:pt idx="52">
                  <c:v>心病二科</c:v>
                </c:pt>
                <c:pt idx="53">
                  <c:v>脑病二科</c:v>
                </c:pt>
                <c:pt idx="54">
                  <c:v>眼科</c:v>
                </c:pt>
                <c:pt idx="55">
                  <c:v>胸外科</c:v>
                </c:pt>
                <c:pt idx="56">
                  <c:v>针灸科</c:v>
                </c:pt>
                <c:pt idx="57">
                  <c:v>微创骨科</c:v>
                </c:pt>
                <c:pt idx="58">
                  <c:v>心病三科</c:v>
                </c:pt>
                <c:pt idx="59">
                  <c:v>中医经典科</c:v>
                </c:pt>
                <c:pt idx="60">
                  <c:v>皮肤科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99.74723219891798</c:v>
                </c:pt>
                <c:pt idx="1">
                  <c:v>96.86649205505748</c:v>
                </c:pt>
                <c:pt idx="2">
                  <c:v>95.49919445847537</c:v>
                </c:pt>
                <c:pt idx="3">
                  <c:v>95.24230710584413</c:v>
                </c:pt>
                <c:pt idx="4">
                  <c:v>94.62526033336248</c:v>
                </c:pt>
                <c:pt idx="5">
                  <c:v>90.97738816068428</c:v>
                </c:pt>
                <c:pt idx="6">
                  <c:v>89.55340195781008</c:v>
                </c:pt>
                <c:pt idx="7">
                  <c:v>86.2184280721055</c:v>
                </c:pt>
                <c:pt idx="8">
                  <c:v>83.04141706589712</c:v>
                </c:pt>
                <c:pt idx="9">
                  <c:v>81.7237038076607</c:v>
                </c:pt>
                <c:pt idx="10">
                  <c:v>77.09544449985901</c:v>
                </c:pt>
                <c:pt idx="11">
                  <c:v>75.4530243015989</c:v>
                </c:pt>
                <c:pt idx="12">
                  <c:v>74.92484232660053</c:v>
                </c:pt>
                <c:pt idx="13">
                  <c:v>71.65992763708846</c:v>
                </c:pt>
                <c:pt idx="14">
                  <c:v>71.40511753327192</c:v>
                </c:pt>
                <c:pt idx="15">
                  <c:v>71.16674375367388</c:v>
                </c:pt>
                <c:pt idx="16">
                  <c:v>67.97588259922296</c:v>
                </c:pt>
                <c:pt idx="17">
                  <c:v>67.25397328578728</c:v>
                </c:pt>
                <c:pt idx="18">
                  <c:v>65.79435224436921</c:v>
                </c:pt>
                <c:pt idx="19">
                  <c:v>65.49711878964031</c:v>
                </c:pt>
                <c:pt idx="20">
                  <c:v>65.46146183646675</c:v>
                </c:pt>
                <c:pt idx="21">
                  <c:v>64.64897724679268</c:v>
                </c:pt>
                <c:pt idx="22">
                  <c:v>62.794667274112825</c:v>
                </c:pt>
                <c:pt idx="23">
                  <c:v>61.9457618836172</c:v>
                </c:pt>
                <c:pt idx="24">
                  <c:v>54.73526637827075</c:v>
                </c:pt>
                <c:pt idx="25">
                  <c:v>52.23085742994795</c:v>
                </c:pt>
                <c:pt idx="26">
                  <c:v>50.841485854937865</c:v>
                </c:pt>
                <c:pt idx="27">
                  <c:v>45.589880222393745</c:v>
                </c:pt>
                <c:pt idx="28">
                  <c:v>45.122398804875274</c:v>
                </c:pt>
                <c:pt idx="29">
                  <c:v>44.4623213474687</c:v>
                </c:pt>
                <c:pt idx="30">
                  <c:v>43.1785752755625</c:v>
                </c:pt>
                <c:pt idx="31">
                  <c:v>39.3699536000595</c:v>
                </c:pt>
                <c:pt idx="32">
                  <c:v>39.23337324172898</c:v>
                </c:pt>
                <c:pt idx="33">
                  <c:v>39.14319240456676</c:v>
                </c:pt>
                <c:pt idx="34">
                  <c:v>36.52693996291105</c:v>
                </c:pt>
                <c:pt idx="35">
                  <c:v>36.482798444662954</c:v>
                </c:pt>
                <c:pt idx="36">
                  <c:v>34.01505777223335</c:v>
                </c:pt>
                <c:pt idx="37">
                  <c:v>28.745495232024943</c:v>
                </c:pt>
                <c:pt idx="38">
                  <c:v>27.207889459214663</c:v>
                </c:pt>
                <c:pt idx="39">
                  <c:v>25.445965435422213</c:v>
                </c:pt>
                <c:pt idx="40">
                  <c:v>24.565457403555513</c:v>
                </c:pt>
                <c:pt idx="41">
                  <c:v>22.964084090556725</c:v>
                </c:pt>
                <c:pt idx="42">
                  <c:v>21.257756455078102</c:v>
                </c:pt>
                <c:pt idx="43">
                  <c:v>20.46171422722367</c:v>
                </c:pt>
                <c:pt idx="44">
                  <c:v>19.000514691416768</c:v>
                </c:pt>
                <c:pt idx="45">
                  <c:v>18.990699048062186</c:v>
                </c:pt>
                <c:pt idx="46">
                  <c:v>18.3747599884015</c:v>
                </c:pt>
                <c:pt idx="47">
                  <c:v>17.656924552713328</c:v>
                </c:pt>
                <c:pt idx="48">
                  <c:v>14.219038908793591</c:v>
                </c:pt>
                <c:pt idx="49">
                  <c:v>14.014779948023781</c:v>
                </c:pt>
                <c:pt idx="50">
                  <c:v>11.509786702657344</c:v>
                </c:pt>
                <c:pt idx="51">
                  <c:v>9.071012656227229</c:v>
                </c:pt>
                <c:pt idx="52">
                  <c:v>7.615442618420354</c:v>
                </c:pt>
                <c:pt idx="53">
                  <c:v>7.0116385195872155</c:v>
                </c:pt>
                <c:pt idx="54">
                  <c:v>6.001111828933414</c:v>
                </c:pt>
                <c:pt idx="55">
                  <c:v>5.656684356300556</c:v>
                </c:pt>
                <c:pt idx="56">
                  <c:v>5.5042636516952514</c:v>
                </c:pt>
                <c:pt idx="57">
                  <c:v>4.997154815267835</c:v>
                </c:pt>
                <c:pt idx="58">
                  <c:v>4.193212662464529</c:v>
                </c:pt>
                <c:pt idx="59">
                  <c:v>3.145226140039381</c:v>
                </c:pt>
                <c:pt idx="60">
                  <c:v>0.8807666266273495</c:v>
                </c:pt>
                <c:pt idx="61">
                  <c:v>0.2518253504134149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每床平均住院收入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每床平均住院收入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心病三科</c:v>
                </c:pt>
                <c:pt idx="2">
                  <c:v>中医外治中心</c:v>
                </c:pt>
                <c:pt idx="3">
                  <c:v>眼科</c:v>
                </c:pt>
                <c:pt idx="4">
                  <c:v>普通外科</c:v>
                </c:pt>
                <c:pt idx="5">
                  <c:v>显微骨科</c:v>
                </c:pt>
                <c:pt idx="6">
                  <c:v>中医经典科</c:v>
                </c:pt>
                <c:pt idx="7">
                  <c:v>重症医学科</c:v>
                </c:pt>
                <c:pt idx="8">
                  <c:v>呼吸内科</c:v>
                </c:pt>
                <c:pt idx="9">
                  <c:v>骨科</c:v>
                </c:pt>
                <c:pt idx="10">
                  <c:v>儿科</c:v>
                </c:pt>
                <c:pt idx="11">
                  <c:v>肿瘤内科</c:v>
                </c:pt>
                <c:pt idx="12">
                  <c:v>针灸科</c:v>
                </c:pt>
                <c:pt idx="13">
                  <c:v>心病一科</c:v>
                </c:pt>
                <c:pt idx="14">
                  <c:v>小儿骨科</c:v>
                </c:pt>
                <c:pt idx="15">
                  <c:v>产科</c:v>
                </c:pt>
                <c:pt idx="16">
                  <c:v>康复科</c:v>
                </c:pt>
                <c:pt idx="17">
                  <c:v>心血管内科</c:v>
                </c:pt>
                <c:pt idx="18">
                  <c:v>关节骨科</c:v>
                </c:pt>
                <c:pt idx="19">
                  <c:v>肾脏内科</c:v>
                </c:pt>
                <c:pt idx="20">
                  <c:v>神经内科</c:v>
                </c:pt>
                <c:pt idx="21">
                  <c:v>胸外科</c:v>
                </c:pt>
                <c:pt idx="22">
                  <c:v>脑病一科</c:v>
                </c:pt>
                <c:pt idx="23">
                  <c:v>运动损伤骨科</c:v>
                </c:pt>
                <c:pt idx="24">
                  <c:v>脑病三科</c:v>
                </c:pt>
                <c:pt idx="25">
                  <c:v>治未病中心</c:v>
                </c:pt>
                <c:pt idx="26">
                  <c:v>微创骨科</c:v>
                </c:pt>
                <c:pt idx="27">
                  <c:v>脾胃科消化科合并</c:v>
                </c:pt>
                <c:pt idx="28">
                  <c:v>创伤骨科</c:v>
                </c:pt>
                <c:pt idx="29">
                  <c:v>心病二科</c:v>
                </c:pt>
                <c:pt idx="30">
                  <c:v>内分泌科</c:v>
                </c:pt>
                <c:pt idx="31">
                  <c:v>消化内科</c:v>
                </c:pt>
                <c:pt idx="32">
                  <c:v>周围血管科</c:v>
                </c:pt>
                <c:pt idx="33">
                  <c:v>综合内科</c:v>
                </c:pt>
                <c:pt idx="34">
                  <c:v>妇科妇二科合并</c:v>
                </c:pt>
                <c:pt idx="35">
                  <c:v>乳腺甲状腺外科</c:v>
                </c:pt>
                <c:pt idx="36">
                  <c:v>脊柱骨科</c:v>
                </c:pt>
                <c:pt idx="37">
                  <c:v>小儿推拿科</c:v>
                </c:pt>
                <c:pt idx="38">
                  <c:v>妇科</c:v>
                </c:pt>
                <c:pt idx="39">
                  <c:v>肝胆外科</c:v>
                </c:pt>
                <c:pt idx="40">
                  <c:v>医院</c:v>
                </c:pt>
                <c:pt idx="41">
                  <c:v>耳鼻喉科</c:v>
                </c:pt>
                <c:pt idx="42">
                  <c:v>肛肠科</c:v>
                </c:pt>
                <c:pt idx="43">
                  <c:v>美容皮肤科</c:v>
                </c:pt>
                <c:pt idx="44">
                  <c:v>脑病二科</c:v>
                </c:pt>
                <c:pt idx="45">
                  <c:v>皮肤科</c:v>
                </c:pt>
                <c:pt idx="46">
                  <c:v>肝病科</c:v>
                </c:pt>
                <c:pt idx="47">
                  <c:v>西区重症医学科</c:v>
                </c:pt>
                <c:pt idx="48">
                  <c:v>心病四科</c:v>
                </c:pt>
                <c:pt idx="49">
                  <c:v>老年医学科</c:v>
                </c:pt>
                <c:pt idx="50">
                  <c:v>东区肾病科</c:v>
                </c:pt>
                <c:pt idx="51">
                  <c:v>风湿病科</c:v>
                </c:pt>
                <c:pt idx="52">
                  <c:v>推拿科</c:v>
                </c:pt>
                <c:pt idx="53">
                  <c:v>泌尿外科</c:v>
                </c:pt>
                <c:pt idx="54">
                  <c:v>男科</c:v>
                </c:pt>
                <c:pt idx="55">
                  <c:v>口腔科</c:v>
                </c:pt>
                <c:pt idx="56">
                  <c:v>东区重症医学科</c:v>
                </c:pt>
                <c:pt idx="57">
                  <c:v>脾胃病科</c:v>
                </c:pt>
                <c:pt idx="58">
                  <c:v>神经外科</c:v>
                </c:pt>
                <c:pt idx="59">
                  <c:v>血液科</c:v>
                </c:pt>
                <c:pt idx="60">
                  <c:v>身心医学科</c:v>
                </c:pt>
                <c:pt idx="61">
                  <c:v>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95.18043693500442</c:v>
                </c:pt>
                <c:pt idx="1">
                  <c:v>93.18257277251622</c:v>
                </c:pt>
                <c:pt idx="2">
                  <c:v>91.26507034643218</c:v>
                </c:pt>
                <c:pt idx="3">
                  <c:v>90.78394790174511</c:v>
                </c:pt>
                <c:pt idx="4">
                  <c:v>90.714170528566</c:v>
                </c:pt>
                <c:pt idx="5">
                  <c:v>89.7029847867757</c:v>
                </c:pt>
                <c:pt idx="6">
                  <c:v>89.65300789751677</c:v>
                </c:pt>
                <c:pt idx="7">
                  <c:v>87.63643162976848</c:v>
                </c:pt>
                <c:pt idx="8">
                  <c:v>86.81151762950421</c:v>
                </c:pt>
                <c:pt idx="9">
                  <c:v>86.33180653498323</c:v>
                </c:pt>
                <c:pt idx="10">
                  <c:v>85.66047129087589</c:v>
                </c:pt>
                <c:pt idx="11">
                  <c:v>85.33019327321595</c:v>
                </c:pt>
                <c:pt idx="12">
                  <c:v>81.74978909785295</c:v>
                </c:pt>
                <c:pt idx="13">
                  <c:v>78.46796824077504</c:v>
                </c:pt>
                <c:pt idx="14">
                  <c:v>77.0517534213641</c:v>
                </c:pt>
                <c:pt idx="15">
                  <c:v>76.61150151436857</c:v>
                </c:pt>
                <c:pt idx="16">
                  <c:v>76.27131894100106</c:v>
                </c:pt>
                <c:pt idx="17">
                  <c:v>75.93228178626086</c:v>
                </c:pt>
                <c:pt idx="18">
                  <c:v>75.66703071307268</c:v>
                </c:pt>
                <c:pt idx="19">
                  <c:v>74.48591620364297</c:v>
                </c:pt>
                <c:pt idx="20">
                  <c:v>74.1887530874598</c:v>
                </c:pt>
                <c:pt idx="21">
                  <c:v>73.69097728887317</c:v>
                </c:pt>
                <c:pt idx="22">
                  <c:v>70.30500812366091</c:v>
                </c:pt>
                <c:pt idx="23">
                  <c:v>65.27352454087367</c:v>
                </c:pt>
                <c:pt idx="24">
                  <c:v>62.285279447496045</c:v>
                </c:pt>
                <c:pt idx="25">
                  <c:v>61.756350392963455</c:v>
                </c:pt>
                <c:pt idx="26">
                  <c:v>60.799575388895136</c:v>
                </c:pt>
                <c:pt idx="27">
                  <c:v>59.68947417185848</c:v>
                </c:pt>
                <c:pt idx="28">
                  <c:v>58.806977424942275</c:v>
                </c:pt>
                <c:pt idx="29">
                  <c:v>58.363183806594776</c:v>
                </c:pt>
                <c:pt idx="30">
                  <c:v>53.43661044631016</c:v>
                </c:pt>
                <c:pt idx="31">
                  <c:v>50.133612627240694</c:v>
                </c:pt>
                <c:pt idx="32">
                  <c:v>46.21282889209941</c:v>
                </c:pt>
                <c:pt idx="33">
                  <c:v>44.814525067435596</c:v>
                </c:pt>
                <c:pt idx="34">
                  <c:v>44.54174070826467</c:v>
                </c:pt>
                <c:pt idx="35">
                  <c:v>40.95900163341011</c:v>
                </c:pt>
                <c:pt idx="36">
                  <c:v>40.47555673224119</c:v>
                </c:pt>
                <c:pt idx="37">
                  <c:v>37.39829649868669</c:v>
                </c:pt>
                <c:pt idx="38">
                  <c:v>36.17895371055957</c:v>
                </c:pt>
                <c:pt idx="39">
                  <c:v>30.279095496598817</c:v>
                </c:pt>
                <c:pt idx="40">
                  <c:v>29.632536411773437</c:v>
                </c:pt>
                <c:pt idx="41">
                  <c:v>24.159316342195435</c:v>
                </c:pt>
                <c:pt idx="42">
                  <c:v>23.852378728339186</c:v>
                </c:pt>
                <c:pt idx="43">
                  <c:v>21.163874278287054</c:v>
                </c:pt>
                <c:pt idx="44">
                  <c:v>20.26305328525735</c:v>
                </c:pt>
                <c:pt idx="45">
                  <c:v>19.76923214053281</c:v>
                </c:pt>
                <c:pt idx="46">
                  <c:v>18.936930505055027</c:v>
                </c:pt>
                <c:pt idx="47">
                  <c:v>18.721489453499316</c:v>
                </c:pt>
                <c:pt idx="48">
                  <c:v>18.016265730237446</c:v>
                </c:pt>
                <c:pt idx="49">
                  <c:v>16.667815800413877</c:v>
                </c:pt>
                <c:pt idx="50">
                  <c:v>16.606622737044873</c:v>
                </c:pt>
                <c:pt idx="51">
                  <c:v>16.068734813502438</c:v>
                </c:pt>
                <c:pt idx="52">
                  <c:v>15.815493279224091</c:v>
                </c:pt>
                <c:pt idx="53">
                  <c:v>14.789068949814732</c:v>
                </c:pt>
                <c:pt idx="54">
                  <c:v>13.819464600964393</c:v>
                </c:pt>
                <c:pt idx="55">
                  <c:v>13.07059072658836</c:v>
                </c:pt>
                <c:pt idx="56">
                  <c:v>12.09980630059626</c:v>
                </c:pt>
                <c:pt idx="57">
                  <c:v>10.44731394425269</c:v>
                </c:pt>
                <c:pt idx="58">
                  <c:v>7.962680719708137</c:v>
                </c:pt>
                <c:pt idx="59">
                  <c:v>4.384131873340746</c:v>
                </c:pt>
                <c:pt idx="60">
                  <c:v>4.138422377282747</c:v>
                </c:pt>
                <c:pt idx="61">
                  <c:v>2.1118292730908372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每名执业医师日均门诊工作负担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每名执业医师日均门诊工作负担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神经内科</c:v>
                </c:pt>
                <c:pt idx="2">
                  <c:v>普通外科</c:v>
                </c:pt>
                <c:pt idx="3">
                  <c:v>心病二科</c:v>
                </c:pt>
                <c:pt idx="4">
                  <c:v>心血管内科</c:v>
                </c:pt>
                <c:pt idx="5">
                  <c:v>西区重症医学科</c:v>
                </c:pt>
                <c:pt idx="6">
                  <c:v>显微骨科</c:v>
                </c:pt>
                <c:pt idx="7">
                  <c:v>脊柱骨科</c:v>
                </c:pt>
                <c:pt idx="8">
                  <c:v>风湿病科</c:v>
                </c:pt>
                <c:pt idx="9">
                  <c:v>中医经典科</c:v>
                </c:pt>
                <c:pt idx="10">
                  <c:v>神经外科</c:v>
                </c:pt>
                <c:pt idx="11">
                  <c:v>骨科</c:v>
                </c:pt>
                <c:pt idx="12">
                  <c:v>皮肤科</c:v>
                </c:pt>
                <c:pt idx="13">
                  <c:v>微创骨科</c:v>
                </c:pt>
                <c:pt idx="14">
                  <c:v>重症医学科</c:v>
                </c:pt>
                <c:pt idx="15">
                  <c:v>肾病科</c:v>
                </c:pt>
                <c:pt idx="16">
                  <c:v>心病三科</c:v>
                </c:pt>
                <c:pt idx="17">
                  <c:v>乳腺甲状腺外科</c:v>
                </c:pt>
                <c:pt idx="18">
                  <c:v>儿科</c:v>
                </c:pt>
                <c:pt idx="19">
                  <c:v>小儿推拿科</c:v>
                </c:pt>
                <c:pt idx="20">
                  <c:v>关节骨科</c:v>
                </c:pt>
                <c:pt idx="21">
                  <c:v>针灸科</c:v>
                </c:pt>
                <c:pt idx="22">
                  <c:v>东区重症医学科</c:v>
                </c:pt>
                <c:pt idx="23">
                  <c:v>消化内科</c:v>
                </c:pt>
                <c:pt idx="24">
                  <c:v>内分泌科</c:v>
                </c:pt>
                <c:pt idx="25">
                  <c:v>妇科</c:v>
                </c:pt>
                <c:pt idx="26">
                  <c:v>心病一科</c:v>
                </c:pt>
                <c:pt idx="27">
                  <c:v>综合内科</c:v>
                </c:pt>
                <c:pt idx="28">
                  <c:v>小儿骨科</c:v>
                </c:pt>
                <c:pt idx="29">
                  <c:v>中医外治中心</c:v>
                </c:pt>
                <c:pt idx="30">
                  <c:v>眼科</c:v>
                </c:pt>
                <c:pt idx="31">
                  <c:v>创伤骨科</c:v>
                </c:pt>
                <c:pt idx="32">
                  <c:v>康复科</c:v>
                </c:pt>
                <c:pt idx="33">
                  <c:v>脾胃病科</c:v>
                </c:pt>
                <c:pt idx="34">
                  <c:v>妇科妇二科合并</c:v>
                </c:pt>
                <c:pt idx="35">
                  <c:v>肝胆外科</c:v>
                </c:pt>
                <c:pt idx="36">
                  <c:v>肿瘤内科</c:v>
                </c:pt>
                <c:pt idx="37">
                  <c:v>治未病中心</c:v>
                </c:pt>
                <c:pt idx="38">
                  <c:v>产科</c:v>
                </c:pt>
                <c:pt idx="39">
                  <c:v>老年医学科</c:v>
                </c:pt>
                <c:pt idx="40">
                  <c:v>妇二科</c:v>
                </c:pt>
                <c:pt idx="41">
                  <c:v>泌尿外科</c:v>
                </c:pt>
                <c:pt idx="42">
                  <c:v>肾脏内科</c:v>
                </c:pt>
                <c:pt idx="43">
                  <c:v>肝病科</c:v>
                </c:pt>
                <c:pt idx="44">
                  <c:v>运动损伤骨科</c:v>
                </c:pt>
                <c:pt idx="45">
                  <c:v>推拿科</c:v>
                </c:pt>
                <c:pt idx="46">
                  <c:v>身心医学科</c:v>
                </c:pt>
                <c:pt idx="47">
                  <c:v>脑病三科</c:v>
                </c:pt>
                <c:pt idx="48">
                  <c:v>口腔科</c:v>
                </c:pt>
                <c:pt idx="49">
                  <c:v>男科</c:v>
                </c:pt>
                <c:pt idx="50">
                  <c:v>脾胃科消化科合并</c:v>
                </c:pt>
                <c:pt idx="51">
                  <c:v>胸外科</c:v>
                </c:pt>
                <c:pt idx="52">
                  <c:v>美容皮肤科</c:v>
                </c:pt>
                <c:pt idx="53">
                  <c:v>周围血管科</c:v>
                </c:pt>
                <c:pt idx="54">
                  <c:v>东区肾病科</c:v>
                </c:pt>
                <c:pt idx="55">
                  <c:v>脑病二科</c:v>
                </c:pt>
                <c:pt idx="56">
                  <c:v>血液科</c:v>
                </c:pt>
                <c:pt idx="57">
                  <c:v>肛肠科</c:v>
                </c:pt>
                <c:pt idx="58">
                  <c:v>心病四科</c:v>
                </c:pt>
                <c:pt idx="59">
                  <c:v>医院</c:v>
                </c:pt>
                <c:pt idx="60">
                  <c:v>脑病一科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98.95232093490473</c:v>
                </c:pt>
                <c:pt idx="1">
                  <c:v>98.63944045084682</c:v>
                </c:pt>
                <c:pt idx="2">
                  <c:v>96.35788249437942</c:v>
                </c:pt>
                <c:pt idx="3">
                  <c:v>94.92474334475287</c:v>
                </c:pt>
                <c:pt idx="4">
                  <c:v>94.45603243620849</c:v>
                </c:pt>
                <c:pt idx="5">
                  <c:v>93.72630673942055</c:v>
                </c:pt>
                <c:pt idx="6">
                  <c:v>92.42345827911274</c:v>
                </c:pt>
                <c:pt idx="7">
                  <c:v>88.91802046025852</c:v>
                </c:pt>
                <c:pt idx="8">
                  <c:v>85.32712935697191</c:v>
                </c:pt>
                <c:pt idx="9">
                  <c:v>80.76472314359317</c:v>
                </c:pt>
                <c:pt idx="10">
                  <c:v>80.62747522283034</c:v>
                </c:pt>
                <c:pt idx="11">
                  <c:v>80.30919329139708</c:v>
                </c:pt>
                <c:pt idx="12">
                  <c:v>77.47738797231791</c:v>
                </c:pt>
                <c:pt idx="13">
                  <c:v>75.93496782040765</c:v>
                </c:pt>
                <c:pt idx="14">
                  <c:v>74.97379763851444</c:v>
                </c:pt>
                <c:pt idx="15">
                  <c:v>74.40498776963464</c:v>
                </c:pt>
                <c:pt idx="16">
                  <c:v>73.79435649673682</c:v>
                </c:pt>
                <c:pt idx="17">
                  <c:v>72.00862544262023</c:v>
                </c:pt>
                <c:pt idx="18">
                  <c:v>71.4725196880047</c:v>
                </c:pt>
                <c:pt idx="19">
                  <c:v>71.09754592345558</c:v>
                </c:pt>
                <c:pt idx="20">
                  <c:v>70.56798883418934</c:v>
                </c:pt>
                <c:pt idx="21">
                  <c:v>70.36408585788976</c:v>
                </c:pt>
                <c:pt idx="22">
                  <c:v>69.02271893212895</c:v>
                </c:pt>
                <c:pt idx="23">
                  <c:v>68.73512852612704</c:v>
                </c:pt>
                <c:pt idx="24">
                  <c:v>67.90728217301192</c:v>
                </c:pt>
                <c:pt idx="25">
                  <c:v>60.849412667195615</c:v>
                </c:pt>
                <c:pt idx="26">
                  <c:v>56.83094615299626</c:v>
                </c:pt>
                <c:pt idx="27">
                  <c:v>50.796869061991366</c:v>
                </c:pt>
                <c:pt idx="28">
                  <c:v>50.322505115277494</c:v>
                </c:pt>
                <c:pt idx="29">
                  <c:v>49.88264534771236</c:v>
                </c:pt>
                <c:pt idx="30">
                  <c:v>48.86163022521806</c:v>
                </c:pt>
                <c:pt idx="31">
                  <c:v>47.811502833284905</c:v>
                </c:pt>
                <c:pt idx="32">
                  <c:v>41.0471223828</c:v>
                </c:pt>
                <c:pt idx="33">
                  <c:v>36.26042890058101</c:v>
                </c:pt>
                <c:pt idx="34">
                  <c:v>34.8732688467859</c:v>
                </c:pt>
                <c:pt idx="35">
                  <c:v>33.99565523350427</c:v>
                </c:pt>
                <c:pt idx="36">
                  <c:v>33.318297281691045</c:v>
                </c:pt>
                <c:pt idx="37">
                  <c:v>31.183825341062143</c:v>
                </c:pt>
                <c:pt idx="38">
                  <c:v>30.712360599787015</c:v>
                </c:pt>
                <c:pt idx="39">
                  <c:v>29.70137248908673</c:v>
                </c:pt>
                <c:pt idx="40">
                  <c:v>28.61192155083685</c:v>
                </c:pt>
                <c:pt idx="41">
                  <c:v>22.653247506325712</c:v>
                </c:pt>
                <c:pt idx="42">
                  <c:v>19.777133866691553</c:v>
                </c:pt>
                <c:pt idx="43">
                  <c:v>19.114205968668905</c:v>
                </c:pt>
                <c:pt idx="44">
                  <c:v>18.557557980543194</c:v>
                </c:pt>
                <c:pt idx="45">
                  <c:v>12.810210956636814</c:v>
                </c:pt>
                <c:pt idx="46">
                  <c:v>12.544705035901217</c:v>
                </c:pt>
                <c:pt idx="47">
                  <c:v>12.478881744563086</c:v>
                </c:pt>
                <c:pt idx="48">
                  <c:v>9.664166308678501</c:v>
                </c:pt>
                <c:pt idx="49">
                  <c:v>9.065928979729643</c:v>
                </c:pt>
                <c:pt idx="50">
                  <c:v>7.13682549546566</c:v>
                </c:pt>
                <c:pt idx="51">
                  <c:v>6.7055050881321465</c:v>
                </c:pt>
                <c:pt idx="52">
                  <c:v>5.39216355169434</c:v>
                </c:pt>
                <c:pt idx="53">
                  <c:v>5.17155155141682</c:v>
                </c:pt>
                <c:pt idx="54">
                  <c:v>5.011772774623324</c:v>
                </c:pt>
                <c:pt idx="55">
                  <c:v>4.687411683163978</c:v>
                </c:pt>
                <c:pt idx="56">
                  <c:v>4.124048444279427</c:v>
                </c:pt>
                <c:pt idx="57">
                  <c:v>3.85193011958751</c:v>
                </c:pt>
                <c:pt idx="58">
                  <c:v>3.6656438911639277</c:v>
                </c:pt>
                <c:pt idx="59">
                  <c:v>3.33822081573365</c:v>
                </c:pt>
                <c:pt idx="60">
                  <c:v>3.306552545652708</c:v>
                </c:pt>
                <c:pt idx="61">
                  <c:v>0.10151434566598727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每名执业医师日均住院工作负担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每名执业医师日均住院工作负担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微创骨科</c:v>
                </c:pt>
                <c:pt idx="1">
                  <c:v>胸外科</c:v>
                </c:pt>
                <c:pt idx="2">
                  <c:v>脑病三科</c:v>
                </c:pt>
                <c:pt idx="3">
                  <c:v>周围血管科</c:v>
                </c:pt>
                <c:pt idx="4">
                  <c:v>心病三科</c:v>
                </c:pt>
                <c:pt idx="5">
                  <c:v>心血管内科</c:v>
                </c:pt>
                <c:pt idx="6">
                  <c:v>泌尿外科</c:v>
                </c:pt>
                <c:pt idx="7">
                  <c:v>内分泌科</c:v>
                </c:pt>
                <c:pt idx="8">
                  <c:v>妇科</c:v>
                </c:pt>
                <c:pt idx="9">
                  <c:v>血液科</c:v>
                </c:pt>
                <c:pt idx="10">
                  <c:v>肛肠科</c:v>
                </c:pt>
                <c:pt idx="11">
                  <c:v>医院</c:v>
                </c:pt>
                <c:pt idx="12">
                  <c:v>肿瘤内科</c:v>
                </c:pt>
                <c:pt idx="13">
                  <c:v>美容皮肤科</c:v>
                </c:pt>
                <c:pt idx="14">
                  <c:v>神经内科</c:v>
                </c:pt>
                <c:pt idx="15">
                  <c:v>妇科妇二科合并</c:v>
                </c:pt>
                <c:pt idx="16">
                  <c:v>综合内科</c:v>
                </c:pt>
                <c:pt idx="17">
                  <c:v>脾胃科消化科合并</c:v>
                </c:pt>
                <c:pt idx="18">
                  <c:v>康复科</c:v>
                </c:pt>
                <c:pt idx="19">
                  <c:v>心病一科</c:v>
                </c:pt>
                <c:pt idx="20">
                  <c:v>东区肾病科</c:v>
                </c:pt>
                <c:pt idx="21">
                  <c:v>产科</c:v>
                </c:pt>
                <c:pt idx="22">
                  <c:v>肾脏内科</c:v>
                </c:pt>
                <c:pt idx="23">
                  <c:v>皮肤科</c:v>
                </c:pt>
                <c:pt idx="24">
                  <c:v>普通外科</c:v>
                </c:pt>
                <c:pt idx="25">
                  <c:v>身心医学科</c:v>
                </c:pt>
                <c:pt idx="26">
                  <c:v>关节骨科</c:v>
                </c:pt>
                <c:pt idx="27">
                  <c:v>创伤骨科</c:v>
                </c:pt>
                <c:pt idx="28">
                  <c:v>妇二科</c:v>
                </c:pt>
                <c:pt idx="29">
                  <c:v>风湿病科</c:v>
                </c:pt>
                <c:pt idx="30">
                  <c:v>西区重症医学科</c:v>
                </c:pt>
                <c:pt idx="31">
                  <c:v>神经外科</c:v>
                </c:pt>
                <c:pt idx="32">
                  <c:v>心病二科</c:v>
                </c:pt>
                <c:pt idx="33">
                  <c:v>消化内科</c:v>
                </c:pt>
                <c:pt idx="34">
                  <c:v>肾病科</c:v>
                </c:pt>
                <c:pt idx="35">
                  <c:v>显微骨科</c:v>
                </c:pt>
                <c:pt idx="36">
                  <c:v>心病四科</c:v>
                </c:pt>
                <c:pt idx="37">
                  <c:v>男科</c:v>
                </c:pt>
                <c:pt idx="38">
                  <c:v>中医外治中心</c:v>
                </c:pt>
                <c:pt idx="39">
                  <c:v>耳鼻喉科</c:v>
                </c:pt>
                <c:pt idx="40">
                  <c:v>眼科</c:v>
                </c:pt>
                <c:pt idx="41">
                  <c:v>口腔科</c:v>
                </c:pt>
                <c:pt idx="42">
                  <c:v>脾胃病科</c:v>
                </c:pt>
                <c:pt idx="43">
                  <c:v>呼吸内科</c:v>
                </c:pt>
                <c:pt idx="44">
                  <c:v>脑病二科</c:v>
                </c:pt>
                <c:pt idx="45">
                  <c:v>肝病科</c:v>
                </c:pt>
                <c:pt idx="46">
                  <c:v>乳腺甲状腺外科</c:v>
                </c:pt>
                <c:pt idx="47">
                  <c:v>东区重症医学科</c:v>
                </c:pt>
                <c:pt idx="48">
                  <c:v>肝胆外科</c:v>
                </c:pt>
                <c:pt idx="49">
                  <c:v>推拿科</c:v>
                </c:pt>
                <c:pt idx="50">
                  <c:v>针灸科</c:v>
                </c:pt>
                <c:pt idx="51">
                  <c:v>老年医学科</c:v>
                </c:pt>
                <c:pt idx="52">
                  <c:v>儿科</c:v>
                </c:pt>
                <c:pt idx="53">
                  <c:v>小儿骨科</c:v>
                </c:pt>
                <c:pt idx="54">
                  <c:v>脊柱骨科</c:v>
                </c:pt>
                <c:pt idx="55">
                  <c:v>重症医学科</c:v>
                </c:pt>
                <c:pt idx="56">
                  <c:v>治未病中心</c:v>
                </c:pt>
                <c:pt idx="57">
                  <c:v>运动损伤骨科</c:v>
                </c:pt>
                <c:pt idx="58">
                  <c:v>中医经典科</c:v>
                </c:pt>
                <c:pt idx="59">
                  <c:v>脑病一科</c:v>
                </c:pt>
                <c:pt idx="60">
                  <c:v>骨科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99.40708766338291</c:v>
                </c:pt>
                <c:pt idx="1">
                  <c:v>97.20250233666124</c:v>
                </c:pt>
                <c:pt idx="2">
                  <c:v>96.01756520297474</c:v>
                </c:pt>
                <c:pt idx="3">
                  <c:v>94.30537311173521</c:v>
                </c:pt>
                <c:pt idx="4">
                  <c:v>90.98189758689188</c:v>
                </c:pt>
                <c:pt idx="5">
                  <c:v>89.42097642542184</c:v>
                </c:pt>
                <c:pt idx="6">
                  <c:v>88.40002290634716</c:v>
                </c:pt>
                <c:pt idx="7">
                  <c:v>88.3565618871948</c:v>
                </c:pt>
                <c:pt idx="8">
                  <c:v>87.82146955558797</c:v>
                </c:pt>
                <c:pt idx="9">
                  <c:v>84.56527149825384</c:v>
                </c:pt>
                <c:pt idx="10">
                  <c:v>84.12668511248216</c:v>
                </c:pt>
                <c:pt idx="11">
                  <c:v>82.84739270088102</c:v>
                </c:pt>
                <c:pt idx="12">
                  <c:v>82.5516838421392</c:v>
                </c:pt>
                <c:pt idx="13">
                  <c:v>76.9993196999207</c:v>
                </c:pt>
                <c:pt idx="14">
                  <c:v>75.72616152641392</c:v>
                </c:pt>
                <c:pt idx="15">
                  <c:v>74.16560315356094</c:v>
                </c:pt>
                <c:pt idx="16">
                  <c:v>67.348416506257</c:v>
                </c:pt>
                <c:pt idx="17">
                  <c:v>67.33233124726077</c:v>
                </c:pt>
                <c:pt idx="18">
                  <c:v>65.4873589403714</c:v>
                </c:pt>
                <c:pt idx="19">
                  <c:v>64.85160857355243</c:v>
                </c:pt>
                <c:pt idx="20">
                  <c:v>64.32453809228254</c:v>
                </c:pt>
                <c:pt idx="21">
                  <c:v>63.733340693291176</c:v>
                </c:pt>
                <c:pt idx="22">
                  <c:v>63.675617436692654</c:v>
                </c:pt>
                <c:pt idx="23">
                  <c:v>63.48609161085128</c:v>
                </c:pt>
                <c:pt idx="24">
                  <c:v>60.753265031873994</c:v>
                </c:pt>
                <c:pt idx="25">
                  <c:v>56.89210922274426</c:v>
                </c:pt>
                <c:pt idx="26">
                  <c:v>55.6021417415868</c:v>
                </c:pt>
                <c:pt idx="27">
                  <c:v>54.65761553690997</c:v>
                </c:pt>
                <c:pt idx="28">
                  <c:v>53.9521536225116</c:v>
                </c:pt>
                <c:pt idx="29">
                  <c:v>52.08432512523527</c:v>
                </c:pt>
                <c:pt idx="30">
                  <c:v>51.94699277431953</c:v>
                </c:pt>
                <c:pt idx="31">
                  <c:v>50.82325293454706</c:v>
                </c:pt>
                <c:pt idx="32">
                  <c:v>48.24976074572582</c:v>
                </c:pt>
                <c:pt idx="33">
                  <c:v>46.53457055812855</c:v>
                </c:pt>
                <c:pt idx="34">
                  <c:v>43.222650340008364</c:v>
                </c:pt>
                <c:pt idx="35">
                  <c:v>40.556493474745125</c:v>
                </c:pt>
                <c:pt idx="36">
                  <c:v>40.2911273785453</c:v>
                </c:pt>
                <c:pt idx="37">
                  <c:v>37.90664503342587</c:v>
                </c:pt>
                <c:pt idx="38">
                  <c:v>36.75193020708618</c:v>
                </c:pt>
                <c:pt idx="39">
                  <c:v>34.232420266874655</c:v>
                </c:pt>
                <c:pt idx="40">
                  <c:v>30.754470923252143</c:v>
                </c:pt>
                <c:pt idx="41">
                  <c:v>30.625827720147814</c:v>
                </c:pt>
                <c:pt idx="42">
                  <c:v>27.880854266255483</c:v>
                </c:pt>
                <c:pt idx="43">
                  <c:v>27.44643909259159</c:v>
                </c:pt>
                <c:pt idx="44">
                  <c:v>24.919785564558893</c:v>
                </c:pt>
                <c:pt idx="45">
                  <c:v>22.934351682225753</c:v>
                </c:pt>
                <c:pt idx="46">
                  <c:v>20.801472879766436</c:v>
                </c:pt>
                <c:pt idx="47">
                  <c:v>20.601140415543284</c:v>
                </c:pt>
                <c:pt idx="48">
                  <c:v>18.344700470456623</c:v>
                </c:pt>
                <c:pt idx="49">
                  <c:v>18.33822089927386</c:v>
                </c:pt>
                <c:pt idx="50">
                  <c:v>17.322072576305004</c:v>
                </c:pt>
                <c:pt idx="51">
                  <c:v>16.052708073385503</c:v>
                </c:pt>
                <c:pt idx="52">
                  <c:v>14.98822812055236</c:v>
                </c:pt>
                <c:pt idx="53">
                  <c:v>14.257770111323786</c:v>
                </c:pt>
                <c:pt idx="54">
                  <c:v>13.056781477168201</c:v>
                </c:pt>
                <c:pt idx="55">
                  <c:v>10.743701393899684</c:v>
                </c:pt>
                <c:pt idx="56">
                  <c:v>10.201922938088416</c:v>
                </c:pt>
                <c:pt idx="57">
                  <c:v>9.68627444649881</c:v>
                </c:pt>
                <c:pt idx="58">
                  <c:v>6.194875955568047</c:v>
                </c:pt>
                <c:pt idx="59">
                  <c:v>3.832941841826387</c:v>
                </c:pt>
                <c:pt idx="60">
                  <c:v>1.2123849442069012</c:v>
                </c:pt>
                <c:pt idx="61">
                  <c:v>0.34442118072028904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每医师门急诊收入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每医师门急诊收入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消化内科</c:v>
                </c:pt>
                <c:pt idx="2">
                  <c:v>泌尿外科</c:v>
                </c:pt>
                <c:pt idx="3">
                  <c:v>心血管内科</c:v>
                </c:pt>
                <c:pt idx="4">
                  <c:v>创伤骨科</c:v>
                </c:pt>
                <c:pt idx="5">
                  <c:v>肿瘤内科</c:v>
                </c:pt>
                <c:pt idx="6">
                  <c:v>肛肠科</c:v>
                </c:pt>
                <c:pt idx="7">
                  <c:v>脊柱骨科</c:v>
                </c:pt>
                <c:pt idx="8">
                  <c:v>皮肤科</c:v>
                </c:pt>
                <c:pt idx="9">
                  <c:v>周围血管科</c:v>
                </c:pt>
                <c:pt idx="10">
                  <c:v>脑病三科</c:v>
                </c:pt>
                <c:pt idx="11">
                  <c:v>关节骨科</c:v>
                </c:pt>
                <c:pt idx="12">
                  <c:v>男科</c:v>
                </c:pt>
                <c:pt idx="13">
                  <c:v>肝胆外科</c:v>
                </c:pt>
                <c:pt idx="14">
                  <c:v>血液科</c:v>
                </c:pt>
                <c:pt idx="15">
                  <c:v>综合内科</c:v>
                </c:pt>
                <c:pt idx="16">
                  <c:v>老年医学科</c:v>
                </c:pt>
                <c:pt idx="17">
                  <c:v>脑病一科</c:v>
                </c:pt>
                <c:pt idx="18">
                  <c:v>西区重症医学科</c:v>
                </c:pt>
                <c:pt idx="19">
                  <c:v>心病三科</c:v>
                </c:pt>
                <c:pt idx="20">
                  <c:v>普通外科</c:v>
                </c:pt>
                <c:pt idx="21">
                  <c:v>小儿推拿科</c:v>
                </c:pt>
                <c:pt idx="22">
                  <c:v>胸外科</c:v>
                </c:pt>
                <c:pt idx="23">
                  <c:v>呼吸内科</c:v>
                </c:pt>
                <c:pt idx="24">
                  <c:v>神经内科</c:v>
                </c:pt>
                <c:pt idx="25">
                  <c:v>儿科</c:v>
                </c:pt>
                <c:pt idx="26">
                  <c:v>推拿科</c:v>
                </c:pt>
                <c:pt idx="27">
                  <c:v>心病二科</c:v>
                </c:pt>
                <c:pt idx="28">
                  <c:v>中医外治中心</c:v>
                </c:pt>
                <c:pt idx="29">
                  <c:v>运动损伤骨科</c:v>
                </c:pt>
                <c:pt idx="30">
                  <c:v>肝病科</c:v>
                </c:pt>
                <c:pt idx="31">
                  <c:v>肾脏内科</c:v>
                </c:pt>
                <c:pt idx="32">
                  <c:v>针灸科</c:v>
                </c:pt>
                <c:pt idx="33">
                  <c:v>心病一科</c:v>
                </c:pt>
                <c:pt idx="34">
                  <c:v>妇科妇二科合并</c:v>
                </c:pt>
                <c:pt idx="35">
                  <c:v>耳鼻喉科</c:v>
                </c:pt>
                <c:pt idx="36">
                  <c:v>肾病科</c:v>
                </c:pt>
                <c:pt idx="37">
                  <c:v>脾胃病科</c:v>
                </c:pt>
                <c:pt idx="38">
                  <c:v>内分泌科</c:v>
                </c:pt>
                <c:pt idx="39">
                  <c:v>风湿病科</c:v>
                </c:pt>
                <c:pt idx="40">
                  <c:v>妇二科</c:v>
                </c:pt>
                <c:pt idx="41">
                  <c:v>中医经典科</c:v>
                </c:pt>
                <c:pt idx="42">
                  <c:v>眼科</c:v>
                </c:pt>
                <c:pt idx="43">
                  <c:v>产科</c:v>
                </c:pt>
                <c:pt idx="44">
                  <c:v>治未病中心</c:v>
                </c:pt>
                <c:pt idx="45">
                  <c:v>口腔科</c:v>
                </c:pt>
                <c:pt idx="46">
                  <c:v>小儿骨科</c:v>
                </c:pt>
                <c:pt idx="47">
                  <c:v>脑病二科</c:v>
                </c:pt>
                <c:pt idx="48">
                  <c:v>妇科</c:v>
                </c:pt>
                <c:pt idx="49">
                  <c:v>神经外科</c:v>
                </c:pt>
                <c:pt idx="50">
                  <c:v>重症医学科</c:v>
                </c:pt>
                <c:pt idx="51">
                  <c:v>微创骨科</c:v>
                </c:pt>
                <c:pt idx="52">
                  <c:v>医院</c:v>
                </c:pt>
                <c:pt idx="53">
                  <c:v>骨科</c:v>
                </c:pt>
                <c:pt idx="54">
                  <c:v>美容皮肤科</c:v>
                </c:pt>
                <c:pt idx="55">
                  <c:v>心病四科</c:v>
                </c:pt>
                <c:pt idx="56">
                  <c:v>东区肾病科</c:v>
                </c:pt>
                <c:pt idx="57">
                  <c:v>乳腺甲状腺外科</c:v>
                </c:pt>
                <c:pt idx="58">
                  <c:v>脾胃科消化科合并</c:v>
                </c:pt>
                <c:pt idx="59">
                  <c:v>身心医学科</c:v>
                </c:pt>
                <c:pt idx="60">
                  <c:v>显微骨科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97.42956308563227</c:v>
                </c:pt>
                <c:pt idx="1">
                  <c:v>96.15002457178402</c:v>
                </c:pt>
                <c:pt idx="2">
                  <c:v>94.96392501381514</c:v>
                </c:pt>
                <c:pt idx="3">
                  <c:v>94.41842178692308</c:v>
                </c:pt>
                <c:pt idx="4">
                  <c:v>93.86393810467506</c:v>
                </c:pt>
                <c:pt idx="5">
                  <c:v>92.6230818094601</c:v>
                </c:pt>
                <c:pt idx="6">
                  <c:v>92.24110167140705</c:v>
                </c:pt>
                <c:pt idx="7">
                  <c:v>91.9865903058212</c:v>
                </c:pt>
                <c:pt idx="8">
                  <c:v>91.92488266992893</c:v>
                </c:pt>
                <c:pt idx="9">
                  <c:v>84.6874825211408</c:v>
                </c:pt>
                <c:pt idx="10">
                  <c:v>80.68350930538844</c:v>
                </c:pt>
                <c:pt idx="11">
                  <c:v>79.66101558736611</c:v>
                </c:pt>
                <c:pt idx="12">
                  <c:v>79.64814395927364</c:v>
                </c:pt>
                <c:pt idx="13">
                  <c:v>77.72203489138299</c:v>
                </c:pt>
                <c:pt idx="14">
                  <c:v>76.85034692336129</c:v>
                </c:pt>
                <c:pt idx="15">
                  <c:v>76.59748056762277</c:v>
                </c:pt>
                <c:pt idx="16">
                  <c:v>69.62940024759578</c:v>
                </c:pt>
                <c:pt idx="17">
                  <c:v>68.20072754255231</c:v>
                </c:pt>
                <c:pt idx="18">
                  <c:v>63.53967782884051</c:v>
                </c:pt>
                <c:pt idx="19">
                  <c:v>62.24473164415023</c:v>
                </c:pt>
                <c:pt idx="20">
                  <c:v>59.40807827116592</c:v>
                </c:pt>
                <c:pt idx="21">
                  <c:v>57.92291105590508</c:v>
                </c:pt>
                <c:pt idx="22">
                  <c:v>55.894367844853285</c:v>
                </c:pt>
                <c:pt idx="23">
                  <c:v>52.86359862575119</c:v>
                </c:pt>
                <c:pt idx="24">
                  <c:v>50.96984630495629</c:v>
                </c:pt>
                <c:pt idx="25">
                  <c:v>48.775130878098906</c:v>
                </c:pt>
                <c:pt idx="26">
                  <c:v>44.581735381112274</c:v>
                </c:pt>
                <c:pt idx="27">
                  <c:v>44.29400790198699</c:v>
                </c:pt>
                <c:pt idx="28">
                  <c:v>41.64321022039934</c:v>
                </c:pt>
                <c:pt idx="29">
                  <c:v>40.914796093956966</c:v>
                </c:pt>
                <c:pt idx="30">
                  <c:v>38.12183909993658</c:v>
                </c:pt>
                <c:pt idx="31">
                  <c:v>35.80075735410671</c:v>
                </c:pt>
                <c:pt idx="32">
                  <c:v>35.126918403403806</c:v>
                </c:pt>
                <c:pt idx="33">
                  <c:v>32.928174435545785</c:v>
                </c:pt>
                <c:pt idx="34">
                  <c:v>32.47513367214685</c:v>
                </c:pt>
                <c:pt idx="35">
                  <c:v>32.12096683503787</c:v>
                </c:pt>
                <c:pt idx="36">
                  <c:v>31.00195946122981</c:v>
                </c:pt>
                <c:pt idx="37">
                  <c:v>25.563664429497067</c:v>
                </c:pt>
                <c:pt idx="38">
                  <c:v>24.955819595736273</c:v>
                </c:pt>
                <c:pt idx="39">
                  <c:v>24.254030682495078</c:v>
                </c:pt>
                <c:pt idx="40">
                  <c:v>23.13885339994586</c:v>
                </c:pt>
                <c:pt idx="41">
                  <c:v>22.692411795736554</c:v>
                </c:pt>
                <c:pt idx="42">
                  <c:v>21.223299360605363</c:v>
                </c:pt>
                <c:pt idx="43">
                  <c:v>18.88033456572975</c:v>
                </c:pt>
                <c:pt idx="44">
                  <c:v>18.17972832760777</c:v>
                </c:pt>
                <c:pt idx="45">
                  <c:v>17.664665918639045</c:v>
                </c:pt>
                <c:pt idx="46">
                  <c:v>16.791610946036116</c:v>
                </c:pt>
                <c:pt idx="47">
                  <c:v>16.652383601460976</c:v>
                </c:pt>
                <c:pt idx="48">
                  <c:v>15.754834359498048</c:v>
                </c:pt>
                <c:pt idx="49">
                  <c:v>15.077999384366159</c:v>
                </c:pt>
                <c:pt idx="50">
                  <c:v>14.78813600690858</c:v>
                </c:pt>
                <c:pt idx="51">
                  <c:v>13.730640622035084</c:v>
                </c:pt>
                <c:pt idx="52">
                  <c:v>12.831695461945557</c:v>
                </c:pt>
                <c:pt idx="53">
                  <c:v>12.783358394651545</c:v>
                </c:pt>
                <c:pt idx="54">
                  <c:v>11.369837391574421</c:v>
                </c:pt>
                <c:pt idx="55">
                  <c:v>9.908212480363666</c:v>
                </c:pt>
                <c:pt idx="56">
                  <c:v>9.195416761068543</c:v>
                </c:pt>
                <c:pt idx="57">
                  <c:v>8.116594329973982</c:v>
                </c:pt>
                <c:pt idx="58">
                  <c:v>7.811274938229662</c:v>
                </c:pt>
                <c:pt idx="59">
                  <c:v>6.838203272660448</c:v>
                </c:pt>
                <c:pt idx="60">
                  <c:v>5.633292154130465</c:v>
                </c:pt>
                <c:pt idx="61">
                  <c:v>2.295526702783657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中医经典科</c:v>
                </c:pt>
                <c:pt idx="2">
                  <c:v>乳腺甲状腺外科</c:v>
                </c:pt>
                <c:pt idx="3">
                  <c:v>西区重症医学科</c:v>
                </c:pt>
                <c:pt idx="4">
                  <c:v>医院</c:v>
                </c:pt>
                <c:pt idx="5">
                  <c:v>美容皮肤科</c:v>
                </c:pt>
                <c:pt idx="6">
                  <c:v>东区重症医学科</c:v>
                </c:pt>
                <c:pt idx="7">
                  <c:v>微创骨科</c:v>
                </c:pt>
                <c:pt idx="8">
                  <c:v>脑病一科</c:v>
                </c:pt>
                <c:pt idx="9">
                  <c:v>消化内科</c:v>
                </c:pt>
                <c:pt idx="10">
                  <c:v>普通外科</c:v>
                </c:pt>
                <c:pt idx="11">
                  <c:v>妇科</c:v>
                </c:pt>
                <c:pt idx="12">
                  <c:v>泌尿外科</c:v>
                </c:pt>
                <c:pt idx="13">
                  <c:v>脾胃病科</c:v>
                </c:pt>
                <c:pt idx="14">
                  <c:v>心病三科</c:v>
                </c:pt>
                <c:pt idx="15">
                  <c:v>脑病三科</c:v>
                </c:pt>
                <c:pt idx="16">
                  <c:v>心病二科</c:v>
                </c:pt>
                <c:pt idx="17">
                  <c:v>脾胃科消化科合并</c:v>
                </c:pt>
                <c:pt idx="18">
                  <c:v>东区肾病科</c:v>
                </c:pt>
                <c:pt idx="19">
                  <c:v>肛肠科</c:v>
                </c:pt>
                <c:pt idx="20">
                  <c:v>小儿推拿科</c:v>
                </c:pt>
                <c:pt idx="21">
                  <c:v>妇二科</c:v>
                </c:pt>
                <c:pt idx="22">
                  <c:v>神经内科</c:v>
                </c:pt>
                <c:pt idx="23">
                  <c:v>肝病科</c:v>
                </c:pt>
                <c:pt idx="24">
                  <c:v>关节骨科</c:v>
                </c:pt>
                <c:pt idx="25">
                  <c:v>肾病科</c:v>
                </c:pt>
                <c:pt idx="26">
                  <c:v>儿科</c:v>
                </c:pt>
                <c:pt idx="27">
                  <c:v>心病一科</c:v>
                </c:pt>
                <c:pt idx="28">
                  <c:v>脑病二科</c:v>
                </c:pt>
                <c:pt idx="29">
                  <c:v>老年医学科</c:v>
                </c:pt>
                <c:pt idx="30">
                  <c:v>显微骨科</c:v>
                </c:pt>
                <c:pt idx="31">
                  <c:v>产科</c:v>
                </c:pt>
                <c:pt idx="32">
                  <c:v>血液科</c:v>
                </c:pt>
                <c:pt idx="33">
                  <c:v>胸外科</c:v>
                </c:pt>
                <c:pt idx="34">
                  <c:v>肝胆外科</c:v>
                </c:pt>
                <c:pt idx="35">
                  <c:v>神经外科</c:v>
                </c:pt>
                <c:pt idx="36">
                  <c:v>呼吸内科</c:v>
                </c:pt>
                <c:pt idx="37">
                  <c:v>肿瘤内科</c:v>
                </c:pt>
                <c:pt idx="38">
                  <c:v>重症医学科</c:v>
                </c:pt>
                <c:pt idx="39">
                  <c:v>综合内科</c:v>
                </c:pt>
                <c:pt idx="40">
                  <c:v>皮肤科</c:v>
                </c:pt>
                <c:pt idx="41">
                  <c:v>针灸科</c:v>
                </c:pt>
                <c:pt idx="42">
                  <c:v>心血管内科</c:v>
                </c:pt>
                <c:pt idx="43">
                  <c:v>推拿科</c:v>
                </c:pt>
                <c:pt idx="44">
                  <c:v>肾脏内科</c:v>
                </c:pt>
                <c:pt idx="45">
                  <c:v>风湿病科</c:v>
                </c:pt>
                <c:pt idx="46">
                  <c:v>治未病中心</c:v>
                </c:pt>
                <c:pt idx="47">
                  <c:v>心病四科</c:v>
                </c:pt>
                <c:pt idx="48">
                  <c:v>创伤骨科</c:v>
                </c:pt>
                <c:pt idx="49">
                  <c:v>眼科</c:v>
                </c:pt>
                <c:pt idx="50">
                  <c:v>运动损伤骨科</c:v>
                </c:pt>
                <c:pt idx="51">
                  <c:v>脊柱骨科</c:v>
                </c:pt>
                <c:pt idx="52">
                  <c:v>口腔科</c:v>
                </c:pt>
                <c:pt idx="53">
                  <c:v>康复科</c:v>
                </c:pt>
                <c:pt idx="54">
                  <c:v>骨科</c:v>
                </c:pt>
                <c:pt idx="55">
                  <c:v>周围血管科</c:v>
                </c:pt>
                <c:pt idx="56">
                  <c:v>妇科妇二科合并</c:v>
                </c:pt>
                <c:pt idx="57">
                  <c:v>身心医学科</c:v>
                </c:pt>
                <c:pt idx="58">
                  <c:v>耳鼻喉科</c:v>
                </c:pt>
                <c:pt idx="59">
                  <c:v>中医外治中心</c:v>
                </c:pt>
                <c:pt idx="60">
                  <c:v>内分泌科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99.65640674334205</c:v>
                </c:pt>
                <c:pt idx="1">
                  <c:v>99.2369318791561</c:v>
                </c:pt>
                <c:pt idx="2">
                  <c:v>97.31851669824097</c:v>
                </c:pt>
                <c:pt idx="3">
                  <c:v>95.16862993505946</c:v>
                </c:pt>
                <c:pt idx="4">
                  <c:v>94.7825480326057</c:v>
                </c:pt>
                <c:pt idx="5">
                  <c:v>90.81216290331402</c:v>
                </c:pt>
                <c:pt idx="6">
                  <c:v>87.00823343652289</c:v>
                </c:pt>
                <c:pt idx="7">
                  <c:v>86.43718854099143</c:v>
                </c:pt>
                <c:pt idx="8">
                  <c:v>84.95938563422615</c:v>
                </c:pt>
                <c:pt idx="9">
                  <c:v>83.74636106640811</c:v>
                </c:pt>
                <c:pt idx="10">
                  <c:v>77.27575387442013</c:v>
                </c:pt>
                <c:pt idx="11">
                  <c:v>76.06547699477674</c:v>
                </c:pt>
                <c:pt idx="12">
                  <c:v>75.8612930361251</c:v>
                </c:pt>
                <c:pt idx="13">
                  <c:v>71.36941127850673</c:v>
                </c:pt>
                <c:pt idx="14">
                  <c:v>69.80228915386235</c:v>
                </c:pt>
                <c:pt idx="15">
                  <c:v>68.44780086345908</c:v>
                </c:pt>
                <c:pt idx="16">
                  <c:v>66.11210519929303</c:v>
                </c:pt>
                <c:pt idx="17">
                  <c:v>65.00167055203421</c:v>
                </c:pt>
                <c:pt idx="18">
                  <c:v>63.03146683356218</c:v>
                </c:pt>
                <c:pt idx="19">
                  <c:v>60.611661532946684</c:v>
                </c:pt>
                <c:pt idx="20">
                  <c:v>59.79843962431861</c:v>
                </c:pt>
                <c:pt idx="21">
                  <c:v>59.289163966326</c:v>
                </c:pt>
                <c:pt idx="22">
                  <c:v>57.49022355963662</c:v>
                </c:pt>
                <c:pt idx="23">
                  <c:v>56.100505347319384</c:v>
                </c:pt>
                <c:pt idx="24">
                  <c:v>53.838660616257236</c:v>
                </c:pt>
                <c:pt idx="25">
                  <c:v>53.366565972938254</c:v>
                </c:pt>
                <c:pt idx="26">
                  <c:v>53.35333404619212</c:v>
                </c:pt>
                <c:pt idx="27">
                  <c:v>51.91796471935115</c:v>
                </c:pt>
                <c:pt idx="28">
                  <c:v>44.92783016612096</c:v>
                </c:pt>
                <c:pt idx="29">
                  <c:v>43.397883027004845</c:v>
                </c:pt>
                <c:pt idx="30">
                  <c:v>41.66489858939799</c:v>
                </c:pt>
                <c:pt idx="31">
                  <c:v>41.340738188872365</c:v>
                </c:pt>
                <c:pt idx="32">
                  <c:v>40.66382411713467</c:v>
                </c:pt>
                <c:pt idx="33">
                  <c:v>36.15127048197646</c:v>
                </c:pt>
                <c:pt idx="34">
                  <c:v>35.808352746130765</c:v>
                </c:pt>
                <c:pt idx="35">
                  <c:v>34.24975433878827</c:v>
                </c:pt>
                <c:pt idx="36">
                  <c:v>32.356129023228576</c:v>
                </c:pt>
                <c:pt idx="37">
                  <c:v>32.354282956933766</c:v>
                </c:pt>
                <c:pt idx="38">
                  <c:v>32.251565815065256</c:v>
                </c:pt>
                <c:pt idx="39">
                  <c:v>30.87299252757809</c:v>
                </c:pt>
                <c:pt idx="40">
                  <c:v>27.866028830549737</c:v>
                </c:pt>
                <c:pt idx="41">
                  <c:v>27.64755908857497</c:v>
                </c:pt>
                <c:pt idx="42">
                  <c:v>25.1761153531054</c:v>
                </c:pt>
                <c:pt idx="43">
                  <c:v>25.117946066877096</c:v>
                </c:pt>
                <c:pt idx="44">
                  <c:v>23.292312454854258</c:v>
                </c:pt>
                <c:pt idx="45">
                  <c:v>21.995794572330183</c:v>
                </c:pt>
                <c:pt idx="46">
                  <c:v>21.493852814977842</c:v>
                </c:pt>
                <c:pt idx="47">
                  <c:v>21.146132479223567</c:v>
                </c:pt>
                <c:pt idx="48">
                  <c:v>20.66343416986003</c:v>
                </c:pt>
                <c:pt idx="49">
                  <c:v>19.990179831394926</c:v>
                </c:pt>
                <c:pt idx="50">
                  <c:v>16.19035242326927</c:v>
                </c:pt>
                <c:pt idx="51">
                  <c:v>15.863257575564415</c:v>
                </c:pt>
                <c:pt idx="52">
                  <c:v>15.069412583350994</c:v>
                </c:pt>
                <c:pt idx="53">
                  <c:v>13.17907190502745</c:v>
                </c:pt>
                <c:pt idx="54">
                  <c:v>12.391698904414783</c:v>
                </c:pt>
                <c:pt idx="55">
                  <c:v>11.684680032256134</c:v>
                </c:pt>
                <c:pt idx="56">
                  <c:v>11.248846580135341</c:v>
                </c:pt>
                <c:pt idx="57">
                  <c:v>8.938222059201761</c:v>
                </c:pt>
                <c:pt idx="58">
                  <c:v>8.72361624660618</c:v>
                </c:pt>
                <c:pt idx="59">
                  <c:v>8.694275778807526</c:v>
                </c:pt>
                <c:pt idx="60">
                  <c:v>8.021328460180666</c:v>
                </c:pt>
                <c:pt idx="61">
                  <c:v>4.038423039530414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每医师住院手术量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每医师住院手术量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中医经典科</c:v>
                </c:pt>
                <c:pt idx="2">
                  <c:v>周围血管科</c:v>
                </c:pt>
                <c:pt idx="3">
                  <c:v>妇科妇二科合并</c:v>
                </c:pt>
                <c:pt idx="4">
                  <c:v>风湿病科</c:v>
                </c:pt>
                <c:pt idx="5">
                  <c:v>西区重症医学科</c:v>
                </c:pt>
                <c:pt idx="6">
                  <c:v>小儿推拿科</c:v>
                </c:pt>
                <c:pt idx="7">
                  <c:v>肝病科</c:v>
                </c:pt>
                <c:pt idx="8">
                  <c:v>内分泌科</c:v>
                </c:pt>
                <c:pt idx="9">
                  <c:v>东区重症医学科</c:v>
                </c:pt>
                <c:pt idx="10">
                  <c:v>妇科</c:v>
                </c:pt>
                <c:pt idx="11">
                  <c:v>肿瘤内科</c:v>
                </c:pt>
                <c:pt idx="12">
                  <c:v>脑病二科</c:v>
                </c:pt>
                <c:pt idx="13">
                  <c:v>普通外科</c:v>
                </c:pt>
                <c:pt idx="14">
                  <c:v>心病四科</c:v>
                </c:pt>
                <c:pt idx="15">
                  <c:v>康复科</c:v>
                </c:pt>
                <c:pt idx="16">
                  <c:v>胸外科</c:v>
                </c:pt>
                <c:pt idx="17">
                  <c:v>骨科</c:v>
                </c:pt>
                <c:pt idx="18">
                  <c:v>重症医学科</c:v>
                </c:pt>
                <c:pt idx="19">
                  <c:v>东区肾病科</c:v>
                </c:pt>
                <c:pt idx="20">
                  <c:v>呼吸内科</c:v>
                </c:pt>
                <c:pt idx="21">
                  <c:v>肾脏内科</c:v>
                </c:pt>
                <c:pt idx="22">
                  <c:v>中医外治中心</c:v>
                </c:pt>
                <c:pt idx="23">
                  <c:v>关节骨科</c:v>
                </c:pt>
                <c:pt idx="24">
                  <c:v>运动损伤骨科</c:v>
                </c:pt>
                <c:pt idx="25">
                  <c:v>微创骨科</c:v>
                </c:pt>
                <c:pt idx="26">
                  <c:v>眼科</c:v>
                </c:pt>
                <c:pt idx="27">
                  <c:v>医院</c:v>
                </c:pt>
                <c:pt idx="28">
                  <c:v>皮肤科</c:v>
                </c:pt>
                <c:pt idx="29">
                  <c:v>脾胃病科</c:v>
                </c:pt>
                <c:pt idx="30">
                  <c:v>妇二科</c:v>
                </c:pt>
                <c:pt idx="31">
                  <c:v>肛肠科</c:v>
                </c:pt>
                <c:pt idx="32">
                  <c:v>泌尿外科</c:v>
                </c:pt>
                <c:pt idx="33">
                  <c:v>心血管内科</c:v>
                </c:pt>
                <c:pt idx="34">
                  <c:v>心病一科</c:v>
                </c:pt>
                <c:pt idx="35">
                  <c:v>消化内科</c:v>
                </c:pt>
                <c:pt idx="36">
                  <c:v>老年医学科</c:v>
                </c:pt>
                <c:pt idx="37">
                  <c:v>美容皮肤科</c:v>
                </c:pt>
                <c:pt idx="38">
                  <c:v>小儿骨科</c:v>
                </c:pt>
                <c:pt idx="39">
                  <c:v>产科</c:v>
                </c:pt>
                <c:pt idx="40">
                  <c:v>脊柱骨科</c:v>
                </c:pt>
                <c:pt idx="41">
                  <c:v>心病二科</c:v>
                </c:pt>
                <c:pt idx="42">
                  <c:v>脑病一科</c:v>
                </c:pt>
                <c:pt idx="43">
                  <c:v>肝胆外科</c:v>
                </c:pt>
                <c:pt idx="44">
                  <c:v>儿科</c:v>
                </c:pt>
                <c:pt idx="45">
                  <c:v>综合内科</c:v>
                </c:pt>
                <c:pt idx="46">
                  <c:v>血液科</c:v>
                </c:pt>
                <c:pt idx="47">
                  <c:v>创伤骨科</c:v>
                </c:pt>
                <c:pt idx="48">
                  <c:v>治未病中心</c:v>
                </c:pt>
                <c:pt idx="49">
                  <c:v>口腔科</c:v>
                </c:pt>
                <c:pt idx="50">
                  <c:v>乳腺甲状腺外科</c:v>
                </c:pt>
                <c:pt idx="51">
                  <c:v>身心医学科</c:v>
                </c:pt>
                <c:pt idx="52">
                  <c:v>神经内科</c:v>
                </c:pt>
                <c:pt idx="53">
                  <c:v>推拿科</c:v>
                </c:pt>
                <c:pt idx="54">
                  <c:v>男科</c:v>
                </c:pt>
                <c:pt idx="55">
                  <c:v>脑病三科</c:v>
                </c:pt>
                <c:pt idx="56">
                  <c:v>显微骨科</c:v>
                </c:pt>
                <c:pt idx="57">
                  <c:v>耳鼻喉科</c:v>
                </c:pt>
                <c:pt idx="58">
                  <c:v>肾病科</c:v>
                </c:pt>
                <c:pt idx="59">
                  <c:v>脾胃科消化科合并</c:v>
                </c:pt>
                <c:pt idx="60">
                  <c:v>针灸科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98.53813719995732</c:v>
                </c:pt>
                <c:pt idx="1">
                  <c:v>98.37509670755114</c:v>
                </c:pt>
                <c:pt idx="2">
                  <c:v>96.04904771268137</c:v>
                </c:pt>
                <c:pt idx="3">
                  <c:v>96.03779486175074</c:v>
                </c:pt>
                <c:pt idx="4">
                  <c:v>95.63792417118744</c:v>
                </c:pt>
                <c:pt idx="5">
                  <c:v>94.83640576547911</c:v>
                </c:pt>
                <c:pt idx="6">
                  <c:v>91.9689030514558</c:v>
                </c:pt>
                <c:pt idx="7">
                  <c:v>91.6920979908156</c:v>
                </c:pt>
                <c:pt idx="8">
                  <c:v>88.32141776656182</c:v>
                </c:pt>
                <c:pt idx="9">
                  <c:v>87.28974373823051</c:v>
                </c:pt>
                <c:pt idx="10">
                  <c:v>86.6788406033263</c:v>
                </c:pt>
                <c:pt idx="11">
                  <c:v>83.15257146042343</c:v>
                </c:pt>
                <c:pt idx="12">
                  <c:v>83.0258961375684</c:v>
                </c:pt>
                <c:pt idx="13">
                  <c:v>81.18667891685163</c:v>
                </c:pt>
                <c:pt idx="14">
                  <c:v>77.68754093381742</c:v>
                </c:pt>
                <c:pt idx="15">
                  <c:v>72.14399604255483</c:v>
                </c:pt>
                <c:pt idx="16">
                  <c:v>71.70971727340316</c:v>
                </c:pt>
                <c:pt idx="17">
                  <c:v>70.84408430419396</c:v>
                </c:pt>
                <c:pt idx="18">
                  <c:v>70.02091375920168</c:v>
                </c:pt>
                <c:pt idx="19">
                  <c:v>68.7054924905001</c:v>
                </c:pt>
                <c:pt idx="20">
                  <c:v>67.88169356409202</c:v>
                </c:pt>
                <c:pt idx="21">
                  <c:v>66.27346491872107</c:v>
                </c:pt>
                <c:pt idx="22">
                  <c:v>65.84724787404959</c:v>
                </c:pt>
                <c:pt idx="23">
                  <c:v>63.47045707209169</c:v>
                </c:pt>
                <c:pt idx="24">
                  <c:v>62.6014709547255</c:v>
                </c:pt>
                <c:pt idx="25">
                  <c:v>62.02724788653728</c:v>
                </c:pt>
                <c:pt idx="26">
                  <c:v>59.72400734148471</c:v>
                </c:pt>
                <c:pt idx="27">
                  <c:v>57.712001548196554</c:v>
                </c:pt>
                <c:pt idx="28">
                  <c:v>56.87554888502626</c:v>
                </c:pt>
                <c:pt idx="29">
                  <c:v>56.52061356030838</c:v>
                </c:pt>
                <c:pt idx="30">
                  <c:v>56.46596107111679</c:v>
                </c:pt>
                <c:pt idx="31">
                  <c:v>56.046023273864606</c:v>
                </c:pt>
                <c:pt idx="32">
                  <c:v>55.78645233526114</c:v>
                </c:pt>
                <c:pt idx="33">
                  <c:v>54.836283980322875</c:v>
                </c:pt>
                <c:pt idx="34">
                  <c:v>54.010791039150405</c:v>
                </c:pt>
                <c:pt idx="35">
                  <c:v>53.58591861824662</c:v>
                </c:pt>
                <c:pt idx="36">
                  <c:v>51.43905545394476</c:v>
                </c:pt>
                <c:pt idx="37">
                  <c:v>49.03385283598565</c:v>
                </c:pt>
                <c:pt idx="38">
                  <c:v>47.61679441654978</c:v>
                </c:pt>
                <c:pt idx="39">
                  <c:v>47.4110498471934</c:v>
                </c:pt>
                <c:pt idx="40">
                  <c:v>47.21766126466467</c:v>
                </c:pt>
                <c:pt idx="41">
                  <c:v>45.73802425671056</c:v>
                </c:pt>
                <c:pt idx="42">
                  <c:v>42.832546429002605</c:v>
                </c:pt>
                <c:pt idx="43">
                  <c:v>40.63216877502609</c:v>
                </c:pt>
                <c:pt idx="44">
                  <c:v>40.48672235554325</c:v>
                </c:pt>
                <c:pt idx="45">
                  <c:v>38.60353909120173</c:v>
                </c:pt>
                <c:pt idx="46">
                  <c:v>36.70836863479572</c:v>
                </c:pt>
                <c:pt idx="47">
                  <c:v>35.51500949029598</c:v>
                </c:pt>
                <c:pt idx="48">
                  <c:v>30.31055279622312</c:v>
                </c:pt>
                <c:pt idx="49">
                  <c:v>28.97976561504003</c:v>
                </c:pt>
                <c:pt idx="50">
                  <c:v>26.319671177266923</c:v>
                </c:pt>
                <c:pt idx="51">
                  <c:v>24.838683282167896</c:v>
                </c:pt>
                <c:pt idx="52">
                  <c:v>13.755644204051132</c:v>
                </c:pt>
                <c:pt idx="53">
                  <c:v>13.450993010845757</c:v>
                </c:pt>
                <c:pt idx="54">
                  <c:v>12.80170941374401</c:v>
                </c:pt>
                <c:pt idx="55">
                  <c:v>11.289368866495186</c:v>
                </c:pt>
                <c:pt idx="56">
                  <c:v>9.552083376601628</c:v>
                </c:pt>
                <c:pt idx="57">
                  <c:v>7.698566615065872</c:v>
                </c:pt>
                <c:pt idx="58">
                  <c:v>7.308494660260467</c:v>
                </c:pt>
                <c:pt idx="59">
                  <c:v>6.4073847264287</c:v>
                </c:pt>
                <c:pt idx="60">
                  <c:v>4.821811738726489</c:v>
                </c:pt>
                <c:pt idx="61">
                  <c:v>2.416407526573794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心病三科</c:v>
                </c:pt>
                <c:pt idx="2">
                  <c:v>胸外科</c:v>
                </c:pt>
                <c:pt idx="3">
                  <c:v>神经外科</c:v>
                </c:pt>
                <c:pt idx="4">
                  <c:v>推拿科</c:v>
                </c:pt>
                <c:pt idx="5">
                  <c:v>康复科</c:v>
                </c:pt>
                <c:pt idx="6">
                  <c:v>东区肾病科</c:v>
                </c:pt>
                <c:pt idx="7">
                  <c:v>脑病一科</c:v>
                </c:pt>
                <c:pt idx="8">
                  <c:v>皮肤科</c:v>
                </c:pt>
                <c:pt idx="9">
                  <c:v>运动损伤骨科</c:v>
                </c:pt>
                <c:pt idx="10">
                  <c:v>老年医学科</c:v>
                </c:pt>
                <c:pt idx="11">
                  <c:v>普通外科</c:v>
                </c:pt>
                <c:pt idx="12">
                  <c:v>血液科</c:v>
                </c:pt>
                <c:pt idx="13">
                  <c:v>创伤骨科</c:v>
                </c:pt>
                <c:pt idx="14">
                  <c:v>中医外治中心</c:v>
                </c:pt>
                <c:pt idx="15">
                  <c:v>脑病三科</c:v>
                </c:pt>
                <c:pt idx="16">
                  <c:v>消化内科</c:v>
                </c:pt>
                <c:pt idx="17">
                  <c:v>中医经典科</c:v>
                </c:pt>
                <c:pt idx="18">
                  <c:v>脊柱骨科</c:v>
                </c:pt>
                <c:pt idx="19">
                  <c:v>肛肠科</c:v>
                </c:pt>
                <c:pt idx="20">
                  <c:v>肾病科</c:v>
                </c:pt>
                <c:pt idx="21">
                  <c:v>眼科</c:v>
                </c:pt>
                <c:pt idx="22">
                  <c:v>肿瘤内科</c:v>
                </c:pt>
                <c:pt idx="23">
                  <c:v>医院</c:v>
                </c:pt>
                <c:pt idx="24">
                  <c:v>耳鼻喉科</c:v>
                </c:pt>
                <c:pt idx="25">
                  <c:v>肾脏内科</c:v>
                </c:pt>
                <c:pt idx="26">
                  <c:v>儿科</c:v>
                </c:pt>
                <c:pt idx="27">
                  <c:v>心病一科</c:v>
                </c:pt>
                <c:pt idx="28">
                  <c:v>身心医学科</c:v>
                </c:pt>
                <c:pt idx="29">
                  <c:v>产科</c:v>
                </c:pt>
                <c:pt idx="30">
                  <c:v>综合内科</c:v>
                </c:pt>
                <c:pt idx="31">
                  <c:v>心病二科</c:v>
                </c:pt>
                <c:pt idx="32">
                  <c:v>周围血管科</c:v>
                </c:pt>
                <c:pt idx="33">
                  <c:v>显微骨科</c:v>
                </c:pt>
                <c:pt idx="34">
                  <c:v>心病四科</c:v>
                </c:pt>
                <c:pt idx="35">
                  <c:v>针灸科</c:v>
                </c:pt>
                <c:pt idx="36">
                  <c:v>关节骨科</c:v>
                </c:pt>
                <c:pt idx="37">
                  <c:v>重症医学科</c:v>
                </c:pt>
                <c:pt idx="38">
                  <c:v>妇科妇二科合并</c:v>
                </c:pt>
                <c:pt idx="39">
                  <c:v>小儿骨科</c:v>
                </c:pt>
                <c:pt idx="40">
                  <c:v>美容皮肤科</c:v>
                </c:pt>
                <c:pt idx="41">
                  <c:v>内分泌科</c:v>
                </c:pt>
                <c:pt idx="42">
                  <c:v>微创骨科</c:v>
                </c:pt>
                <c:pt idx="43">
                  <c:v>脾胃病科</c:v>
                </c:pt>
                <c:pt idx="44">
                  <c:v>治未病中心</c:v>
                </c:pt>
                <c:pt idx="45">
                  <c:v>妇二科</c:v>
                </c:pt>
                <c:pt idx="46">
                  <c:v>脾胃科消化科合并</c:v>
                </c:pt>
                <c:pt idx="47">
                  <c:v>妇科</c:v>
                </c:pt>
                <c:pt idx="48">
                  <c:v>肝胆外科</c:v>
                </c:pt>
                <c:pt idx="49">
                  <c:v>风湿病科</c:v>
                </c:pt>
                <c:pt idx="50">
                  <c:v>口腔科</c:v>
                </c:pt>
                <c:pt idx="51">
                  <c:v>神经内科</c:v>
                </c:pt>
                <c:pt idx="52">
                  <c:v>肝病科</c:v>
                </c:pt>
                <c:pt idx="53">
                  <c:v>男科</c:v>
                </c:pt>
                <c:pt idx="54">
                  <c:v>泌尿外科</c:v>
                </c:pt>
                <c:pt idx="55">
                  <c:v>西区重症医学科</c:v>
                </c:pt>
                <c:pt idx="56">
                  <c:v>呼吸内科</c:v>
                </c:pt>
                <c:pt idx="57">
                  <c:v>小儿推拿科</c:v>
                </c:pt>
                <c:pt idx="58">
                  <c:v>脑病二科</c:v>
                </c:pt>
                <c:pt idx="59">
                  <c:v>乳腺甲状腺外科</c:v>
                </c:pt>
                <c:pt idx="60">
                  <c:v>东区重症医学科</c:v>
                </c:pt>
                <c:pt idx="61">
                  <c:v>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84.33240135118169</c:v>
                </c:pt>
                <c:pt idx="2">
                  <c:v>33.80575922715454</c:v>
                </c:pt>
                <c:pt idx="3">
                  <c:v>22.16798652417955</c:v>
                </c:pt>
                <c:pt idx="4">
                  <c:v>20.095821229050426</c:v>
                </c:pt>
                <c:pt idx="5">
                  <c:v>12.936068404292275</c:v>
                </c:pt>
                <c:pt idx="6">
                  <c:v>12.4828557481879</c:v>
                </c:pt>
                <c:pt idx="7">
                  <c:v>9.274975806813922</c:v>
                </c:pt>
                <c:pt idx="8">
                  <c:v>8.910798579654667</c:v>
                </c:pt>
                <c:pt idx="9">
                  <c:v>8.811022969504753</c:v>
                </c:pt>
                <c:pt idx="10">
                  <c:v>8.476742184564865</c:v>
                </c:pt>
                <c:pt idx="11">
                  <c:v>7.651685305541276</c:v>
                </c:pt>
                <c:pt idx="12">
                  <c:v>7.355232056088695</c:v>
                </c:pt>
                <c:pt idx="13">
                  <c:v>5.413403561650836</c:v>
                </c:pt>
                <c:pt idx="14">
                  <c:v>5.33026755639855</c:v>
                </c:pt>
                <c:pt idx="15">
                  <c:v>4.78401966783551</c:v>
                </c:pt>
                <c:pt idx="16">
                  <c:v>4.649132252432819</c:v>
                </c:pt>
                <c:pt idx="17">
                  <c:v>4.614496556163756</c:v>
                </c:pt>
                <c:pt idx="18">
                  <c:v>4.396483963025802</c:v>
                </c:pt>
                <c:pt idx="19">
                  <c:v>4.3305076305125905</c:v>
                </c:pt>
                <c:pt idx="20">
                  <c:v>4.148857865889838</c:v>
                </c:pt>
                <c:pt idx="21">
                  <c:v>4.112942033608222</c:v>
                </c:pt>
                <c:pt idx="22">
                  <c:v>4.073372555691634</c:v>
                </c:pt>
                <c:pt idx="23">
                  <c:v>3.7716672981894077</c:v>
                </c:pt>
                <c:pt idx="24">
                  <c:v>3.6937439960709377</c:v>
                </c:pt>
                <c:pt idx="25">
                  <c:v>3.674772977727283</c:v>
                </c:pt>
                <c:pt idx="26">
                  <c:v>3.547025253778882</c:v>
                </c:pt>
                <c:pt idx="27">
                  <c:v>3.5117225994180186</c:v>
                </c:pt>
                <c:pt idx="28">
                  <c:v>3.4806020005465577</c:v>
                </c:pt>
                <c:pt idx="29">
                  <c:v>3.343899763118415</c:v>
                </c:pt>
                <c:pt idx="30">
                  <c:v>3.3128458711298125</c:v>
                </c:pt>
                <c:pt idx="31">
                  <c:v>3.1931141830069936</c:v>
                </c:pt>
                <c:pt idx="32">
                  <c:v>2.952072289788006</c:v>
                </c:pt>
                <c:pt idx="33">
                  <c:v>2.9514258504832003</c:v>
                </c:pt>
                <c:pt idx="34">
                  <c:v>2.8535156983295558</c:v>
                </c:pt>
                <c:pt idx="35">
                  <c:v>2.837782277580564</c:v>
                </c:pt>
                <c:pt idx="36">
                  <c:v>2.5633124267354175</c:v>
                </c:pt>
                <c:pt idx="37">
                  <c:v>2.534152012809657</c:v>
                </c:pt>
                <c:pt idx="38">
                  <c:v>2.451630372358715</c:v>
                </c:pt>
                <c:pt idx="39">
                  <c:v>2.4327912692421396</c:v>
                </c:pt>
                <c:pt idx="40">
                  <c:v>2.365061346294351</c:v>
                </c:pt>
                <c:pt idx="41">
                  <c:v>2.2428415982617875</c:v>
                </c:pt>
                <c:pt idx="42">
                  <c:v>2.224289318966123</c:v>
                </c:pt>
                <c:pt idx="43">
                  <c:v>2.1924720953823438</c:v>
                </c:pt>
                <c:pt idx="44">
                  <c:v>2.073640701402617</c:v>
                </c:pt>
                <c:pt idx="45">
                  <c:v>2.0665900316303034</c:v>
                </c:pt>
                <c:pt idx="46">
                  <c:v>1.9777459568747486</c:v>
                </c:pt>
                <c:pt idx="47">
                  <c:v>1.914150980001047</c:v>
                </c:pt>
                <c:pt idx="48">
                  <c:v>1.8610271409267072</c:v>
                </c:pt>
                <c:pt idx="49">
                  <c:v>1.838548864843846</c:v>
                </c:pt>
                <c:pt idx="50">
                  <c:v>1.8298247627614423</c:v>
                </c:pt>
                <c:pt idx="51">
                  <c:v>1.8143707866850873</c:v>
                </c:pt>
                <c:pt idx="52">
                  <c:v>1.7404095261538193</c:v>
                </c:pt>
                <c:pt idx="53">
                  <c:v>1.7390032549082892</c:v>
                </c:pt>
                <c:pt idx="54">
                  <c:v>1.6588424417302898</c:v>
                </c:pt>
                <c:pt idx="55">
                  <c:v>1.6506335060735615</c:v>
                </c:pt>
                <c:pt idx="56">
                  <c:v>1.586156680980976</c:v>
                </c:pt>
                <c:pt idx="57">
                  <c:v>1.5843786307350631</c:v>
                </c:pt>
                <c:pt idx="58">
                  <c:v>1.561808448049409</c:v>
                </c:pt>
                <c:pt idx="59">
                  <c:v>1.5234715123645883</c:v>
                </c:pt>
                <c:pt idx="60">
                  <c:v>1.489305201349596</c:v>
                </c:pt>
                <c:pt idx="61">
                  <c:v>1.4639144392876375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泌尿外科</c:v>
                </c:pt>
                <c:pt idx="2">
                  <c:v>小儿推拿科</c:v>
                </c:pt>
                <c:pt idx="3">
                  <c:v>针灸科</c:v>
                </c:pt>
                <c:pt idx="4">
                  <c:v>肛肠科</c:v>
                </c:pt>
                <c:pt idx="5">
                  <c:v>东区重症医学科</c:v>
                </c:pt>
                <c:pt idx="6">
                  <c:v>西区重症医学科</c:v>
                </c:pt>
                <c:pt idx="7">
                  <c:v>眼科</c:v>
                </c:pt>
                <c:pt idx="8">
                  <c:v>消化内科</c:v>
                </c:pt>
                <c:pt idx="9">
                  <c:v>脑病二科</c:v>
                </c:pt>
                <c:pt idx="10">
                  <c:v>创伤骨科</c:v>
                </c:pt>
                <c:pt idx="11">
                  <c:v>男科</c:v>
                </c:pt>
                <c:pt idx="12">
                  <c:v>治未病中心</c:v>
                </c:pt>
                <c:pt idx="13">
                  <c:v>康复科</c:v>
                </c:pt>
                <c:pt idx="14">
                  <c:v>普通外科</c:v>
                </c:pt>
                <c:pt idx="15">
                  <c:v>肾脏内科</c:v>
                </c:pt>
                <c:pt idx="16">
                  <c:v>妇二科</c:v>
                </c:pt>
                <c:pt idx="17">
                  <c:v>脾胃科消化科合并</c:v>
                </c:pt>
                <c:pt idx="18">
                  <c:v>心病三科</c:v>
                </c:pt>
                <c:pt idx="19">
                  <c:v>小儿骨科</c:v>
                </c:pt>
                <c:pt idx="20">
                  <c:v>妇科</c:v>
                </c:pt>
                <c:pt idx="21">
                  <c:v>肝胆外科</c:v>
                </c:pt>
                <c:pt idx="22">
                  <c:v>脑病一科</c:v>
                </c:pt>
                <c:pt idx="23">
                  <c:v>肿瘤内科</c:v>
                </c:pt>
                <c:pt idx="24">
                  <c:v>胸外科</c:v>
                </c:pt>
                <c:pt idx="25">
                  <c:v>儿科</c:v>
                </c:pt>
                <c:pt idx="26">
                  <c:v>心病四科</c:v>
                </c:pt>
                <c:pt idx="27">
                  <c:v>综合内科</c:v>
                </c:pt>
                <c:pt idx="28">
                  <c:v>乳腺甲状腺外科</c:v>
                </c:pt>
                <c:pt idx="29">
                  <c:v>肝病科</c:v>
                </c:pt>
                <c:pt idx="30">
                  <c:v>运动损伤骨科</c:v>
                </c:pt>
                <c:pt idx="31">
                  <c:v>肾病科</c:v>
                </c:pt>
                <c:pt idx="32">
                  <c:v>老年医学科</c:v>
                </c:pt>
                <c:pt idx="33">
                  <c:v>周围血管科</c:v>
                </c:pt>
                <c:pt idx="34">
                  <c:v>内分泌科</c:v>
                </c:pt>
                <c:pt idx="35">
                  <c:v>风湿病科</c:v>
                </c:pt>
                <c:pt idx="36">
                  <c:v>皮肤科</c:v>
                </c:pt>
                <c:pt idx="37">
                  <c:v>美容皮肤科</c:v>
                </c:pt>
                <c:pt idx="38">
                  <c:v>脑病三科</c:v>
                </c:pt>
                <c:pt idx="39">
                  <c:v>神经内科</c:v>
                </c:pt>
                <c:pt idx="40">
                  <c:v>医院</c:v>
                </c:pt>
                <c:pt idx="41">
                  <c:v>呼吸内科</c:v>
                </c:pt>
                <c:pt idx="42">
                  <c:v>中医经典科</c:v>
                </c:pt>
                <c:pt idx="43">
                  <c:v>推拿科</c:v>
                </c:pt>
                <c:pt idx="44">
                  <c:v>心病二科</c:v>
                </c:pt>
                <c:pt idx="45">
                  <c:v>骨科</c:v>
                </c:pt>
                <c:pt idx="46">
                  <c:v>神经外科</c:v>
                </c:pt>
                <c:pt idx="47">
                  <c:v>心血管内科</c:v>
                </c:pt>
                <c:pt idx="48">
                  <c:v>妇科妇二科合并</c:v>
                </c:pt>
                <c:pt idx="49">
                  <c:v>产科</c:v>
                </c:pt>
                <c:pt idx="50">
                  <c:v>脊柱骨科</c:v>
                </c:pt>
                <c:pt idx="51">
                  <c:v>耳鼻喉科</c:v>
                </c:pt>
                <c:pt idx="52">
                  <c:v>东区肾病科</c:v>
                </c:pt>
                <c:pt idx="53">
                  <c:v>关节骨科</c:v>
                </c:pt>
                <c:pt idx="54">
                  <c:v>微创骨科</c:v>
                </c:pt>
                <c:pt idx="55">
                  <c:v>脾胃病科</c:v>
                </c:pt>
                <c:pt idx="56">
                  <c:v>身心医学科</c:v>
                </c:pt>
                <c:pt idx="57">
                  <c:v>显微骨科</c:v>
                </c:pt>
                <c:pt idx="58">
                  <c:v>口腔科</c:v>
                </c:pt>
                <c:pt idx="59">
                  <c:v>心病一科</c:v>
                </c:pt>
                <c:pt idx="60">
                  <c:v>重症医学科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29.284643678267724</c:v>
                </c:pt>
                <c:pt idx="2">
                  <c:v>28.655875173315195</c:v>
                </c:pt>
                <c:pt idx="3">
                  <c:v>22.495886997293784</c:v>
                </c:pt>
                <c:pt idx="4">
                  <c:v>21.05076750498963</c:v>
                </c:pt>
                <c:pt idx="5">
                  <c:v>20.968794450357784</c:v>
                </c:pt>
                <c:pt idx="6">
                  <c:v>11.979170869583257</c:v>
                </c:pt>
                <c:pt idx="7">
                  <c:v>11.600919330155387</c:v>
                </c:pt>
                <c:pt idx="8">
                  <c:v>9.7676437999643</c:v>
                </c:pt>
                <c:pt idx="9">
                  <c:v>9.396967874709944</c:v>
                </c:pt>
                <c:pt idx="10">
                  <c:v>8.899148369830813</c:v>
                </c:pt>
                <c:pt idx="11">
                  <c:v>6.857723745514537</c:v>
                </c:pt>
                <c:pt idx="12">
                  <c:v>6.3785029312491535</c:v>
                </c:pt>
                <c:pt idx="13">
                  <c:v>6.331130496935246</c:v>
                </c:pt>
                <c:pt idx="14">
                  <c:v>6.234868462116183</c:v>
                </c:pt>
                <c:pt idx="15">
                  <c:v>5.8877090326780595</c:v>
                </c:pt>
                <c:pt idx="16">
                  <c:v>5.796895157415575</c:v>
                </c:pt>
                <c:pt idx="17">
                  <c:v>5.630351619894993</c:v>
                </c:pt>
                <c:pt idx="18">
                  <c:v>4.994215548702191</c:v>
                </c:pt>
                <c:pt idx="19">
                  <c:v>4.586489965123887</c:v>
                </c:pt>
                <c:pt idx="20">
                  <c:v>4.1851993696313174</c:v>
                </c:pt>
                <c:pt idx="21">
                  <c:v>4.117257876736997</c:v>
                </c:pt>
                <c:pt idx="22">
                  <c:v>3.509243319282971</c:v>
                </c:pt>
                <c:pt idx="23">
                  <c:v>3.3370253594365074</c:v>
                </c:pt>
                <c:pt idx="24">
                  <c:v>3.336725084525527</c:v>
                </c:pt>
                <c:pt idx="25">
                  <c:v>3.2135224314038267</c:v>
                </c:pt>
                <c:pt idx="26">
                  <c:v>3.0899821154794456</c:v>
                </c:pt>
                <c:pt idx="27">
                  <c:v>2.8601415398031707</c:v>
                </c:pt>
                <c:pt idx="28">
                  <c:v>2.8290756149114005</c:v>
                </c:pt>
                <c:pt idx="29">
                  <c:v>2.768771866602146</c:v>
                </c:pt>
                <c:pt idx="30">
                  <c:v>2.7512999680140835</c:v>
                </c:pt>
                <c:pt idx="31">
                  <c:v>2.6997043296714867</c:v>
                </c:pt>
                <c:pt idx="32">
                  <c:v>2.6259955438078673</c:v>
                </c:pt>
                <c:pt idx="33">
                  <c:v>2.5602545036184368</c:v>
                </c:pt>
                <c:pt idx="34">
                  <c:v>2.4060407543447146</c:v>
                </c:pt>
                <c:pt idx="35">
                  <c:v>2.2721885322453823</c:v>
                </c:pt>
                <c:pt idx="36">
                  <c:v>2.263029895947017</c:v>
                </c:pt>
                <c:pt idx="37">
                  <c:v>2.2341114384428</c:v>
                </c:pt>
                <c:pt idx="38">
                  <c:v>2.219999698952452</c:v>
                </c:pt>
                <c:pt idx="39">
                  <c:v>2.068444355977873</c:v>
                </c:pt>
                <c:pt idx="40">
                  <c:v>1.9332016593195598</c:v>
                </c:pt>
                <c:pt idx="41">
                  <c:v>1.8761647133547232</c:v>
                </c:pt>
                <c:pt idx="42">
                  <c:v>1.8566061441937174</c:v>
                </c:pt>
                <c:pt idx="43">
                  <c:v>1.8171294326573197</c:v>
                </c:pt>
                <c:pt idx="44">
                  <c:v>1.8090968534918304</c:v>
                </c:pt>
                <c:pt idx="45">
                  <c:v>1.7741124090441767</c:v>
                </c:pt>
                <c:pt idx="46">
                  <c:v>1.7527861941579714</c:v>
                </c:pt>
                <c:pt idx="47">
                  <c:v>1.7079354480971805</c:v>
                </c:pt>
                <c:pt idx="48">
                  <c:v>1.6954846548719507</c:v>
                </c:pt>
                <c:pt idx="49">
                  <c:v>1.6327146629170035</c:v>
                </c:pt>
                <c:pt idx="50">
                  <c:v>1.5379140655486039</c:v>
                </c:pt>
                <c:pt idx="51">
                  <c:v>1.5253163951664563</c:v>
                </c:pt>
                <c:pt idx="52">
                  <c:v>1.5251350908685892</c:v>
                </c:pt>
                <c:pt idx="53">
                  <c:v>1.5188178717112457</c:v>
                </c:pt>
                <c:pt idx="54">
                  <c:v>1.4753180424565497</c:v>
                </c:pt>
                <c:pt idx="55">
                  <c:v>1.4325778779490472</c:v>
                </c:pt>
                <c:pt idx="56">
                  <c:v>1.4282985399702537</c:v>
                </c:pt>
                <c:pt idx="57">
                  <c:v>1.3833136409568105</c:v>
                </c:pt>
                <c:pt idx="58">
                  <c:v>1.3207706670855857</c:v>
                </c:pt>
                <c:pt idx="59">
                  <c:v>1.31210164597967</c:v>
                </c:pt>
                <c:pt idx="60">
                  <c:v>1.2988512431716905</c:v>
                </c:pt>
                <c:pt idx="61">
                  <c:v>1.2752319082331949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神经内科</c:v>
                </c:pt>
                <c:pt idx="2">
                  <c:v>脑病一科</c:v>
                </c:pt>
                <c:pt idx="3">
                  <c:v>脾胃病科</c:v>
                </c:pt>
                <c:pt idx="4">
                  <c:v>关节骨科</c:v>
                </c:pt>
                <c:pt idx="5">
                  <c:v>呼吸内科</c:v>
                </c:pt>
                <c:pt idx="6">
                  <c:v>男科</c:v>
                </c:pt>
                <c:pt idx="7">
                  <c:v>周围血管科</c:v>
                </c:pt>
                <c:pt idx="8">
                  <c:v>妇二科</c:v>
                </c:pt>
                <c:pt idx="9">
                  <c:v>儿科</c:v>
                </c:pt>
                <c:pt idx="10">
                  <c:v>妇科</c:v>
                </c:pt>
                <c:pt idx="11">
                  <c:v>心病二科</c:v>
                </c:pt>
                <c:pt idx="12">
                  <c:v>脑病三科</c:v>
                </c:pt>
                <c:pt idx="13">
                  <c:v>肝胆外科</c:v>
                </c:pt>
                <c:pt idx="14">
                  <c:v>东区肾病科</c:v>
                </c:pt>
                <c:pt idx="15">
                  <c:v>中医外治中心</c:v>
                </c:pt>
                <c:pt idx="16">
                  <c:v>脑病二科</c:v>
                </c:pt>
                <c:pt idx="17">
                  <c:v>综合内科</c:v>
                </c:pt>
                <c:pt idx="18">
                  <c:v>重症医学科</c:v>
                </c:pt>
                <c:pt idx="19">
                  <c:v>内分泌科</c:v>
                </c:pt>
                <c:pt idx="20">
                  <c:v>中医经典科</c:v>
                </c:pt>
                <c:pt idx="21">
                  <c:v>泌尿外科</c:v>
                </c:pt>
                <c:pt idx="22">
                  <c:v>肝病科</c:v>
                </c:pt>
                <c:pt idx="23">
                  <c:v>肾脏内科</c:v>
                </c:pt>
                <c:pt idx="24">
                  <c:v>耳鼻喉科</c:v>
                </c:pt>
                <c:pt idx="25">
                  <c:v>心血管内科</c:v>
                </c:pt>
                <c:pt idx="26">
                  <c:v>心病四科</c:v>
                </c:pt>
                <c:pt idx="27">
                  <c:v>脊柱骨科</c:v>
                </c:pt>
                <c:pt idx="28">
                  <c:v>身心医学科</c:v>
                </c:pt>
                <c:pt idx="29">
                  <c:v>风湿病科</c:v>
                </c:pt>
                <c:pt idx="30">
                  <c:v>心病一科</c:v>
                </c:pt>
                <c:pt idx="31">
                  <c:v>脾胃科消化科合并</c:v>
                </c:pt>
                <c:pt idx="32">
                  <c:v>骨科</c:v>
                </c:pt>
                <c:pt idx="33">
                  <c:v>口腔科</c:v>
                </c:pt>
                <c:pt idx="34">
                  <c:v>妇科妇二科合并</c:v>
                </c:pt>
                <c:pt idx="35">
                  <c:v>心病三科</c:v>
                </c:pt>
                <c:pt idx="36">
                  <c:v>西区重症医学科</c:v>
                </c:pt>
                <c:pt idx="37">
                  <c:v>治未病中心</c:v>
                </c:pt>
                <c:pt idx="38">
                  <c:v>推拿科</c:v>
                </c:pt>
                <c:pt idx="39">
                  <c:v>微创骨科</c:v>
                </c:pt>
                <c:pt idx="40">
                  <c:v>皮肤科</c:v>
                </c:pt>
                <c:pt idx="41">
                  <c:v>肿瘤内科</c:v>
                </c:pt>
                <c:pt idx="42">
                  <c:v>老年医学科</c:v>
                </c:pt>
                <c:pt idx="43">
                  <c:v>胸外科</c:v>
                </c:pt>
                <c:pt idx="44">
                  <c:v>产科</c:v>
                </c:pt>
                <c:pt idx="45">
                  <c:v>消化内科</c:v>
                </c:pt>
                <c:pt idx="46">
                  <c:v>肾病科</c:v>
                </c:pt>
                <c:pt idx="47">
                  <c:v>美容皮肤科</c:v>
                </c:pt>
                <c:pt idx="48">
                  <c:v>眼科</c:v>
                </c:pt>
                <c:pt idx="49">
                  <c:v>康复科</c:v>
                </c:pt>
                <c:pt idx="50">
                  <c:v>运动损伤骨科</c:v>
                </c:pt>
                <c:pt idx="51">
                  <c:v>肛肠科</c:v>
                </c:pt>
                <c:pt idx="52">
                  <c:v>创伤骨科</c:v>
                </c:pt>
                <c:pt idx="53">
                  <c:v>小儿推拿科</c:v>
                </c:pt>
                <c:pt idx="54">
                  <c:v>东区重症医学科</c:v>
                </c:pt>
                <c:pt idx="55">
                  <c:v>针灸科</c:v>
                </c:pt>
                <c:pt idx="56">
                  <c:v>血液科</c:v>
                </c:pt>
                <c:pt idx="57">
                  <c:v>乳腺甲状腺外科</c:v>
                </c:pt>
                <c:pt idx="58">
                  <c:v>小儿骨科</c:v>
                </c:pt>
                <c:pt idx="59">
                  <c:v>普通外科</c:v>
                </c:pt>
                <c:pt idx="60">
                  <c:v>医院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98.32058010949713</c:v>
                </c:pt>
                <c:pt idx="2">
                  <c:v>95.0527175595227</c:v>
                </c:pt>
                <c:pt idx="3">
                  <c:v>93.79543226141261</c:v>
                </c:pt>
                <c:pt idx="4">
                  <c:v>89.88757210036806</c:v>
                </c:pt>
                <c:pt idx="5">
                  <c:v>87.57259398700559</c:v>
                </c:pt>
                <c:pt idx="6">
                  <c:v>87.38990967029726</c:v>
                </c:pt>
                <c:pt idx="7">
                  <c:v>86.82249718351619</c:v>
                </c:pt>
                <c:pt idx="8">
                  <c:v>84.25311628513205</c:v>
                </c:pt>
                <c:pt idx="9">
                  <c:v>79.6782807355569</c:v>
                </c:pt>
                <c:pt idx="10">
                  <c:v>78.8362138079731</c:v>
                </c:pt>
                <c:pt idx="11">
                  <c:v>77.87898820746979</c:v>
                </c:pt>
                <c:pt idx="12">
                  <c:v>76.84189373260345</c:v>
                </c:pt>
                <c:pt idx="13">
                  <c:v>76.55998672965157</c:v>
                </c:pt>
                <c:pt idx="14">
                  <c:v>76.04225689789644</c:v>
                </c:pt>
                <c:pt idx="15">
                  <c:v>74.62262710327548</c:v>
                </c:pt>
                <c:pt idx="16">
                  <c:v>73.86812503862738</c:v>
                </c:pt>
                <c:pt idx="17">
                  <c:v>73.50865095815163</c:v>
                </c:pt>
                <c:pt idx="18">
                  <c:v>72.11624336630165</c:v>
                </c:pt>
                <c:pt idx="19">
                  <c:v>66.98290433649844</c:v>
                </c:pt>
                <c:pt idx="20">
                  <c:v>65.91520329209327</c:v>
                </c:pt>
                <c:pt idx="21">
                  <c:v>63.88297109542795</c:v>
                </c:pt>
                <c:pt idx="22">
                  <c:v>61.59198689058846</c:v>
                </c:pt>
                <c:pt idx="23">
                  <c:v>59.91973387322792</c:v>
                </c:pt>
                <c:pt idx="24">
                  <c:v>59.25236752053475</c:v>
                </c:pt>
                <c:pt idx="25">
                  <c:v>58.55529770181441</c:v>
                </c:pt>
                <c:pt idx="26">
                  <c:v>58.14579200942448</c:v>
                </c:pt>
                <c:pt idx="27">
                  <c:v>57.46199608556337</c:v>
                </c:pt>
                <c:pt idx="28">
                  <c:v>57.23194009274592</c:v>
                </c:pt>
                <c:pt idx="29">
                  <c:v>56.51647956242123</c:v>
                </c:pt>
                <c:pt idx="30">
                  <c:v>56.34122541489869</c:v>
                </c:pt>
                <c:pt idx="31">
                  <c:v>55.82256180522208</c:v>
                </c:pt>
                <c:pt idx="32">
                  <c:v>55.597305981896916</c:v>
                </c:pt>
                <c:pt idx="33">
                  <c:v>54.31784697273495</c:v>
                </c:pt>
                <c:pt idx="34">
                  <c:v>53.52159044004043</c:v>
                </c:pt>
                <c:pt idx="35">
                  <c:v>46.07050978098518</c:v>
                </c:pt>
                <c:pt idx="36">
                  <c:v>43.880543478315104</c:v>
                </c:pt>
                <c:pt idx="37">
                  <c:v>38.53260744462014</c:v>
                </c:pt>
                <c:pt idx="38">
                  <c:v>37.63861419574481</c:v>
                </c:pt>
                <c:pt idx="39">
                  <c:v>36.4986169939899</c:v>
                </c:pt>
                <c:pt idx="40">
                  <c:v>36.27190536747557</c:v>
                </c:pt>
                <c:pt idx="41">
                  <c:v>34.20622756938867</c:v>
                </c:pt>
                <c:pt idx="42">
                  <c:v>32.83134115247921</c:v>
                </c:pt>
                <c:pt idx="43">
                  <c:v>28.5147701905349</c:v>
                </c:pt>
                <c:pt idx="44">
                  <c:v>27.979088446848742</c:v>
                </c:pt>
                <c:pt idx="45">
                  <c:v>24.305993912764578</c:v>
                </c:pt>
                <c:pt idx="46">
                  <c:v>23.400445042863304</c:v>
                </c:pt>
                <c:pt idx="47">
                  <c:v>22.96323122514933</c:v>
                </c:pt>
                <c:pt idx="48">
                  <c:v>21.29069226564475</c:v>
                </c:pt>
                <c:pt idx="49">
                  <c:v>21.247503453931674</c:v>
                </c:pt>
                <c:pt idx="50">
                  <c:v>20.992429512806645</c:v>
                </c:pt>
                <c:pt idx="51">
                  <c:v>15.35413015285491</c:v>
                </c:pt>
                <c:pt idx="52">
                  <c:v>12.8884254946201</c:v>
                </c:pt>
                <c:pt idx="53">
                  <c:v>11.277269679156229</c:v>
                </c:pt>
                <c:pt idx="54">
                  <c:v>9.811599586699874</c:v>
                </c:pt>
                <c:pt idx="55">
                  <c:v>9.740703551674672</c:v>
                </c:pt>
                <c:pt idx="56">
                  <c:v>8.129881342226705</c:v>
                </c:pt>
                <c:pt idx="57">
                  <c:v>4.362483223681736</c:v>
                </c:pt>
                <c:pt idx="58">
                  <c:v>2.3511939397803148</c:v>
                </c:pt>
                <c:pt idx="59">
                  <c:v>0.7058789881384986</c:v>
                </c:pt>
                <c:pt idx="60">
                  <c:v>0.3328040463447312</c:v>
                </c:pt>
                <c:pt idx="61">
                  <c:v>0.2897958381905331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门诊患者抗菌药物使用率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门诊患者抗菌药物使用率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消化内科</c:v>
                </c:pt>
                <c:pt idx="2">
                  <c:v>推拿科</c:v>
                </c:pt>
                <c:pt idx="3">
                  <c:v>中医经典科</c:v>
                </c:pt>
                <c:pt idx="4">
                  <c:v>身心医学科</c:v>
                </c:pt>
                <c:pt idx="5">
                  <c:v>心血管内科</c:v>
                </c:pt>
                <c:pt idx="6">
                  <c:v>肿瘤内科</c:v>
                </c:pt>
                <c:pt idx="7">
                  <c:v>小儿骨科</c:v>
                </c:pt>
                <c:pt idx="8">
                  <c:v>肝病科</c:v>
                </c:pt>
                <c:pt idx="9">
                  <c:v>心病三科</c:v>
                </c:pt>
                <c:pt idx="10">
                  <c:v>肾脏内科</c:v>
                </c:pt>
                <c:pt idx="11">
                  <c:v>产科</c:v>
                </c:pt>
                <c:pt idx="12">
                  <c:v>东区肾病科</c:v>
                </c:pt>
                <c:pt idx="13">
                  <c:v>显微骨科</c:v>
                </c:pt>
                <c:pt idx="14">
                  <c:v>中医外治中心</c:v>
                </c:pt>
                <c:pt idx="15">
                  <c:v>儿科</c:v>
                </c:pt>
                <c:pt idx="16">
                  <c:v>内分泌科</c:v>
                </c:pt>
                <c:pt idx="17">
                  <c:v>心病四科</c:v>
                </c:pt>
                <c:pt idx="18">
                  <c:v>血液科</c:v>
                </c:pt>
                <c:pt idx="19">
                  <c:v>肾病科</c:v>
                </c:pt>
                <c:pt idx="20">
                  <c:v>脑病二科</c:v>
                </c:pt>
                <c:pt idx="21">
                  <c:v>男科</c:v>
                </c:pt>
                <c:pt idx="22">
                  <c:v>重症医学科</c:v>
                </c:pt>
                <c:pt idx="23">
                  <c:v>耳鼻喉科</c:v>
                </c:pt>
                <c:pt idx="24">
                  <c:v>西区重症医学科</c:v>
                </c:pt>
                <c:pt idx="25">
                  <c:v>脾胃病科</c:v>
                </c:pt>
                <c:pt idx="26">
                  <c:v>脑病一科</c:v>
                </c:pt>
                <c:pt idx="27">
                  <c:v>肝胆外科</c:v>
                </c:pt>
                <c:pt idx="28">
                  <c:v>口腔科</c:v>
                </c:pt>
                <c:pt idx="29">
                  <c:v>医院</c:v>
                </c:pt>
                <c:pt idx="30">
                  <c:v>妇科</c:v>
                </c:pt>
                <c:pt idx="31">
                  <c:v>皮肤科</c:v>
                </c:pt>
                <c:pt idx="32">
                  <c:v>关节骨科</c:v>
                </c:pt>
                <c:pt idx="33">
                  <c:v>骨科</c:v>
                </c:pt>
                <c:pt idx="34">
                  <c:v>妇二科</c:v>
                </c:pt>
                <c:pt idx="35">
                  <c:v>脊柱骨科</c:v>
                </c:pt>
                <c:pt idx="36">
                  <c:v>胸外科</c:v>
                </c:pt>
                <c:pt idx="37">
                  <c:v>脾胃科消化科合并</c:v>
                </c:pt>
                <c:pt idx="38">
                  <c:v>微创骨科</c:v>
                </c:pt>
                <c:pt idx="39">
                  <c:v>妇科妇二科合并</c:v>
                </c:pt>
                <c:pt idx="40">
                  <c:v>眼科</c:v>
                </c:pt>
                <c:pt idx="41">
                  <c:v>东区重症医学科</c:v>
                </c:pt>
                <c:pt idx="42">
                  <c:v>肛肠科</c:v>
                </c:pt>
                <c:pt idx="43">
                  <c:v>神经内科</c:v>
                </c:pt>
                <c:pt idx="44">
                  <c:v>综合内科</c:v>
                </c:pt>
                <c:pt idx="45">
                  <c:v>小儿推拿科</c:v>
                </c:pt>
                <c:pt idx="46">
                  <c:v>心病一科</c:v>
                </c:pt>
                <c:pt idx="47">
                  <c:v>泌尿外科</c:v>
                </c:pt>
                <c:pt idx="48">
                  <c:v>风湿病科</c:v>
                </c:pt>
                <c:pt idx="49">
                  <c:v>运动损伤骨科</c:v>
                </c:pt>
                <c:pt idx="50">
                  <c:v>乳腺甲状腺外科</c:v>
                </c:pt>
                <c:pt idx="51">
                  <c:v>脑病三科</c:v>
                </c:pt>
                <c:pt idx="52">
                  <c:v>心病二科</c:v>
                </c:pt>
                <c:pt idx="53">
                  <c:v>呼吸内科</c:v>
                </c:pt>
                <c:pt idx="54">
                  <c:v>周围血管科</c:v>
                </c:pt>
                <c:pt idx="55">
                  <c:v>康复科</c:v>
                </c:pt>
                <c:pt idx="56">
                  <c:v>神经外科</c:v>
                </c:pt>
                <c:pt idx="57">
                  <c:v>治未病中心</c:v>
                </c:pt>
                <c:pt idx="58">
                  <c:v>老年医学科</c:v>
                </c:pt>
                <c:pt idx="59">
                  <c:v>普通外科</c:v>
                </c:pt>
                <c:pt idx="60">
                  <c:v>创伤骨科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99.83582005657385</c:v>
                </c:pt>
                <c:pt idx="1">
                  <c:v>99.56050572082542</c:v>
                </c:pt>
                <c:pt idx="2">
                  <c:v>98.1212787293309</c:v>
                </c:pt>
                <c:pt idx="3">
                  <c:v>96.62263094643163</c:v>
                </c:pt>
                <c:pt idx="4">
                  <c:v>96.60468981374888</c:v>
                </c:pt>
                <c:pt idx="5">
                  <c:v>93.8524996755131</c:v>
                </c:pt>
                <c:pt idx="6">
                  <c:v>92.06724767487644</c:v>
                </c:pt>
                <c:pt idx="7">
                  <c:v>91.99470662859814</c:v>
                </c:pt>
                <c:pt idx="8">
                  <c:v>87.44728077408385</c:v>
                </c:pt>
                <c:pt idx="9">
                  <c:v>86.15050525886198</c:v>
                </c:pt>
                <c:pt idx="10">
                  <c:v>84.5109457056906</c:v>
                </c:pt>
                <c:pt idx="11">
                  <c:v>80.55382634834851</c:v>
                </c:pt>
                <c:pt idx="12">
                  <c:v>80.49705124704667</c:v>
                </c:pt>
                <c:pt idx="13">
                  <c:v>79.39712321693058</c:v>
                </c:pt>
                <c:pt idx="14">
                  <c:v>75.89443500500363</c:v>
                </c:pt>
                <c:pt idx="15">
                  <c:v>74.37406803979864</c:v>
                </c:pt>
                <c:pt idx="16">
                  <c:v>73.6388275970604</c:v>
                </c:pt>
                <c:pt idx="17">
                  <c:v>72.83768743859507</c:v>
                </c:pt>
                <c:pt idx="18">
                  <c:v>72.6253532681683</c:v>
                </c:pt>
                <c:pt idx="19">
                  <c:v>69.92824348277477</c:v>
                </c:pt>
                <c:pt idx="20">
                  <c:v>69.41442682967303</c:v>
                </c:pt>
                <c:pt idx="21">
                  <c:v>69.06062588176816</c:v>
                </c:pt>
                <c:pt idx="22">
                  <c:v>67.46337250775454</c:v>
                </c:pt>
                <c:pt idx="23">
                  <c:v>63.993299210748035</c:v>
                </c:pt>
                <c:pt idx="24">
                  <c:v>62.63512357488254</c:v>
                </c:pt>
                <c:pt idx="25">
                  <c:v>61.0350062130169</c:v>
                </c:pt>
                <c:pt idx="26">
                  <c:v>60.339551101529175</c:v>
                </c:pt>
                <c:pt idx="27">
                  <c:v>58.92800640069493</c:v>
                </c:pt>
                <c:pt idx="28">
                  <c:v>58.11942032913948</c:v>
                </c:pt>
                <c:pt idx="29">
                  <c:v>57.56190523123787</c:v>
                </c:pt>
                <c:pt idx="30">
                  <c:v>57.030466990595706</c:v>
                </c:pt>
                <c:pt idx="31">
                  <c:v>56.353601471246726</c:v>
                </c:pt>
                <c:pt idx="32">
                  <c:v>56.06127725222401</c:v>
                </c:pt>
                <c:pt idx="33">
                  <c:v>53.93830134311541</c:v>
                </c:pt>
                <c:pt idx="34">
                  <c:v>48.65401830940248</c:v>
                </c:pt>
                <c:pt idx="35">
                  <c:v>46.06860774487311</c:v>
                </c:pt>
                <c:pt idx="36">
                  <c:v>44.68350095259663</c:v>
                </c:pt>
                <c:pt idx="37">
                  <c:v>44.38333097091498</c:v>
                </c:pt>
                <c:pt idx="38">
                  <c:v>42.352940305667765</c:v>
                </c:pt>
                <c:pt idx="39">
                  <c:v>40.927012689682485</c:v>
                </c:pt>
                <c:pt idx="40">
                  <c:v>40.11208539141373</c:v>
                </c:pt>
                <c:pt idx="41">
                  <c:v>39.08961531505155</c:v>
                </c:pt>
                <c:pt idx="42">
                  <c:v>36.79784258730845</c:v>
                </c:pt>
                <c:pt idx="43">
                  <c:v>32.027527409621584</c:v>
                </c:pt>
                <c:pt idx="44">
                  <c:v>29.89349715384919</c:v>
                </c:pt>
                <c:pt idx="45">
                  <c:v>25.701161806403007</c:v>
                </c:pt>
                <c:pt idx="46">
                  <c:v>22.495105930361504</c:v>
                </c:pt>
                <c:pt idx="47">
                  <c:v>19.32661379342109</c:v>
                </c:pt>
                <c:pt idx="48">
                  <c:v>18.89409148112977</c:v>
                </c:pt>
                <c:pt idx="49">
                  <c:v>17.37054216393541</c:v>
                </c:pt>
                <c:pt idx="50">
                  <c:v>16.02040593606322</c:v>
                </c:pt>
                <c:pt idx="51">
                  <c:v>14.550656319097754</c:v>
                </c:pt>
                <c:pt idx="52">
                  <c:v>14.246095607076947</c:v>
                </c:pt>
                <c:pt idx="53">
                  <c:v>14.220278363529658</c:v>
                </c:pt>
                <c:pt idx="54">
                  <c:v>14.084334630547012</c:v>
                </c:pt>
                <c:pt idx="55">
                  <c:v>12.031943548824021</c:v>
                </c:pt>
                <c:pt idx="56">
                  <c:v>8.296907787447893</c:v>
                </c:pt>
                <c:pt idx="57">
                  <c:v>5.503617978011999</c:v>
                </c:pt>
                <c:pt idx="58">
                  <c:v>3.641363207574666</c:v>
                </c:pt>
                <c:pt idx="59">
                  <c:v>3.200067925702288</c:v>
                </c:pt>
                <c:pt idx="60">
                  <c:v>1.9842172185858598</c:v>
                </c:pt>
                <c:pt idx="61">
                  <c:v>0.6572755139550024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肝病科</c:v>
                </c:pt>
                <c:pt idx="2">
                  <c:v>治未病中心</c:v>
                </c:pt>
                <c:pt idx="3">
                  <c:v>周围血管科</c:v>
                </c:pt>
                <c:pt idx="4">
                  <c:v>神经内科</c:v>
                </c:pt>
                <c:pt idx="5">
                  <c:v>小儿推拿科</c:v>
                </c:pt>
                <c:pt idx="6">
                  <c:v>脑病三科</c:v>
                </c:pt>
                <c:pt idx="7">
                  <c:v>内分泌科</c:v>
                </c:pt>
                <c:pt idx="8">
                  <c:v>产科</c:v>
                </c:pt>
                <c:pt idx="9">
                  <c:v>康复科</c:v>
                </c:pt>
                <c:pt idx="10">
                  <c:v>肛肠科</c:v>
                </c:pt>
                <c:pt idx="11">
                  <c:v>针灸科</c:v>
                </c:pt>
                <c:pt idx="12">
                  <c:v>胸外科</c:v>
                </c:pt>
                <c:pt idx="13">
                  <c:v>医院</c:v>
                </c:pt>
                <c:pt idx="14">
                  <c:v>脾胃病科</c:v>
                </c:pt>
                <c:pt idx="15">
                  <c:v>脊柱骨科</c:v>
                </c:pt>
                <c:pt idx="16">
                  <c:v>风湿病科</c:v>
                </c:pt>
                <c:pt idx="17">
                  <c:v>心病二科</c:v>
                </c:pt>
                <c:pt idx="18">
                  <c:v>显微骨科</c:v>
                </c:pt>
                <c:pt idx="19">
                  <c:v>神经外科</c:v>
                </c:pt>
                <c:pt idx="20">
                  <c:v>脑病二科</c:v>
                </c:pt>
                <c:pt idx="21">
                  <c:v>肝胆外科</c:v>
                </c:pt>
                <c:pt idx="22">
                  <c:v>美容皮肤科</c:v>
                </c:pt>
                <c:pt idx="23">
                  <c:v>皮肤科</c:v>
                </c:pt>
                <c:pt idx="24">
                  <c:v>呼吸内科</c:v>
                </c:pt>
                <c:pt idx="25">
                  <c:v>泌尿外科</c:v>
                </c:pt>
                <c:pt idx="26">
                  <c:v>东区肾病科</c:v>
                </c:pt>
                <c:pt idx="27">
                  <c:v>心病一科</c:v>
                </c:pt>
                <c:pt idx="28">
                  <c:v>身心医学科</c:v>
                </c:pt>
                <c:pt idx="29">
                  <c:v>儿科</c:v>
                </c:pt>
                <c:pt idx="30">
                  <c:v>微创骨科</c:v>
                </c:pt>
                <c:pt idx="31">
                  <c:v>老年医学科</c:v>
                </c:pt>
                <c:pt idx="32">
                  <c:v>东区重症医学科</c:v>
                </c:pt>
                <c:pt idx="33">
                  <c:v>心病四科</c:v>
                </c:pt>
                <c:pt idx="34">
                  <c:v>西区重症医学科</c:v>
                </c:pt>
                <c:pt idx="35">
                  <c:v>肾脏内科</c:v>
                </c:pt>
                <c:pt idx="36">
                  <c:v>重症医学科</c:v>
                </c:pt>
                <c:pt idx="37">
                  <c:v>消化内科</c:v>
                </c:pt>
                <c:pt idx="38">
                  <c:v>关节骨科</c:v>
                </c:pt>
                <c:pt idx="39">
                  <c:v>推拿科</c:v>
                </c:pt>
                <c:pt idx="40">
                  <c:v>普通外科</c:v>
                </c:pt>
                <c:pt idx="41">
                  <c:v>肿瘤内科</c:v>
                </c:pt>
                <c:pt idx="42">
                  <c:v>眼科</c:v>
                </c:pt>
                <c:pt idx="43">
                  <c:v>脑病一科</c:v>
                </c:pt>
                <c:pt idx="44">
                  <c:v>口腔科</c:v>
                </c:pt>
                <c:pt idx="45">
                  <c:v>乳腺甲状腺外科</c:v>
                </c:pt>
                <c:pt idx="46">
                  <c:v>心病三科</c:v>
                </c:pt>
                <c:pt idx="47">
                  <c:v>妇科妇二科合并</c:v>
                </c:pt>
                <c:pt idx="48">
                  <c:v>骨科</c:v>
                </c:pt>
                <c:pt idx="49">
                  <c:v>妇科</c:v>
                </c:pt>
                <c:pt idx="50">
                  <c:v>创伤骨科</c:v>
                </c:pt>
                <c:pt idx="51">
                  <c:v>脾胃科消化科合并</c:v>
                </c:pt>
                <c:pt idx="52">
                  <c:v>耳鼻喉科</c:v>
                </c:pt>
                <c:pt idx="53">
                  <c:v>运动损伤骨科</c:v>
                </c:pt>
                <c:pt idx="54">
                  <c:v>小儿骨科</c:v>
                </c:pt>
                <c:pt idx="55">
                  <c:v>血液科</c:v>
                </c:pt>
                <c:pt idx="56">
                  <c:v>综合内科</c:v>
                </c:pt>
                <c:pt idx="57">
                  <c:v>妇二科</c:v>
                </c:pt>
                <c:pt idx="58">
                  <c:v>心血管内科</c:v>
                </c:pt>
                <c:pt idx="59">
                  <c:v>中医外治中心</c:v>
                </c:pt>
                <c:pt idx="60">
                  <c:v>男科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99.84610868940234</c:v>
                </c:pt>
                <c:pt idx="2">
                  <c:v>98.99649671265688</c:v>
                </c:pt>
                <c:pt idx="3">
                  <c:v>97.43328604179324</c:v>
                </c:pt>
                <c:pt idx="4">
                  <c:v>97.21201589222115</c:v>
                </c:pt>
                <c:pt idx="5">
                  <c:v>94.44797884624931</c:v>
                </c:pt>
                <c:pt idx="6">
                  <c:v>92.55873737695208</c:v>
                </c:pt>
                <c:pt idx="7">
                  <c:v>91.96664014374633</c:v>
                </c:pt>
                <c:pt idx="8">
                  <c:v>91.66751390951309</c:v>
                </c:pt>
                <c:pt idx="9">
                  <c:v>89.70430244956212</c:v>
                </c:pt>
                <c:pt idx="10">
                  <c:v>86.01993927230272</c:v>
                </c:pt>
                <c:pt idx="11">
                  <c:v>84.03883233016894</c:v>
                </c:pt>
                <c:pt idx="12">
                  <c:v>83.33607204205086</c:v>
                </c:pt>
                <c:pt idx="13">
                  <c:v>83.13074662187249</c:v>
                </c:pt>
                <c:pt idx="14">
                  <c:v>81.26015147777218</c:v>
                </c:pt>
                <c:pt idx="15">
                  <c:v>79.35441449197559</c:v>
                </c:pt>
                <c:pt idx="16">
                  <c:v>79.34495825843628</c:v>
                </c:pt>
                <c:pt idx="17">
                  <c:v>79.10505459772385</c:v>
                </c:pt>
                <c:pt idx="18">
                  <c:v>77.59788473907392</c:v>
                </c:pt>
                <c:pt idx="19">
                  <c:v>77.19594426662866</c:v>
                </c:pt>
                <c:pt idx="20">
                  <c:v>76.15846175032918</c:v>
                </c:pt>
                <c:pt idx="21">
                  <c:v>70.65260794761208</c:v>
                </c:pt>
                <c:pt idx="22">
                  <c:v>69.62795922609493</c:v>
                </c:pt>
                <c:pt idx="23">
                  <c:v>66.01070994826655</c:v>
                </c:pt>
                <c:pt idx="24">
                  <c:v>64.89408771727871</c:v>
                </c:pt>
                <c:pt idx="25">
                  <c:v>64.75901736017975</c:v>
                </c:pt>
                <c:pt idx="26">
                  <c:v>63.85555131835506</c:v>
                </c:pt>
                <c:pt idx="27">
                  <c:v>60.68919049358374</c:v>
                </c:pt>
                <c:pt idx="28">
                  <c:v>59.221353999983485</c:v>
                </c:pt>
                <c:pt idx="29">
                  <c:v>55.11752948802902</c:v>
                </c:pt>
                <c:pt idx="30">
                  <c:v>54.29020373530191</c:v>
                </c:pt>
                <c:pt idx="31">
                  <c:v>52.453548440749444</c:v>
                </c:pt>
                <c:pt idx="32">
                  <c:v>51.5956058177132</c:v>
                </c:pt>
                <c:pt idx="33">
                  <c:v>50.91232965002007</c:v>
                </c:pt>
                <c:pt idx="34">
                  <c:v>46.222641155942455</c:v>
                </c:pt>
                <c:pt idx="35">
                  <c:v>46.1465941394379</c:v>
                </c:pt>
                <c:pt idx="36">
                  <c:v>44.66591231189087</c:v>
                </c:pt>
                <c:pt idx="37">
                  <c:v>40.801934205348964</c:v>
                </c:pt>
                <c:pt idx="38">
                  <c:v>38.51780066271035</c:v>
                </c:pt>
                <c:pt idx="39">
                  <c:v>37.38419547679543</c:v>
                </c:pt>
                <c:pt idx="40">
                  <c:v>36.41203800509688</c:v>
                </c:pt>
                <c:pt idx="41">
                  <c:v>32.27152336906828</c:v>
                </c:pt>
                <c:pt idx="42">
                  <c:v>31.668272107867438</c:v>
                </c:pt>
                <c:pt idx="43">
                  <c:v>31.207269927758983</c:v>
                </c:pt>
                <c:pt idx="44">
                  <c:v>26.283856064656984</c:v>
                </c:pt>
                <c:pt idx="45">
                  <c:v>25.934702481209776</c:v>
                </c:pt>
                <c:pt idx="46">
                  <c:v>25.70273662291256</c:v>
                </c:pt>
                <c:pt idx="47">
                  <c:v>20.584034005081428</c:v>
                </c:pt>
                <c:pt idx="48">
                  <c:v>19.426945585346783</c:v>
                </c:pt>
                <c:pt idx="49">
                  <c:v>17.338952134339625</c:v>
                </c:pt>
                <c:pt idx="50">
                  <c:v>15.392381779588783</c:v>
                </c:pt>
                <c:pt idx="51">
                  <c:v>13.638253479727181</c:v>
                </c:pt>
                <c:pt idx="52">
                  <c:v>13.344704703374463</c:v>
                </c:pt>
                <c:pt idx="53">
                  <c:v>12.171623478569723</c:v>
                </c:pt>
                <c:pt idx="54">
                  <c:v>10.76012119008941</c:v>
                </c:pt>
                <c:pt idx="55">
                  <c:v>10.479880158741553</c:v>
                </c:pt>
                <c:pt idx="56">
                  <c:v>10.143409628261743</c:v>
                </c:pt>
                <c:pt idx="57">
                  <c:v>8.40381729227177</c:v>
                </c:pt>
                <c:pt idx="58">
                  <c:v>6.102040630594099</c:v>
                </c:pt>
                <c:pt idx="59">
                  <c:v>4.798190883576019</c:v>
                </c:pt>
                <c:pt idx="60">
                  <c:v>3.7985690906215246</c:v>
                </c:pt>
                <c:pt idx="61">
                  <c:v>2.8184548289342777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推拿科</c:v>
                </c:pt>
                <c:pt idx="2">
                  <c:v>脑病一科</c:v>
                </c:pt>
                <c:pt idx="3">
                  <c:v>小儿骨科</c:v>
                </c:pt>
                <c:pt idx="4">
                  <c:v>肝病科</c:v>
                </c:pt>
                <c:pt idx="5">
                  <c:v>小儿推拿科</c:v>
                </c:pt>
                <c:pt idx="6">
                  <c:v>普通外科</c:v>
                </c:pt>
                <c:pt idx="7">
                  <c:v>男科</c:v>
                </c:pt>
                <c:pt idx="8">
                  <c:v>乳腺甲状腺外科</c:v>
                </c:pt>
                <c:pt idx="9">
                  <c:v>口腔科</c:v>
                </c:pt>
                <c:pt idx="10">
                  <c:v>西区重症医学科</c:v>
                </c:pt>
                <c:pt idx="11">
                  <c:v>心病二科</c:v>
                </c:pt>
                <c:pt idx="12">
                  <c:v>东区肾病科</c:v>
                </c:pt>
                <c:pt idx="13">
                  <c:v>脑病二科</c:v>
                </c:pt>
                <c:pt idx="14">
                  <c:v>血液科</c:v>
                </c:pt>
                <c:pt idx="15">
                  <c:v>康复科</c:v>
                </c:pt>
                <c:pt idx="16">
                  <c:v>显微骨科</c:v>
                </c:pt>
                <c:pt idx="17">
                  <c:v>产科</c:v>
                </c:pt>
                <c:pt idx="18">
                  <c:v>关节骨科</c:v>
                </c:pt>
                <c:pt idx="19">
                  <c:v>妇科</c:v>
                </c:pt>
                <c:pt idx="20">
                  <c:v>胸外科</c:v>
                </c:pt>
                <c:pt idx="21">
                  <c:v>综合内科</c:v>
                </c:pt>
                <c:pt idx="22">
                  <c:v>妇科妇二科合并</c:v>
                </c:pt>
                <c:pt idx="23">
                  <c:v>耳鼻喉科</c:v>
                </c:pt>
                <c:pt idx="24">
                  <c:v>微创骨科</c:v>
                </c:pt>
                <c:pt idx="25">
                  <c:v>肛肠科</c:v>
                </c:pt>
                <c:pt idx="26">
                  <c:v>心病四科</c:v>
                </c:pt>
                <c:pt idx="27">
                  <c:v>创伤骨科</c:v>
                </c:pt>
                <c:pt idx="28">
                  <c:v>肾脏内科</c:v>
                </c:pt>
                <c:pt idx="29">
                  <c:v>肝胆外科</c:v>
                </c:pt>
                <c:pt idx="30">
                  <c:v>脾胃病科</c:v>
                </c:pt>
                <c:pt idx="31">
                  <c:v>肾病科</c:v>
                </c:pt>
                <c:pt idx="32">
                  <c:v>运动损伤骨科</c:v>
                </c:pt>
                <c:pt idx="33">
                  <c:v>妇二科</c:v>
                </c:pt>
                <c:pt idx="34">
                  <c:v>皮肤科</c:v>
                </c:pt>
                <c:pt idx="35">
                  <c:v>周围血管科</c:v>
                </c:pt>
                <c:pt idx="36">
                  <c:v>东区重症医学科</c:v>
                </c:pt>
                <c:pt idx="37">
                  <c:v>老年医学科</c:v>
                </c:pt>
                <c:pt idx="38">
                  <c:v>肿瘤内科</c:v>
                </c:pt>
                <c:pt idx="39">
                  <c:v>重症医学科</c:v>
                </c:pt>
                <c:pt idx="40">
                  <c:v>心病三科</c:v>
                </c:pt>
                <c:pt idx="41">
                  <c:v>脾胃科消化科合并</c:v>
                </c:pt>
                <c:pt idx="42">
                  <c:v>医院</c:v>
                </c:pt>
                <c:pt idx="43">
                  <c:v>身心医学科</c:v>
                </c:pt>
                <c:pt idx="44">
                  <c:v>儿科</c:v>
                </c:pt>
                <c:pt idx="45">
                  <c:v>消化内科</c:v>
                </c:pt>
                <c:pt idx="46">
                  <c:v>内分泌科</c:v>
                </c:pt>
                <c:pt idx="47">
                  <c:v>脑病三科</c:v>
                </c:pt>
                <c:pt idx="48">
                  <c:v>心病一科</c:v>
                </c:pt>
                <c:pt idx="49">
                  <c:v>脊柱骨科</c:v>
                </c:pt>
                <c:pt idx="50">
                  <c:v>神经内科</c:v>
                </c:pt>
                <c:pt idx="51">
                  <c:v>针灸科</c:v>
                </c:pt>
                <c:pt idx="52">
                  <c:v>治未病中心</c:v>
                </c:pt>
                <c:pt idx="53">
                  <c:v>心血管内科</c:v>
                </c:pt>
                <c:pt idx="54">
                  <c:v>眼科</c:v>
                </c:pt>
                <c:pt idx="55">
                  <c:v>风湿病科</c:v>
                </c:pt>
                <c:pt idx="56">
                  <c:v>呼吸内科</c:v>
                </c:pt>
                <c:pt idx="57">
                  <c:v>中医外治中心</c:v>
                </c:pt>
                <c:pt idx="58">
                  <c:v>美容皮肤科</c:v>
                </c:pt>
                <c:pt idx="59">
                  <c:v>神经外科</c:v>
                </c:pt>
                <c:pt idx="60">
                  <c:v>骨科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99.41815848625261</c:v>
                </c:pt>
                <c:pt idx="2">
                  <c:v>98.0685578641726</c:v>
                </c:pt>
                <c:pt idx="3">
                  <c:v>97.66795574093963</c:v>
                </c:pt>
                <c:pt idx="4">
                  <c:v>96.83784529629285</c:v>
                </c:pt>
                <c:pt idx="5">
                  <c:v>96.49173652451454</c:v>
                </c:pt>
                <c:pt idx="6">
                  <c:v>95.35093839864787</c:v>
                </c:pt>
                <c:pt idx="7">
                  <c:v>93.60993670970008</c:v>
                </c:pt>
                <c:pt idx="8">
                  <c:v>91.87218739534109</c:v>
                </c:pt>
                <c:pt idx="9">
                  <c:v>90.49100896408433</c:v>
                </c:pt>
                <c:pt idx="10">
                  <c:v>86.61693155403287</c:v>
                </c:pt>
                <c:pt idx="11">
                  <c:v>86.37227176182286</c:v>
                </c:pt>
                <c:pt idx="12">
                  <c:v>85.11573234143407</c:v>
                </c:pt>
                <c:pt idx="13">
                  <c:v>84.25091382593844</c:v>
                </c:pt>
                <c:pt idx="14">
                  <c:v>83.83387725732246</c:v>
                </c:pt>
                <c:pt idx="15">
                  <c:v>81.612554334725</c:v>
                </c:pt>
                <c:pt idx="16">
                  <c:v>81.1424438991989</c:v>
                </c:pt>
                <c:pt idx="17">
                  <c:v>80.84153014175918</c:v>
                </c:pt>
                <c:pt idx="18">
                  <c:v>80.26789503266053</c:v>
                </c:pt>
                <c:pt idx="19">
                  <c:v>80.03826184971363</c:v>
                </c:pt>
                <c:pt idx="20">
                  <c:v>77.68632572443758</c:v>
                </c:pt>
                <c:pt idx="21">
                  <c:v>72.66012456133588</c:v>
                </c:pt>
                <c:pt idx="22">
                  <c:v>71.0994535287742</c:v>
                </c:pt>
                <c:pt idx="23">
                  <c:v>69.4508525616709</c:v>
                </c:pt>
                <c:pt idx="24">
                  <c:v>69.15659790877358</c:v>
                </c:pt>
                <c:pt idx="25">
                  <c:v>67.14623782338688</c:v>
                </c:pt>
                <c:pt idx="26">
                  <c:v>65.85780304396876</c:v>
                </c:pt>
                <c:pt idx="27">
                  <c:v>63.494935546609454</c:v>
                </c:pt>
                <c:pt idx="28">
                  <c:v>61.26581087014882</c:v>
                </c:pt>
                <c:pt idx="29">
                  <c:v>59.029643238710605</c:v>
                </c:pt>
                <c:pt idx="30">
                  <c:v>59.02607429231071</c:v>
                </c:pt>
                <c:pt idx="31">
                  <c:v>57.913677014433695</c:v>
                </c:pt>
                <c:pt idx="32">
                  <c:v>55.823065732913015</c:v>
                </c:pt>
                <c:pt idx="33">
                  <c:v>55.39260263571357</c:v>
                </c:pt>
                <c:pt idx="34">
                  <c:v>55.29407182781045</c:v>
                </c:pt>
                <c:pt idx="35">
                  <c:v>54.01455082637979</c:v>
                </c:pt>
                <c:pt idx="36">
                  <c:v>48.569734170461885</c:v>
                </c:pt>
                <c:pt idx="37">
                  <c:v>47.22084864201136</c:v>
                </c:pt>
                <c:pt idx="38">
                  <c:v>43.6704771105261</c:v>
                </c:pt>
                <c:pt idx="39">
                  <c:v>43.27110241475037</c:v>
                </c:pt>
                <c:pt idx="40">
                  <c:v>43.115394263767314</c:v>
                </c:pt>
                <c:pt idx="41">
                  <c:v>42.24049557468577</c:v>
                </c:pt>
                <c:pt idx="42">
                  <c:v>40.884561740858864</c:v>
                </c:pt>
                <c:pt idx="43">
                  <c:v>40.38618155079279</c:v>
                </c:pt>
                <c:pt idx="44">
                  <c:v>35.71330813772385</c:v>
                </c:pt>
                <c:pt idx="45">
                  <c:v>33.47413069706536</c:v>
                </c:pt>
                <c:pt idx="46">
                  <c:v>30.5513804959568</c:v>
                </c:pt>
                <c:pt idx="47">
                  <c:v>30.107691760868846</c:v>
                </c:pt>
                <c:pt idx="48">
                  <c:v>26.633103182651528</c:v>
                </c:pt>
                <c:pt idx="49">
                  <c:v>24.919732189108</c:v>
                </c:pt>
                <c:pt idx="50">
                  <c:v>22.62674118986378</c:v>
                </c:pt>
                <c:pt idx="51">
                  <c:v>21.96893502460113</c:v>
                </c:pt>
                <c:pt idx="52">
                  <c:v>21.8917702172791</c:v>
                </c:pt>
                <c:pt idx="53">
                  <c:v>21.673928149624277</c:v>
                </c:pt>
                <c:pt idx="54">
                  <c:v>17.17099838928551</c:v>
                </c:pt>
                <c:pt idx="55">
                  <c:v>11.620054519127757</c:v>
                </c:pt>
                <c:pt idx="56">
                  <c:v>10.92045419203315</c:v>
                </c:pt>
                <c:pt idx="57">
                  <c:v>10.667367759663243</c:v>
                </c:pt>
                <c:pt idx="58">
                  <c:v>9.216272793612633</c:v>
                </c:pt>
                <c:pt idx="59">
                  <c:v>8.51198030721119</c:v>
                </c:pt>
                <c:pt idx="60">
                  <c:v>5.393227624669318</c:v>
                </c:pt>
                <c:pt idx="61">
                  <c:v>0.21598933196405318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推拿科</c:v>
                </c:pt>
                <c:pt idx="2">
                  <c:v>男科</c:v>
                </c:pt>
                <c:pt idx="3">
                  <c:v>脑病二科</c:v>
                </c:pt>
                <c:pt idx="4">
                  <c:v>周围血管科</c:v>
                </c:pt>
                <c:pt idx="5">
                  <c:v>呼吸内科</c:v>
                </c:pt>
                <c:pt idx="6">
                  <c:v>中医外治中心</c:v>
                </c:pt>
                <c:pt idx="7">
                  <c:v>神经外科</c:v>
                </c:pt>
                <c:pt idx="8">
                  <c:v>心病一科</c:v>
                </c:pt>
                <c:pt idx="9">
                  <c:v>脑病一科</c:v>
                </c:pt>
                <c:pt idx="10">
                  <c:v>骨科</c:v>
                </c:pt>
                <c:pt idx="11">
                  <c:v>肾病科</c:v>
                </c:pt>
                <c:pt idx="12">
                  <c:v>身心医学科</c:v>
                </c:pt>
                <c:pt idx="13">
                  <c:v>关节骨科</c:v>
                </c:pt>
                <c:pt idx="14">
                  <c:v>肛肠科</c:v>
                </c:pt>
                <c:pt idx="15">
                  <c:v>皮肤科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脊柱骨科</c:v>
                </c:pt>
                <c:pt idx="19">
                  <c:v>眼科</c:v>
                </c:pt>
                <c:pt idx="20">
                  <c:v>泌尿外科</c:v>
                </c:pt>
                <c:pt idx="21">
                  <c:v>肿瘤内科</c:v>
                </c:pt>
                <c:pt idx="22">
                  <c:v>西区重症医学科</c:v>
                </c:pt>
                <c:pt idx="23">
                  <c:v>医院</c:v>
                </c:pt>
                <c:pt idx="24">
                  <c:v>心病三科</c:v>
                </c:pt>
                <c:pt idx="25">
                  <c:v>美容皮肤科</c:v>
                </c:pt>
                <c:pt idx="26">
                  <c:v>东区肾病科</c:v>
                </c:pt>
                <c:pt idx="27">
                  <c:v>肝胆外科</c:v>
                </c:pt>
                <c:pt idx="28">
                  <c:v>口腔科</c:v>
                </c:pt>
                <c:pt idx="29">
                  <c:v>针灸科</c:v>
                </c:pt>
                <c:pt idx="30">
                  <c:v>治未病中心</c:v>
                </c:pt>
                <c:pt idx="31">
                  <c:v>显微骨科</c:v>
                </c:pt>
                <c:pt idx="32">
                  <c:v>普通外科</c:v>
                </c:pt>
                <c:pt idx="33">
                  <c:v>胸外科</c:v>
                </c:pt>
                <c:pt idx="34">
                  <c:v>心病二科</c:v>
                </c:pt>
                <c:pt idx="35">
                  <c:v>重症医学科</c:v>
                </c:pt>
                <c:pt idx="36">
                  <c:v>乳腺甲状腺外科</c:v>
                </c:pt>
                <c:pt idx="37">
                  <c:v>运动损伤骨科</c:v>
                </c:pt>
                <c:pt idx="38">
                  <c:v>创伤骨科</c:v>
                </c:pt>
                <c:pt idx="39">
                  <c:v>心病四科</c:v>
                </c:pt>
                <c:pt idx="40">
                  <c:v>综合内科</c:v>
                </c:pt>
                <c:pt idx="41">
                  <c:v>妇科</c:v>
                </c:pt>
                <c:pt idx="42">
                  <c:v>儿科</c:v>
                </c:pt>
                <c:pt idx="43">
                  <c:v>妇二科</c:v>
                </c:pt>
                <c:pt idx="44">
                  <c:v>肝病科</c:v>
                </c:pt>
                <c:pt idx="45">
                  <c:v>内分泌科</c:v>
                </c:pt>
                <c:pt idx="46">
                  <c:v>神经内科</c:v>
                </c:pt>
                <c:pt idx="47">
                  <c:v>脾胃科消化科合并</c:v>
                </c:pt>
                <c:pt idx="48">
                  <c:v>老年医学科</c:v>
                </c:pt>
                <c:pt idx="49">
                  <c:v>小儿骨科</c:v>
                </c:pt>
                <c:pt idx="50">
                  <c:v>小儿推拿科</c:v>
                </c:pt>
                <c:pt idx="51">
                  <c:v>肾脏内科</c:v>
                </c:pt>
                <c:pt idx="52">
                  <c:v>产科</c:v>
                </c:pt>
                <c:pt idx="53">
                  <c:v>微创骨科</c:v>
                </c:pt>
                <c:pt idx="54">
                  <c:v>脑病三科</c:v>
                </c:pt>
                <c:pt idx="55">
                  <c:v>中医经典科</c:v>
                </c:pt>
                <c:pt idx="56">
                  <c:v>心血管内科</c:v>
                </c:pt>
                <c:pt idx="57">
                  <c:v>东区重症医学科</c:v>
                </c:pt>
                <c:pt idx="58">
                  <c:v>脾胃病科</c:v>
                </c:pt>
                <c:pt idx="59">
                  <c:v>消化内科</c:v>
                </c:pt>
                <c:pt idx="60">
                  <c:v>妇科妇二科合并</c:v>
                </c:pt>
                <c:pt idx="61">
                  <c:v>耳鼻喉科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24.574205330998623</c:v>
                </c:pt>
                <c:pt idx="2">
                  <c:v>9.360240456360357</c:v>
                </c:pt>
                <c:pt idx="3">
                  <c:v>8.283691675041704</c:v>
                </c:pt>
                <c:pt idx="4">
                  <c:v>8.116980070257535</c:v>
                </c:pt>
                <c:pt idx="5">
                  <c:v>7.744253886856504</c:v>
                </c:pt>
                <c:pt idx="6">
                  <c:v>7.088249223262308</c:v>
                </c:pt>
                <c:pt idx="7">
                  <c:v>6.3395077045033235</c:v>
                </c:pt>
                <c:pt idx="8">
                  <c:v>6.1330724144803215</c:v>
                </c:pt>
                <c:pt idx="9">
                  <c:v>5.858488475473173</c:v>
                </c:pt>
                <c:pt idx="10">
                  <c:v>5.797434533125416</c:v>
                </c:pt>
                <c:pt idx="11">
                  <c:v>5.6803000757787805</c:v>
                </c:pt>
                <c:pt idx="12">
                  <c:v>5.336924905670026</c:v>
                </c:pt>
                <c:pt idx="13">
                  <c:v>4.861048538241671</c:v>
                </c:pt>
                <c:pt idx="14">
                  <c:v>4.652574450294633</c:v>
                </c:pt>
                <c:pt idx="15">
                  <c:v>4.645670905947263</c:v>
                </c:pt>
                <c:pt idx="16">
                  <c:v>4.4790637004423965</c:v>
                </c:pt>
                <c:pt idx="17">
                  <c:v>4.266435471041127</c:v>
                </c:pt>
                <c:pt idx="18">
                  <c:v>4.103918029365198</c:v>
                </c:pt>
                <c:pt idx="19">
                  <c:v>4.048314407534715</c:v>
                </c:pt>
                <c:pt idx="20">
                  <c:v>3.9599385357305064</c:v>
                </c:pt>
                <c:pt idx="21">
                  <c:v>3.9080744169406176</c:v>
                </c:pt>
                <c:pt idx="22">
                  <c:v>3.3394230913217795</c:v>
                </c:pt>
                <c:pt idx="23">
                  <c:v>3.120309895360719</c:v>
                </c:pt>
                <c:pt idx="24">
                  <c:v>2.8119898666063095</c:v>
                </c:pt>
                <c:pt idx="25">
                  <c:v>2.796571686993229</c:v>
                </c:pt>
                <c:pt idx="26">
                  <c:v>2.763615275856946</c:v>
                </c:pt>
                <c:pt idx="27">
                  <c:v>2.744083286043692</c:v>
                </c:pt>
                <c:pt idx="28">
                  <c:v>2.4603895465722636</c:v>
                </c:pt>
                <c:pt idx="29">
                  <c:v>2.1611952329036477</c:v>
                </c:pt>
                <c:pt idx="30">
                  <c:v>2.126346682918875</c:v>
                </c:pt>
                <c:pt idx="31">
                  <c:v>1.9559930442536366</c:v>
                </c:pt>
                <c:pt idx="32">
                  <c:v>1.9461090007847666</c:v>
                </c:pt>
                <c:pt idx="33">
                  <c:v>1.9137136209850287</c:v>
                </c:pt>
                <c:pt idx="34">
                  <c:v>1.8565225621955095</c:v>
                </c:pt>
                <c:pt idx="35">
                  <c:v>1.8386740693150088</c:v>
                </c:pt>
                <c:pt idx="36">
                  <c:v>1.8107328051897609</c:v>
                </c:pt>
                <c:pt idx="37">
                  <c:v>1.8090777920981187</c:v>
                </c:pt>
                <c:pt idx="38">
                  <c:v>1.7831752793284459</c:v>
                </c:pt>
                <c:pt idx="39">
                  <c:v>1.7253567542260133</c:v>
                </c:pt>
                <c:pt idx="40">
                  <c:v>1.686821976083943</c:v>
                </c:pt>
                <c:pt idx="41">
                  <c:v>1.6061857374626851</c:v>
                </c:pt>
                <c:pt idx="42">
                  <c:v>1.6037376887355175</c:v>
                </c:pt>
                <c:pt idx="43">
                  <c:v>1.5965946376406344</c:v>
                </c:pt>
                <c:pt idx="44">
                  <c:v>1.5898993067577258</c:v>
                </c:pt>
                <c:pt idx="45">
                  <c:v>1.5850043222035968</c:v>
                </c:pt>
                <c:pt idx="46">
                  <c:v>1.5832781455656468</c:v>
                </c:pt>
                <c:pt idx="47">
                  <c:v>1.5633027979793286</c:v>
                </c:pt>
                <c:pt idx="48">
                  <c:v>1.5457024861217559</c:v>
                </c:pt>
                <c:pt idx="49">
                  <c:v>1.4793437239307379</c:v>
                </c:pt>
                <c:pt idx="50">
                  <c:v>1.457723566993811</c:v>
                </c:pt>
                <c:pt idx="51">
                  <c:v>1.452270314986132</c:v>
                </c:pt>
                <c:pt idx="52">
                  <c:v>1.44195856928244</c:v>
                </c:pt>
                <c:pt idx="53">
                  <c:v>1.4277445085570932</c:v>
                </c:pt>
                <c:pt idx="54">
                  <c:v>1.4204642963008425</c:v>
                </c:pt>
                <c:pt idx="55">
                  <c:v>1.4091349743249875</c:v>
                </c:pt>
                <c:pt idx="56">
                  <c:v>1.408030172047848</c:v>
                </c:pt>
                <c:pt idx="57">
                  <c:v>1.404444028164318</c:v>
                </c:pt>
                <c:pt idx="58">
                  <c:v>1.3901043885045652</c:v>
                </c:pt>
                <c:pt idx="59">
                  <c:v>1.3749742535194378</c:v>
                </c:pt>
                <c:pt idx="60">
                  <c:v>1.3701150201027457</c:v>
                </c:pt>
                <c:pt idx="61">
                  <c:v>1.3695360600133601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东区重症医学科</c:v>
                </c:pt>
                <c:pt idx="2">
                  <c:v>消化内科</c:v>
                </c:pt>
                <c:pt idx="3">
                  <c:v>脑病一科</c:v>
                </c:pt>
                <c:pt idx="4">
                  <c:v>内分泌科</c:v>
                </c:pt>
                <c:pt idx="5">
                  <c:v>脾胃病科</c:v>
                </c:pt>
                <c:pt idx="6">
                  <c:v>妇科妇二科合并</c:v>
                </c:pt>
                <c:pt idx="7">
                  <c:v>儿科</c:v>
                </c:pt>
                <c:pt idx="8">
                  <c:v>呼吸内科</c:v>
                </c:pt>
                <c:pt idx="9">
                  <c:v>口腔科</c:v>
                </c:pt>
                <c:pt idx="10">
                  <c:v>综合内科</c:v>
                </c:pt>
                <c:pt idx="11">
                  <c:v>脊柱骨科</c:v>
                </c:pt>
                <c:pt idx="12">
                  <c:v>肝胆外科</c:v>
                </c:pt>
                <c:pt idx="13">
                  <c:v>治未病中心</c:v>
                </c:pt>
                <c:pt idx="14">
                  <c:v>风湿病科</c:v>
                </c:pt>
                <c:pt idx="15">
                  <c:v>美容皮肤科</c:v>
                </c:pt>
                <c:pt idx="16">
                  <c:v>老年医学科</c:v>
                </c:pt>
                <c:pt idx="17">
                  <c:v>男科</c:v>
                </c:pt>
                <c:pt idx="18">
                  <c:v>肾病科</c:v>
                </c:pt>
                <c:pt idx="19">
                  <c:v>重症医学科</c:v>
                </c:pt>
                <c:pt idx="20">
                  <c:v>创伤骨科</c:v>
                </c:pt>
                <c:pt idx="21">
                  <c:v>耳鼻喉科</c:v>
                </c:pt>
                <c:pt idx="22">
                  <c:v>微创骨科</c:v>
                </c:pt>
                <c:pt idx="23">
                  <c:v>东区肾病科</c:v>
                </c:pt>
                <c:pt idx="24">
                  <c:v>泌尿外科</c:v>
                </c:pt>
                <c:pt idx="25">
                  <c:v>运动损伤骨科</c:v>
                </c:pt>
                <c:pt idx="26">
                  <c:v>神经外科</c:v>
                </c:pt>
                <c:pt idx="27">
                  <c:v>神经内科</c:v>
                </c:pt>
                <c:pt idx="28">
                  <c:v>妇二科</c:v>
                </c:pt>
                <c:pt idx="29">
                  <c:v>心病四科</c:v>
                </c:pt>
                <c:pt idx="30">
                  <c:v>推拿科</c:v>
                </c:pt>
                <c:pt idx="31">
                  <c:v>脑病三科</c:v>
                </c:pt>
                <c:pt idx="32">
                  <c:v>周围血管科</c:v>
                </c:pt>
                <c:pt idx="33">
                  <c:v>西区重症医学科</c:v>
                </c:pt>
                <c:pt idx="34">
                  <c:v>肿瘤内科</c:v>
                </c:pt>
                <c:pt idx="35">
                  <c:v>针灸科</c:v>
                </c:pt>
                <c:pt idx="36">
                  <c:v>肾脏内科</c:v>
                </c:pt>
                <c:pt idx="37">
                  <c:v>心病三科</c:v>
                </c:pt>
                <c:pt idx="38">
                  <c:v>骨科</c:v>
                </c:pt>
                <c:pt idx="39">
                  <c:v>康复科</c:v>
                </c:pt>
                <c:pt idx="40">
                  <c:v>心病二科</c:v>
                </c:pt>
                <c:pt idx="41">
                  <c:v>脾胃科消化科合并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血液科</c:v>
                </c:pt>
                <c:pt idx="45">
                  <c:v>关节骨科</c:v>
                </c:pt>
                <c:pt idx="46">
                  <c:v>心血管内科</c:v>
                </c:pt>
                <c:pt idx="47">
                  <c:v>产科</c:v>
                </c:pt>
                <c:pt idx="48">
                  <c:v>医院</c:v>
                </c:pt>
                <c:pt idx="49">
                  <c:v>心病一科</c:v>
                </c:pt>
                <c:pt idx="50">
                  <c:v>眼科</c:v>
                </c:pt>
                <c:pt idx="51">
                  <c:v>身心医学科</c:v>
                </c:pt>
                <c:pt idx="52">
                  <c:v>皮肤科</c:v>
                </c:pt>
                <c:pt idx="53">
                  <c:v>妇科</c:v>
                </c:pt>
                <c:pt idx="54">
                  <c:v>中医经典科</c:v>
                </c:pt>
                <c:pt idx="55">
                  <c:v>胸外科</c:v>
                </c:pt>
                <c:pt idx="56">
                  <c:v>普通外科</c:v>
                </c:pt>
                <c:pt idx="57">
                  <c:v>肛肠科</c:v>
                </c:pt>
                <c:pt idx="58">
                  <c:v>中医外治中心</c:v>
                </c:pt>
                <c:pt idx="59">
                  <c:v>小儿骨科</c:v>
                </c:pt>
                <c:pt idx="60">
                  <c:v>乳腺甲状腺外科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98.06237461355337</c:v>
                </c:pt>
                <c:pt idx="2">
                  <c:v>93.17339298037857</c:v>
                </c:pt>
                <c:pt idx="3">
                  <c:v>88.4648614020124</c:v>
                </c:pt>
                <c:pt idx="4">
                  <c:v>88.33760573089214</c:v>
                </c:pt>
                <c:pt idx="5">
                  <c:v>86.3726534331209</c:v>
                </c:pt>
                <c:pt idx="6">
                  <c:v>84.360107400158</c:v>
                </c:pt>
                <c:pt idx="7">
                  <c:v>82.44002378602822</c:v>
                </c:pt>
                <c:pt idx="8">
                  <c:v>80.91942576738855</c:v>
                </c:pt>
                <c:pt idx="9">
                  <c:v>80.88474020959809</c:v>
                </c:pt>
                <c:pt idx="10">
                  <c:v>76.22428012199732</c:v>
                </c:pt>
                <c:pt idx="11">
                  <c:v>75.84766967336951</c:v>
                </c:pt>
                <c:pt idx="12">
                  <c:v>75.59698222845871</c:v>
                </c:pt>
                <c:pt idx="13">
                  <c:v>73.0491369092956</c:v>
                </c:pt>
                <c:pt idx="14">
                  <c:v>72.8185770497154</c:v>
                </c:pt>
                <c:pt idx="15">
                  <c:v>71.99395063712308</c:v>
                </c:pt>
                <c:pt idx="16">
                  <c:v>71.91386822507812</c:v>
                </c:pt>
                <c:pt idx="17">
                  <c:v>69.09125568208628</c:v>
                </c:pt>
                <c:pt idx="18">
                  <c:v>67.39000369501694</c:v>
                </c:pt>
                <c:pt idx="19">
                  <c:v>65.36134486012014</c:v>
                </c:pt>
                <c:pt idx="20">
                  <c:v>64.93023808075104</c:v>
                </c:pt>
                <c:pt idx="21">
                  <c:v>59.242392748662915</c:v>
                </c:pt>
                <c:pt idx="22">
                  <c:v>58.20220471870098</c:v>
                </c:pt>
                <c:pt idx="23">
                  <c:v>57.124912083718286</c:v>
                </c:pt>
                <c:pt idx="24">
                  <c:v>57.07419598192706</c:v>
                </c:pt>
                <c:pt idx="25">
                  <c:v>56.56398946587343</c:v>
                </c:pt>
                <c:pt idx="26">
                  <c:v>55.39632924557281</c:v>
                </c:pt>
                <c:pt idx="27">
                  <c:v>54.672921199080726</c:v>
                </c:pt>
                <c:pt idx="28">
                  <c:v>54.319367733248164</c:v>
                </c:pt>
                <c:pt idx="29">
                  <c:v>51.575360378027284</c:v>
                </c:pt>
                <c:pt idx="30">
                  <c:v>49.584807107867746</c:v>
                </c:pt>
                <c:pt idx="31">
                  <c:v>49.47649883315175</c:v>
                </c:pt>
                <c:pt idx="32">
                  <c:v>48.98460052286671</c:v>
                </c:pt>
                <c:pt idx="33">
                  <c:v>48.59936759815212</c:v>
                </c:pt>
                <c:pt idx="34">
                  <c:v>48.390990566219656</c:v>
                </c:pt>
                <c:pt idx="35">
                  <c:v>47.764525245390274</c:v>
                </c:pt>
                <c:pt idx="36">
                  <c:v>47.003318415666236</c:v>
                </c:pt>
                <c:pt idx="37">
                  <c:v>46.74804152206877</c:v>
                </c:pt>
                <c:pt idx="38">
                  <c:v>45.961003999130206</c:v>
                </c:pt>
                <c:pt idx="39">
                  <c:v>45.90344473158257</c:v>
                </c:pt>
                <c:pt idx="40">
                  <c:v>42.920666300114014</c:v>
                </c:pt>
                <c:pt idx="41">
                  <c:v>40.879800249862484</c:v>
                </c:pt>
                <c:pt idx="42">
                  <c:v>40.165925330131415</c:v>
                </c:pt>
                <c:pt idx="43">
                  <c:v>38.33959666232747</c:v>
                </c:pt>
                <c:pt idx="44">
                  <c:v>36.646864538189504</c:v>
                </c:pt>
                <c:pt idx="45">
                  <c:v>35.9822809580848</c:v>
                </c:pt>
                <c:pt idx="46">
                  <c:v>35.121177350452534</c:v>
                </c:pt>
                <c:pt idx="47">
                  <c:v>33.752055238893064</c:v>
                </c:pt>
                <c:pt idx="48">
                  <c:v>29.556240407928456</c:v>
                </c:pt>
                <c:pt idx="49">
                  <c:v>28.28038072645699</c:v>
                </c:pt>
                <c:pt idx="50">
                  <c:v>27.599058120866516</c:v>
                </c:pt>
                <c:pt idx="51">
                  <c:v>26.375060997555856</c:v>
                </c:pt>
                <c:pt idx="52">
                  <c:v>25.186920709131623</c:v>
                </c:pt>
                <c:pt idx="53">
                  <c:v>23.575922305753018</c:v>
                </c:pt>
                <c:pt idx="54">
                  <c:v>22.857665793641964</c:v>
                </c:pt>
                <c:pt idx="55">
                  <c:v>21.913270237647303</c:v>
                </c:pt>
                <c:pt idx="56">
                  <c:v>20.536968169885654</c:v>
                </c:pt>
                <c:pt idx="57">
                  <c:v>19.853899685875927</c:v>
                </c:pt>
                <c:pt idx="58">
                  <c:v>18.179939652912605</c:v>
                </c:pt>
                <c:pt idx="59">
                  <c:v>12.05953970481697</c:v>
                </c:pt>
                <c:pt idx="60">
                  <c:v>9.758376304915508</c:v>
                </c:pt>
                <c:pt idx="61">
                  <c:v>2.7254083372845592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心病一科</c:v>
                </c:pt>
                <c:pt idx="2">
                  <c:v>小儿骨科</c:v>
                </c:pt>
                <c:pt idx="3">
                  <c:v>内分泌科</c:v>
                </c:pt>
                <c:pt idx="4">
                  <c:v>重症医学科</c:v>
                </c:pt>
                <c:pt idx="5">
                  <c:v>骨科</c:v>
                </c:pt>
                <c:pt idx="6">
                  <c:v>神经内科</c:v>
                </c:pt>
                <c:pt idx="7">
                  <c:v>脑病二科</c:v>
                </c:pt>
                <c:pt idx="8">
                  <c:v>肝胆外科</c:v>
                </c:pt>
                <c:pt idx="9">
                  <c:v>针灸科</c:v>
                </c:pt>
                <c:pt idx="10">
                  <c:v>眼科</c:v>
                </c:pt>
                <c:pt idx="11">
                  <c:v>微创骨科</c:v>
                </c:pt>
                <c:pt idx="12">
                  <c:v>耳鼻喉科</c:v>
                </c:pt>
                <c:pt idx="13">
                  <c:v>妇二科</c:v>
                </c:pt>
                <c:pt idx="14">
                  <c:v>呼吸内科</c:v>
                </c:pt>
                <c:pt idx="15">
                  <c:v>心病三科</c:v>
                </c:pt>
                <c:pt idx="16">
                  <c:v>消化内科</c:v>
                </c:pt>
                <c:pt idx="17">
                  <c:v>康复科</c:v>
                </c:pt>
                <c:pt idx="18">
                  <c:v>身心医学科</c:v>
                </c:pt>
                <c:pt idx="19">
                  <c:v>中医经典科</c:v>
                </c:pt>
                <c:pt idx="20">
                  <c:v>脑病三科</c:v>
                </c:pt>
                <c:pt idx="21">
                  <c:v>神经外科</c:v>
                </c:pt>
                <c:pt idx="22">
                  <c:v>小儿推拿科</c:v>
                </c:pt>
                <c:pt idx="23">
                  <c:v>皮肤科</c:v>
                </c:pt>
                <c:pt idx="24">
                  <c:v>东区肾病科</c:v>
                </c:pt>
                <c:pt idx="25">
                  <c:v>推拿科</c:v>
                </c:pt>
                <c:pt idx="26">
                  <c:v>妇科</c:v>
                </c:pt>
                <c:pt idx="27">
                  <c:v>显微骨科</c:v>
                </c:pt>
                <c:pt idx="28">
                  <c:v>儿科</c:v>
                </c:pt>
                <c:pt idx="29">
                  <c:v>男科</c:v>
                </c:pt>
                <c:pt idx="30">
                  <c:v>胸外科</c:v>
                </c:pt>
                <c:pt idx="31">
                  <c:v>肛肠科</c:v>
                </c:pt>
                <c:pt idx="32">
                  <c:v>周围血管科</c:v>
                </c:pt>
                <c:pt idx="33">
                  <c:v>综合内科</c:v>
                </c:pt>
                <c:pt idx="34">
                  <c:v>血液科</c:v>
                </c:pt>
                <c:pt idx="35">
                  <c:v>肿瘤内科</c:v>
                </c:pt>
                <c:pt idx="36">
                  <c:v>肾脏内科</c:v>
                </c:pt>
                <c:pt idx="37">
                  <c:v>口腔科</c:v>
                </c:pt>
                <c:pt idx="38">
                  <c:v>中医外治中心</c:v>
                </c:pt>
                <c:pt idx="39">
                  <c:v>肝病科</c:v>
                </c:pt>
                <c:pt idx="40">
                  <c:v>美容皮肤科</c:v>
                </c:pt>
                <c:pt idx="41">
                  <c:v>脊柱骨科</c:v>
                </c:pt>
                <c:pt idx="42">
                  <c:v>产科</c:v>
                </c:pt>
                <c:pt idx="43">
                  <c:v>创伤骨科</c:v>
                </c:pt>
                <c:pt idx="44">
                  <c:v>脾胃科消化科合并</c:v>
                </c:pt>
                <c:pt idx="45">
                  <c:v>治未病中心</c:v>
                </c:pt>
                <c:pt idx="46">
                  <c:v>脾胃病科</c:v>
                </c:pt>
                <c:pt idx="47">
                  <c:v>心血管内科</c:v>
                </c:pt>
                <c:pt idx="48">
                  <c:v>妇科妇二科合并</c:v>
                </c:pt>
                <c:pt idx="49">
                  <c:v>关节骨科</c:v>
                </c:pt>
                <c:pt idx="50">
                  <c:v>普通外科</c:v>
                </c:pt>
                <c:pt idx="51">
                  <c:v>心病二科</c:v>
                </c:pt>
                <c:pt idx="52">
                  <c:v>脑病一科</c:v>
                </c:pt>
                <c:pt idx="53">
                  <c:v>风湿病科</c:v>
                </c:pt>
                <c:pt idx="54">
                  <c:v>心病四科</c:v>
                </c:pt>
                <c:pt idx="55">
                  <c:v>乳腺甲状腺外科</c:v>
                </c:pt>
                <c:pt idx="56">
                  <c:v>运动损伤骨科</c:v>
                </c:pt>
                <c:pt idx="57">
                  <c:v>泌尿外科</c:v>
                </c:pt>
                <c:pt idx="58">
                  <c:v>东区重症医学科</c:v>
                </c:pt>
                <c:pt idx="59">
                  <c:v>肾病科</c:v>
                </c:pt>
                <c:pt idx="60">
                  <c:v>医院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99.61505466451514</c:v>
                </c:pt>
                <c:pt idx="2">
                  <c:v>98.08160191005639</c:v>
                </c:pt>
                <c:pt idx="3">
                  <c:v>97.18933666873389</c:v>
                </c:pt>
                <c:pt idx="4">
                  <c:v>97.00802255201522</c:v>
                </c:pt>
                <c:pt idx="5">
                  <c:v>93.04112248590168</c:v>
                </c:pt>
                <c:pt idx="6">
                  <c:v>92.83531449790524</c:v>
                </c:pt>
                <c:pt idx="7">
                  <c:v>92.16027335856462</c:v>
                </c:pt>
                <c:pt idx="8">
                  <c:v>91.65657275888591</c:v>
                </c:pt>
                <c:pt idx="9">
                  <c:v>90.94469301512761</c:v>
                </c:pt>
                <c:pt idx="10">
                  <c:v>90.7334123472908</c:v>
                </c:pt>
                <c:pt idx="11">
                  <c:v>89.02386301622269</c:v>
                </c:pt>
                <c:pt idx="12">
                  <c:v>88.38901356402611</c:v>
                </c:pt>
                <c:pt idx="13">
                  <c:v>88.10999310889761</c:v>
                </c:pt>
                <c:pt idx="14">
                  <c:v>86.40504082771092</c:v>
                </c:pt>
                <c:pt idx="15">
                  <c:v>85.05879338291939</c:v>
                </c:pt>
                <c:pt idx="16">
                  <c:v>84.8648284315259</c:v>
                </c:pt>
                <c:pt idx="17">
                  <c:v>83.16098290034155</c:v>
                </c:pt>
                <c:pt idx="18">
                  <c:v>82.10811100316174</c:v>
                </c:pt>
                <c:pt idx="19">
                  <c:v>81.48024388416947</c:v>
                </c:pt>
                <c:pt idx="20">
                  <c:v>77.60230759865244</c:v>
                </c:pt>
                <c:pt idx="21">
                  <c:v>73.1634837485682</c:v>
                </c:pt>
                <c:pt idx="22">
                  <c:v>73.08297882906926</c:v>
                </c:pt>
                <c:pt idx="23">
                  <c:v>68.66313736985666</c:v>
                </c:pt>
                <c:pt idx="24">
                  <c:v>66.66970646713537</c:v>
                </c:pt>
                <c:pt idx="25">
                  <c:v>61.92461154788051</c:v>
                </c:pt>
                <c:pt idx="26">
                  <c:v>61.105988547071206</c:v>
                </c:pt>
                <c:pt idx="27">
                  <c:v>58.84753543715056</c:v>
                </c:pt>
                <c:pt idx="28">
                  <c:v>58.50133051767973</c:v>
                </c:pt>
                <c:pt idx="29">
                  <c:v>56.718299280760874</c:v>
                </c:pt>
                <c:pt idx="30">
                  <c:v>56.40456450518049</c:v>
                </c:pt>
                <c:pt idx="31">
                  <c:v>55.710766785062994</c:v>
                </c:pt>
                <c:pt idx="32">
                  <c:v>51.324805987189265</c:v>
                </c:pt>
                <c:pt idx="33">
                  <c:v>46.91239457955925</c:v>
                </c:pt>
                <c:pt idx="34">
                  <c:v>46.38785817068113</c:v>
                </c:pt>
                <c:pt idx="35">
                  <c:v>45.37065180470085</c:v>
                </c:pt>
                <c:pt idx="36">
                  <c:v>42.22053337145654</c:v>
                </c:pt>
                <c:pt idx="37">
                  <c:v>39.377991271960155</c:v>
                </c:pt>
                <c:pt idx="38">
                  <c:v>39.28132941699477</c:v>
                </c:pt>
                <c:pt idx="39">
                  <c:v>39.049574647372516</c:v>
                </c:pt>
                <c:pt idx="40">
                  <c:v>37.716441096009255</c:v>
                </c:pt>
                <c:pt idx="41">
                  <c:v>37.14056897374888</c:v>
                </c:pt>
                <c:pt idx="42">
                  <c:v>36.344158015437465</c:v>
                </c:pt>
                <c:pt idx="43">
                  <c:v>30.083521112083965</c:v>
                </c:pt>
                <c:pt idx="44">
                  <c:v>28.18540759105629</c:v>
                </c:pt>
                <c:pt idx="45">
                  <c:v>26.44857937428702</c:v>
                </c:pt>
                <c:pt idx="46">
                  <c:v>25.54094437696021</c:v>
                </c:pt>
                <c:pt idx="47">
                  <c:v>24.127324801597553</c:v>
                </c:pt>
                <c:pt idx="48">
                  <c:v>22.780742586583976</c:v>
                </c:pt>
                <c:pt idx="49">
                  <c:v>21.055130413653036</c:v>
                </c:pt>
                <c:pt idx="50">
                  <c:v>20.336166402773443</c:v>
                </c:pt>
                <c:pt idx="51">
                  <c:v>18.45469912696925</c:v>
                </c:pt>
                <c:pt idx="52">
                  <c:v>10.519992809669883</c:v>
                </c:pt>
                <c:pt idx="53">
                  <c:v>8.53330334356187</c:v>
                </c:pt>
                <c:pt idx="54">
                  <c:v>8.342091442940024</c:v>
                </c:pt>
                <c:pt idx="55">
                  <c:v>6.939451271935479</c:v>
                </c:pt>
                <c:pt idx="56">
                  <c:v>5.914104835558753</c:v>
                </c:pt>
                <c:pt idx="57">
                  <c:v>5.8041978416544575</c:v>
                </c:pt>
                <c:pt idx="58">
                  <c:v>5.62872705982888</c:v>
                </c:pt>
                <c:pt idx="59">
                  <c:v>5.536969159632474</c:v>
                </c:pt>
                <c:pt idx="60">
                  <c:v>0.3820239910958967</c:v>
                </c:pt>
                <c:pt idx="61">
                  <c:v>0.17701113797252066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小儿推拿科</c:v>
                </c:pt>
                <c:pt idx="2">
                  <c:v>血液科</c:v>
                </c:pt>
                <c:pt idx="3">
                  <c:v>肛肠科</c:v>
                </c:pt>
                <c:pt idx="4">
                  <c:v>儿科</c:v>
                </c:pt>
                <c:pt idx="5">
                  <c:v>东区肾病科</c:v>
                </c:pt>
                <c:pt idx="6">
                  <c:v>口腔科</c:v>
                </c:pt>
                <c:pt idx="7">
                  <c:v>微创骨科</c:v>
                </c:pt>
                <c:pt idx="8">
                  <c:v>老年医学科</c:v>
                </c:pt>
                <c:pt idx="9">
                  <c:v>神经外科</c:v>
                </c:pt>
                <c:pt idx="10">
                  <c:v>产科</c:v>
                </c:pt>
                <c:pt idx="11">
                  <c:v>中医经典科</c:v>
                </c:pt>
                <c:pt idx="12">
                  <c:v>消化内科</c:v>
                </c:pt>
                <c:pt idx="13">
                  <c:v>身心医学科</c:v>
                </c:pt>
                <c:pt idx="14">
                  <c:v>妇科</c:v>
                </c:pt>
                <c:pt idx="15">
                  <c:v>针灸科</c:v>
                </c:pt>
                <c:pt idx="16">
                  <c:v>眼科</c:v>
                </c:pt>
                <c:pt idx="17">
                  <c:v>骨科</c:v>
                </c:pt>
                <c:pt idx="18">
                  <c:v>呼吸内科</c:v>
                </c:pt>
                <c:pt idx="19">
                  <c:v>关节骨科</c:v>
                </c:pt>
                <c:pt idx="20">
                  <c:v>耳鼻喉科</c:v>
                </c:pt>
                <c:pt idx="21">
                  <c:v>胸外科</c:v>
                </c:pt>
                <c:pt idx="22">
                  <c:v>医院</c:v>
                </c:pt>
                <c:pt idx="23">
                  <c:v>脊柱骨科</c:v>
                </c:pt>
                <c:pt idx="24">
                  <c:v>脾胃科消化科合并</c:v>
                </c:pt>
                <c:pt idx="25">
                  <c:v>推拿科</c:v>
                </c:pt>
                <c:pt idx="26">
                  <c:v>泌尿外科</c:v>
                </c:pt>
                <c:pt idx="27">
                  <c:v>普通外科</c:v>
                </c:pt>
                <c:pt idx="28">
                  <c:v>心病三科</c:v>
                </c:pt>
                <c:pt idx="29">
                  <c:v>康复科</c:v>
                </c:pt>
                <c:pt idx="30">
                  <c:v>心血管内科</c:v>
                </c:pt>
                <c:pt idx="31">
                  <c:v>显微骨科</c:v>
                </c:pt>
                <c:pt idx="32">
                  <c:v>肿瘤内科</c:v>
                </c:pt>
                <c:pt idx="33">
                  <c:v>妇二科</c:v>
                </c:pt>
                <c:pt idx="34">
                  <c:v>肾病科</c:v>
                </c:pt>
                <c:pt idx="35">
                  <c:v>风湿病科</c:v>
                </c:pt>
                <c:pt idx="36">
                  <c:v>内分泌科</c:v>
                </c:pt>
                <c:pt idx="37">
                  <c:v>肝胆外科</c:v>
                </c:pt>
                <c:pt idx="38">
                  <c:v>脑病一科</c:v>
                </c:pt>
                <c:pt idx="39">
                  <c:v>男科</c:v>
                </c:pt>
                <c:pt idx="40">
                  <c:v>心病四科</c:v>
                </c:pt>
                <c:pt idx="41">
                  <c:v>治未病中心</c:v>
                </c:pt>
                <c:pt idx="42">
                  <c:v>脑病三科</c:v>
                </c:pt>
                <c:pt idx="43">
                  <c:v>神经内科</c:v>
                </c:pt>
                <c:pt idx="44">
                  <c:v>运动损伤骨科</c:v>
                </c:pt>
                <c:pt idx="45">
                  <c:v>妇科妇二科合并</c:v>
                </c:pt>
                <c:pt idx="46">
                  <c:v>心病二科</c:v>
                </c:pt>
                <c:pt idx="47">
                  <c:v>重症医学科</c:v>
                </c:pt>
                <c:pt idx="48">
                  <c:v>心病一科</c:v>
                </c:pt>
                <c:pt idx="49">
                  <c:v>肾脏内科</c:v>
                </c:pt>
                <c:pt idx="50">
                  <c:v>中医外治中心</c:v>
                </c:pt>
                <c:pt idx="51">
                  <c:v>脑病二科</c:v>
                </c:pt>
                <c:pt idx="52">
                  <c:v>肝病科</c:v>
                </c:pt>
                <c:pt idx="53">
                  <c:v>乳腺甲状腺外科</c:v>
                </c:pt>
                <c:pt idx="54">
                  <c:v>皮肤科</c:v>
                </c:pt>
                <c:pt idx="55">
                  <c:v>东区重症医学科</c:v>
                </c:pt>
                <c:pt idx="56">
                  <c:v>脾胃病科</c:v>
                </c:pt>
                <c:pt idx="57">
                  <c:v>周围血管科</c:v>
                </c:pt>
                <c:pt idx="58">
                  <c:v>创伤骨科</c:v>
                </c:pt>
                <c:pt idx="59">
                  <c:v>小儿骨科</c:v>
                </c:pt>
                <c:pt idx="60">
                  <c:v>西区重症医学科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95.84964624795487</c:v>
                </c:pt>
                <c:pt idx="1">
                  <c:v>95.26453797749042</c:v>
                </c:pt>
                <c:pt idx="2">
                  <c:v>93.8141751617265</c:v>
                </c:pt>
                <c:pt idx="3">
                  <c:v>93.61999874795546</c:v>
                </c:pt>
                <c:pt idx="4">
                  <c:v>93.61111296959095</c:v>
                </c:pt>
                <c:pt idx="5">
                  <c:v>93.28676285271624</c:v>
                </c:pt>
                <c:pt idx="6">
                  <c:v>92.56973736069227</c:v>
                </c:pt>
                <c:pt idx="7">
                  <c:v>91.4978496727949</c:v>
                </c:pt>
                <c:pt idx="8">
                  <c:v>91.16810981424217</c:v>
                </c:pt>
                <c:pt idx="9">
                  <c:v>89.56406830465247</c:v>
                </c:pt>
                <c:pt idx="10">
                  <c:v>88.60755109835507</c:v>
                </c:pt>
                <c:pt idx="11">
                  <c:v>85.79553124377692</c:v>
                </c:pt>
                <c:pt idx="12">
                  <c:v>82.19828379354355</c:v>
                </c:pt>
                <c:pt idx="13">
                  <c:v>78.85098786995735</c:v>
                </c:pt>
                <c:pt idx="14">
                  <c:v>78.77132314505995</c:v>
                </c:pt>
                <c:pt idx="15">
                  <c:v>78.3766794493247</c:v>
                </c:pt>
                <c:pt idx="16">
                  <c:v>75.28735471546713</c:v>
                </c:pt>
                <c:pt idx="17">
                  <c:v>71.41288462060986</c:v>
                </c:pt>
                <c:pt idx="18">
                  <c:v>70.5011252837208</c:v>
                </c:pt>
                <c:pt idx="19">
                  <c:v>70.39906587937782</c:v>
                </c:pt>
                <c:pt idx="20">
                  <c:v>68.63953732417284</c:v>
                </c:pt>
                <c:pt idx="21">
                  <c:v>68.39135259120752</c:v>
                </c:pt>
                <c:pt idx="22">
                  <c:v>65.46948837893845</c:v>
                </c:pt>
                <c:pt idx="23">
                  <c:v>64.72981573541188</c:v>
                </c:pt>
                <c:pt idx="24">
                  <c:v>63.66881459707952</c:v>
                </c:pt>
                <c:pt idx="25">
                  <c:v>63.06403366351616</c:v>
                </c:pt>
                <c:pt idx="26">
                  <c:v>62.01483986940674</c:v>
                </c:pt>
                <c:pt idx="27">
                  <c:v>60.87458222631459</c:v>
                </c:pt>
                <c:pt idx="28">
                  <c:v>57.7959317906789</c:v>
                </c:pt>
                <c:pt idx="29">
                  <c:v>57.2435320457396</c:v>
                </c:pt>
                <c:pt idx="30">
                  <c:v>56.17764743942235</c:v>
                </c:pt>
                <c:pt idx="31">
                  <c:v>53.48310183114169</c:v>
                </c:pt>
                <c:pt idx="32">
                  <c:v>48.62713442512623</c:v>
                </c:pt>
                <c:pt idx="33">
                  <c:v>44.598662738443466</c:v>
                </c:pt>
                <c:pt idx="34">
                  <c:v>41.355829767261</c:v>
                </c:pt>
                <c:pt idx="35">
                  <c:v>41.180354874295034</c:v>
                </c:pt>
                <c:pt idx="36">
                  <c:v>40.62582408155053</c:v>
                </c:pt>
                <c:pt idx="37">
                  <c:v>37.874025469703284</c:v>
                </c:pt>
                <c:pt idx="38">
                  <c:v>37.36631620215485</c:v>
                </c:pt>
                <c:pt idx="39">
                  <c:v>35.81462673776215</c:v>
                </c:pt>
                <c:pt idx="40">
                  <c:v>34.92643924880547</c:v>
                </c:pt>
                <c:pt idx="41">
                  <c:v>34.164739115428276</c:v>
                </c:pt>
                <c:pt idx="42">
                  <c:v>33.41391877119628</c:v>
                </c:pt>
                <c:pt idx="43">
                  <c:v>32.44029562946638</c:v>
                </c:pt>
                <c:pt idx="44">
                  <c:v>27.25992183052024</c:v>
                </c:pt>
                <c:pt idx="45">
                  <c:v>26.255516205891595</c:v>
                </c:pt>
                <c:pt idx="46">
                  <c:v>23.388075987847422</c:v>
                </c:pt>
                <c:pt idx="47">
                  <c:v>20.214708500196245</c:v>
                </c:pt>
                <c:pt idx="48">
                  <c:v>19.755264744581314</c:v>
                </c:pt>
                <c:pt idx="49">
                  <c:v>18.900735004600143</c:v>
                </c:pt>
                <c:pt idx="50">
                  <c:v>15.181486155285429</c:v>
                </c:pt>
                <c:pt idx="51">
                  <c:v>13.953468816289094</c:v>
                </c:pt>
                <c:pt idx="52">
                  <c:v>13.573749891198972</c:v>
                </c:pt>
                <c:pt idx="53">
                  <c:v>13.460231120369826</c:v>
                </c:pt>
                <c:pt idx="54">
                  <c:v>11.706221310878394</c:v>
                </c:pt>
                <c:pt idx="55">
                  <c:v>11.031068616125417</c:v>
                </c:pt>
                <c:pt idx="56">
                  <c:v>10.307943266682852</c:v>
                </c:pt>
                <c:pt idx="57">
                  <c:v>9.324864628555641</c:v>
                </c:pt>
                <c:pt idx="58">
                  <c:v>7.16871651769424</c:v>
                </c:pt>
                <c:pt idx="59">
                  <c:v>6.120334036673847</c:v>
                </c:pt>
                <c:pt idx="60">
                  <c:v>4.187195327852233</c:v>
                </c:pt>
                <c:pt idx="61">
                  <c:v>3.315447990228071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血液科</c:v>
                </c:pt>
                <c:pt idx="2">
                  <c:v>产科</c:v>
                </c:pt>
                <c:pt idx="3">
                  <c:v>消化内科</c:v>
                </c:pt>
                <c:pt idx="4">
                  <c:v>身心医学科</c:v>
                </c:pt>
                <c:pt idx="5">
                  <c:v>微创骨科</c:v>
                </c:pt>
                <c:pt idx="6">
                  <c:v>肝病科</c:v>
                </c:pt>
                <c:pt idx="7">
                  <c:v>神经外科</c:v>
                </c:pt>
                <c:pt idx="8">
                  <c:v>美容皮肤科</c:v>
                </c:pt>
                <c:pt idx="9">
                  <c:v>脑病二科</c:v>
                </c:pt>
                <c:pt idx="10">
                  <c:v>脊柱骨科</c:v>
                </c:pt>
                <c:pt idx="11">
                  <c:v>中医经典科</c:v>
                </c:pt>
                <c:pt idx="12">
                  <c:v>普通外科</c:v>
                </c:pt>
                <c:pt idx="13">
                  <c:v>心病四科</c:v>
                </c:pt>
                <c:pt idx="14">
                  <c:v>妇科妇二科合并</c:v>
                </c:pt>
                <c:pt idx="15">
                  <c:v>脾胃科消化科合并</c:v>
                </c:pt>
                <c:pt idx="16">
                  <c:v>肾病科</c:v>
                </c:pt>
                <c:pt idx="17">
                  <c:v>运动损伤骨科</c:v>
                </c:pt>
                <c:pt idx="18">
                  <c:v>关节骨科</c:v>
                </c:pt>
                <c:pt idx="19">
                  <c:v>肿瘤内科</c:v>
                </c:pt>
                <c:pt idx="20">
                  <c:v>治未病中心</c:v>
                </c:pt>
                <c:pt idx="21">
                  <c:v>肛肠科</c:v>
                </c:pt>
                <c:pt idx="22">
                  <c:v>肝胆外科</c:v>
                </c:pt>
                <c:pt idx="23">
                  <c:v>乳腺甲状腺外科</c:v>
                </c:pt>
                <c:pt idx="24">
                  <c:v>周围血管科</c:v>
                </c:pt>
                <c:pt idx="25">
                  <c:v>内分泌科</c:v>
                </c:pt>
                <c:pt idx="26">
                  <c:v>口腔科</c:v>
                </c:pt>
                <c:pt idx="27">
                  <c:v>针灸科</c:v>
                </c:pt>
                <c:pt idx="28">
                  <c:v>脾胃病科</c:v>
                </c:pt>
                <c:pt idx="29">
                  <c:v>皮肤科</c:v>
                </c:pt>
                <c:pt idx="30">
                  <c:v>肾脏内科</c:v>
                </c:pt>
                <c:pt idx="31">
                  <c:v>脑病一科</c:v>
                </c:pt>
                <c:pt idx="32">
                  <c:v>神经内科</c:v>
                </c:pt>
                <c:pt idx="33">
                  <c:v>综合内科</c:v>
                </c:pt>
                <c:pt idx="34">
                  <c:v>眼科</c:v>
                </c:pt>
                <c:pt idx="35">
                  <c:v>西区重症医学科</c:v>
                </c:pt>
                <c:pt idx="36">
                  <c:v>耳鼻喉科</c:v>
                </c:pt>
                <c:pt idx="37">
                  <c:v>创伤骨科</c:v>
                </c:pt>
                <c:pt idx="38">
                  <c:v>骨科</c:v>
                </c:pt>
                <c:pt idx="39">
                  <c:v>妇科</c:v>
                </c:pt>
                <c:pt idx="40">
                  <c:v>呼吸内科</c:v>
                </c:pt>
                <c:pt idx="41">
                  <c:v>胸外科</c:v>
                </c:pt>
                <c:pt idx="42">
                  <c:v>小儿推拿科</c:v>
                </c:pt>
                <c:pt idx="43">
                  <c:v>东区重症医学科</c:v>
                </c:pt>
                <c:pt idx="44">
                  <c:v>东区肾病科</c:v>
                </c:pt>
                <c:pt idx="45">
                  <c:v>心病三科</c:v>
                </c:pt>
                <c:pt idx="46">
                  <c:v>老年医学科</c:v>
                </c:pt>
                <c:pt idx="47">
                  <c:v>中医外治中心</c:v>
                </c:pt>
                <c:pt idx="48">
                  <c:v>儿科</c:v>
                </c:pt>
                <c:pt idx="49">
                  <c:v>小儿骨科</c:v>
                </c:pt>
                <c:pt idx="50">
                  <c:v>男科</c:v>
                </c:pt>
                <c:pt idx="51">
                  <c:v>心病二科</c:v>
                </c:pt>
                <c:pt idx="52">
                  <c:v>显微骨科</c:v>
                </c:pt>
                <c:pt idx="53">
                  <c:v>重症医学科</c:v>
                </c:pt>
                <c:pt idx="54">
                  <c:v>康复科</c:v>
                </c:pt>
                <c:pt idx="55">
                  <c:v>妇二科</c:v>
                </c:pt>
                <c:pt idx="56">
                  <c:v>心血管内科</c:v>
                </c:pt>
                <c:pt idx="57">
                  <c:v>推拿科</c:v>
                </c:pt>
                <c:pt idx="58">
                  <c:v>心病一科</c:v>
                </c:pt>
                <c:pt idx="59">
                  <c:v>医院</c:v>
                </c:pt>
                <c:pt idx="60">
                  <c:v>风湿病科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97.26848156549669</c:v>
                </c:pt>
                <c:pt idx="2">
                  <c:v>96.81764731599492</c:v>
                </c:pt>
                <c:pt idx="3">
                  <c:v>92.87355842743759</c:v>
                </c:pt>
                <c:pt idx="4">
                  <c:v>89.37569942558298</c:v>
                </c:pt>
                <c:pt idx="5">
                  <c:v>88.51538292109218</c:v>
                </c:pt>
                <c:pt idx="6">
                  <c:v>88.27046466946041</c:v>
                </c:pt>
                <c:pt idx="7">
                  <c:v>86.79447198536143</c:v>
                </c:pt>
                <c:pt idx="8">
                  <c:v>85.41582098656646</c:v>
                </c:pt>
                <c:pt idx="9">
                  <c:v>84.57802423428036</c:v>
                </c:pt>
                <c:pt idx="10">
                  <c:v>84.2320801186352</c:v>
                </c:pt>
                <c:pt idx="11">
                  <c:v>84.06655205872661</c:v>
                </c:pt>
                <c:pt idx="12">
                  <c:v>82.90119017164301</c:v>
                </c:pt>
                <c:pt idx="13">
                  <c:v>76.20852534011902</c:v>
                </c:pt>
                <c:pt idx="14">
                  <c:v>75.3034877491557</c:v>
                </c:pt>
                <c:pt idx="15">
                  <c:v>74.7360929150751</c:v>
                </c:pt>
                <c:pt idx="16">
                  <c:v>72.18480913276841</c:v>
                </c:pt>
                <c:pt idx="17">
                  <c:v>71.95870609965141</c:v>
                </c:pt>
                <c:pt idx="18">
                  <c:v>61.89998361103904</c:v>
                </c:pt>
                <c:pt idx="19">
                  <c:v>60.634492087394875</c:v>
                </c:pt>
                <c:pt idx="20">
                  <c:v>59.40729628047188</c:v>
                </c:pt>
                <c:pt idx="21">
                  <c:v>59.1862803577237</c:v>
                </c:pt>
                <c:pt idx="22">
                  <c:v>59.080829583915346</c:v>
                </c:pt>
                <c:pt idx="23">
                  <c:v>57.1489591531962</c:v>
                </c:pt>
                <c:pt idx="24">
                  <c:v>55.08135257563939</c:v>
                </c:pt>
                <c:pt idx="25">
                  <c:v>53.463368063882264</c:v>
                </c:pt>
                <c:pt idx="26">
                  <c:v>52.03585716131434</c:v>
                </c:pt>
                <c:pt idx="27">
                  <c:v>46.147337041315666</c:v>
                </c:pt>
                <c:pt idx="28">
                  <c:v>45.544772003018245</c:v>
                </c:pt>
                <c:pt idx="29">
                  <c:v>45.22469170754313</c:v>
                </c:pt>
                <c:pt idx="30">
                  <c:v>44.50460041167918</c:v>
                </c:pt>
                <c:pt idx="31">
                  <c:v>43.95429667683101</c:v>
                </c:pt>
                <c:pt idx="32">
                  <c:v>43.19582562121628</c:v>
                </c:pt>
                <c:pt idx="33">
                  <c:v>41.87225947652786</c:v>
                </c:pt>
                <c:pt idx="34">
                  <c:v>38.642492749010074</c:v>
                </c:pt>
                <c:pt idx="35">
                  <c:v>38.199891465136204</c:v>
                </c:pt>
                <c:pt idx="36">
                  <c:v>32.8135112493093</c:v>
                </c:pt>
                <c:pt idx="37">
                  <c:v>32.7325248137701</c:v>
                </c:pt>
                <c:pt idx="38">
                  <c:v>31.483172703149002</c:v>
                </c:pt>
                <c:pt idx="39">
                  <c:v>29.188851957622926</c:v>
                </c:pt>
                <c:pt idx="40">
                  <c:v>26.204203905614307</c:v>
                </c:pt>
                <c:pt idx="41">
                  <c:v>25.07386223280186</c:v>
                </c:pt>
                <c:pt idx="42">
                  <c:v>23.00770155553558</c:v>
                </c:pt>
                <c:pt idx="43">
                  <c:v>20.68457301828196</c:v>
                </c:pt>
                <c:pt idx="44">
                  <c:v>19.49305571200746</c:v>
                </c:pt>
                <c:pt idx="45">
                  <c:v>18.871245662718334</c:v>
                </c:pt>
                <c:pt idx="46">
                  <c:v>18.624328696817336</c:v>
                </c:pt>
                <c:pt idx="47">
                  <c:v>17.396026464791213</c:v>
                </c:pt>
                <c:pt idx="48">
                  <c:v>16.111478806563966</c:v>
                </c:pt>
                <c:pt idx="49">
                  <c:v>14.829257931860685</c:v>
                </c:pt>
                <c:pt idx="50">
                  <c:v>12.374865533526197</c:v>
                </c:pt>
                <c:pt idx="51">
                  <c:v>11.763114780126571</c:v>
                </c:pt>
                <c:pt idx="52">
                  <c:v>11.478340917925975</c:v>
                </c:pt>
                <c:pt idx="53">
                  <c:v>9.561017550481264</c:v>
                </c:pt>
                <c:pt idx="54">
                  <c:v>7.110970276970742</c:v>
                </c:pt>
                <c:pt idx="55">
                  <c:v>6.796462426658354</c:v>
                </c:pt>
                <c:pt idx="56">
                  <c:v>6.739949030827304</c:v>
                </c:pt>
                <c:pt idx="57">
                  <c:v>6.314773699039909</c:v>
                </c:pt>
                <c:pt idx="58">
                  <c:v>3.2036954557589565</c:v>
                </c:pt>
                <c:pt idx="59">
                  <c:v>2.199127716227441</c:v>
                </c:pt>
                <c:pt idx="60">
                  <c:v>1.387629611149836</c:v>
                </c:pt>
                <c:pt idx="61">
                  <c:v>0.2616663481559575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肝胆外科</c:v>
                </c:pt>
                <c:pt idx="2">
                  <c:v>针灸科</c:v>
                </c:pt>
                <c:pt idx="3">
                  <c:v>脑病三科</c:v>
                </c:pt>
                <c:pt idx="4">
                  <c:v>关节骨科</c:v>
                </c:pt>
                <c:pt idx="5">
                  <c:v>泌尿外科</c:v>
                </c:pt>
                <c:pt idx="6">
                  <c:v>神经外科</c:v>
                </c:pt>
                <c:pt idx="7">
                  <c:v>男科</c:v>
                </c:pt>
                <c:pt idx="8">
                  <c:v>脑病二科</c:v>
                </c:pt>
                <c:pt idx="9">
                  <c:v>老年医学科</c:v>
                </c:pt>
                <c:pt idx="10">
                  <c:v>肝病科</c:v>
                </c:pt>
                <c:pt idx="11">
                  <c:v>脑病一科</c:v>
                </c:pt>
                <c:pt idx="12">
                  <c:v>呼吸内科</c:v>
                </c:pt>
                <c:pt idx="13">
                  <c:v>心血管内科</c:v>
                </c:pt>
                <c:pt idx="14">
                  <c:v>医院</c:v>
                </c:pt>
                <c:pt idx="15">
                  <c:v>皮肤科</c:v>
                </c:pt>
                <c:pt idx="16">
                  <c:v>神经内科</c:v>
                </c:pt>
                <c:pt idx="17">
                  <c:v>脊柱骨科</c:v>
                </c:pt>
                <c:pt idx="18">
                  <c:v>脾胃科消化科合并</c:v>
                </c:pt>
                <c:pt idx="19">
                  <c:v>心病二科</c:v>
                </c:pt>
                <c:pt idx="20">
                  <c:v>妇科妇二科合并</c:v>
                </c:pt>
                <c:pt idx="21">
                  <c:v>微创骨科</c:v>
                </c:pt>
                <c:pt idx="22">
                  <c:v>风湿病科</c:v>
                </c:pt>
                <c:pt idx="23">
                  <c:v>周围血管科</c:v>
                </c:pt>
                <c:pt idx="24">
                  <c:v>妇科</c:v>
                </c:pt>
                <c:pt idx="25">
                  <c:v>创伤骨科</c:v>
                </c:pt>
                <c:pt idx="26">
                  <c:v>耳鼻喉科</c:v>
                </c:pt>
                <c:pt idx="27">
                  <c:v>眼科</c:v>
                </c:pt>
                <c:pt idx="28">
                  <c:v>肾脏内科</c:v>
                </c:pt>
                <c:pt idx="29">
                  <c:v>小儿推拿科</c:v>
                </c:pt>
                <c:pt idx="30">
                  <c:v>脾胃病科</c:v>
                </c:pt>
                <c:pt idx="31">
                  <c:v>康复科</c:v>
                </c:pt>
                <c:pt idx="32">
                  <c:v>肛肠科</c:v>
                </c:pt>
                <c:pt idx="33">
                  <c:v>综合内科</c:v>
                </c:pt>
                <c:pt idx="34">
                  <c:v>东区重症医学科</c:v>
                </c:pt>
                <c:pt idx="35">
                  <c:v>产科</c:v>
                </c:pt>
                <c:pt idx="36">
                  <c:v>身心医学科</c:v>
                </c:pt>
                <c:pt idx="37">
                  <c:v>心病一科</c:v>
                </c:pt>
                <c:pt idx="38">
                  <c:v>内分泌科</c:v>
                </c:pt>
                <c:pt idx="39">
                  <c:v>重症医学科</c:v>
                </c:pt>
                <c:pt idx="40">
                  <c:v>中医外治中心</c:v>
                </c:pt>
                <c:pt idx="41">
                  <c:v>普通外科</c:v>
                </c:pt>
                <c:pt idx="42">
                  <c:v>心病四科</c:v>
                </c:pt>
                <c:pt idx="43">
                  <c:v>儿科</c:v>
                </c:pt>
                <c:pt idx="44">
                  <c:v>口腔科</c:v>
                </c:pt>
                <c:pt idx="45">
                  <c:v>胸外科</c:v>
                </c:pt>
                <c:pt idx="46">
                  <c:v>骨科</c:v>
                </c:pt>
                <c:pt idx="47">
                  <c:v>运动损伤骨科</c:v>
                </c:pt>
                <c:pt idx="48">
                  <c:v>心病三科</c:v>
                </c:pt>
                <c:pt idx="49">
                  <c:v>妇二科</c:v>
                </c:pt>
                <c:pt idx="50">
                  <c:v>治未病中心</c:v>
                </c:pt>
                <c:pt idx="51">
                  <c:v>西区重症医学科</c:v>
                </c:pt>
                <c:pt idx="52">
                  <c:v>血液科</c:v>
                </c:pt>
                <c:pt idx="53">
                  <c:v>显微骨科</c:v>
                </c:pt>
                <c:pt idx="54">
                  <c:v>肾病科</c:v>
                </c:pt>
                <c:pt idx="55">
                  <c:v>乳腺甲状腺外科</c:v>
                </c:pt>
                <c:pt idx="56">
                  <c:v>肿瘤内科</c:v>
                </c:pt>
                <c:pt idx="57">
                  <c:v>中医经典科</c:v>
                </c:pt>
                <c:pt idx="58">
                  <c:v>推拿科</c:v>
                </c:pt>
                <c:pt idx="59">
                  <c:v>小儿骨科</c:v>
                </c:pt>
                <c:pt idx="60">
                  <c:v>消化内科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98.87025684511268</c:v>
                </c:pt>
                <c:pt idx="2">
                  <c:v>98.6304852249716</c:v>
                </c:pt>
                <c:pt idx="3">
                  <c:v>97.34051225098824</c:v>
                </c:pt>
                <c:pt idx="4">
                  <c:v>95.56448430800904</c:v>
                </c:pt>
                <c:pt idx="5">
                  <c:v>92.68240552970198</c:v>
                </c:pt>
                <c:pt idx="6">
                  <c:v>92.13534891369949</c:v>
                </c:pt>
                <c:pt idx="7">
                  <c:v>88.99494718295058</c:v>
                </c:pt>
                <c:pt idx="8">
                  <c:v>88.64009212971084</c:v>
                </c:pt>
                <c:pt idx="9">
                  <c:v>87.56834220732568</c:v>
                </c:pt>
                <c:pt idx="10">
                  <c:v>87.30799509728578</c:v>
                </c:pt>
                <c:pt idx="11">
                  <c:v>86.93526315400342</c:v>
                </c:pt>
                <c:pt idx="12">
                  <c:v>86.92725979240087</c:v>
                </c:pt>
                <c:pt idx="13">
                  <c:v>85.66981218960183</c:v>
                </c:pt>
                <c:pt idx="14">
                  <c:v>83.42428183818576</c:v>
                </c:pt>
                <c:pt idx="15">
                  <c:v>83.36030281821284</c:v>
                </c:pt>
                <c:pt idx="16">
                  <c:v>80.34704338012169</c:v>
                </c:pt>
                <c:pt idx="17">
                  <c:v>76.6963116450689</c:v>
                </c:pt>
                <c:pt idx="18">
                  <c:v>76.57183362519483</c:v>
                </c:pt>
                <c:pt idx="19">
                  <c:v>69.37444923246515</c:v>
                </c:pt>
                <c:pt idx="20">
                  <c:v>68.03216005028317</c:v>
                </c:pt>
                <c:pt idx="21">
                  <c:v>67.45794305602845</c:v>
                </c:pt>
                <c:pt idx="22">
                  <c:v>66.048618060193</c:v>
                </c:pt>
                <c:pt idx="23">
                  <c:v>65.80671656127602</c:v>
                </c:pt>
                <c:pt idx="24">
                  <c:v>64.71146535301229</c:v>
                </c:pt>
                <c:pt idx="25">
                  <c:v>63.77281952875965</c:v>
                </c:pt>
                <c:pt idx="26">
                  <c:v>63.46147581627682</c:v>
                </c:pt>
                <c:pt idx="27">
                  <c:v>57.21467511511331</c:v>
                </c:pt>
                <c:pt idx="28">
                  <c:v>56.2298661877369</c:v>
                </c:pt>
                <c:pt idx="29">
                  <c:v>56.14735967047923</c:v>
                </c:pt>
                <c:pt idx="30">
                  <c:v>54.43430235001375</c:v>
                </c:pt>
                <c:pt idx="31">
                  <c:v>54.28592230723559</c:v>
                </c:pt>
                <c:pt idx="32">
                  <c:v>52.75904712678041</c:v>
                </c:pt>
                <c:pt idx="33">
                  <c:v>51.37673408107414</c:v>
                </c:pt>
                <c:pt idx="34">
                  <c:v>50.99916743257098</c:v>
                </c:pt>
                <c:pt idx="35">
                  <c:v>49.28949728055015</c:v>
                </c:pt>
                <c:pt idx="36">
                  <c:v>45.258822771519206</c:v>
                </c:pt>
                <c:pt idx="37">
                  <c:v>44.21013822279119</c:v>
                </c:pt>
                <c:pt idx="38">
                  <c:v>42.877720882355106</c:v>
                </c:pt>
                <c:pt idx="39">
                  <c:v>42.26362295368678</c:v>
                </c:pt>
                <c:pt idx="40">
                  <c:v>40.855633627944144</c:v>
                </c:pt>
                <c:pt idx="41">
                  <c:v>40.211426491501605</c:v>
                </c:pt>
                <c:pt idx="42">
                  <c:v>38.47226357447654</c:v>
                </c:pt>
                <c:pt idx="43">
                  <c:v>35.20685466676516</c:v>
                </c:pt>
                <c:pt idx="44">
                  <c:v>33.1766663062624</c:v>
                </c:pt>
                <c:pt idx="45">
                  <c:v>26.437230325374973</c:v>
                </c:pt>
                <c:pt idx="46">
                  <c:v>25.84156892903282</c:v>
                </c:pt>
                <c:pt idx="47">
                  <c:v>24.61811570096715</c:v>
                </c:pt>
                <c:pt idx="48">
                  <c:v>24.54518190409068</c:v>
                </c:pt>
                <c:pt idx="49">
                  <c:v>23.04012383472705</c:v>
                </c:pt>
                <c:pt idx="50">
                  <c:v>18.99797018534168</c:v>
                </c:pt>
                <c:pt idx="51">
                  <c:v>17.138160684741678</c:v>
                </c:pt>
                <c:pt idx="52">
                  <c:v>16.629023890230066</c:v>
                </c:pt>
                <c:pt idx="53">
                  <c:v>16.57163379570462</c:v>
                </c:pt>
                <c:pt idx="54">
                  <c:v>15.513480245433254</c:v>
                </c:pt>
                <c:pt idx="55">
                  <c:v>15.318306651420944</c:v>
                </c:pt>
                <c:pt idx="56">
                  <c:v>15.04327679323289</c:v>
                </c:pt>
                <c:pt idx="57">
                  <c:v>13.380016410806443</c:v>
                </c:pt>
                <c:pt idx="58">
                  <c:v>10.689036781044658</c:v>
                </c:pt>
                <c:pt idx="59">
                  <c:v>4.012181978109558</c:v>
                </c:pt>
                <c:pt idx="60">
                  <c:v>1.8825582199074973</c:v>
                </c:pt>
                <c:pt idx="61">
                  <c:v>0.08205027990697902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  <c:pt idx="20">
                  <c:v>小儿骨科</c:v>
                </c:pt>
                <c:pt idx="21">
                  <c:v>微创骨科</c:v>
                </c:pt>
                <c:pt idx="22">
                  <c:v>肝胆外科</c:v>
                </c:pt>
                <c:pt idx="23">
                  <c:v>妇科妇二科合并</c:v>
                </c:pt>
                <c:pt idx="24">
                  <c:v>皮肤科</c:v>
                </c:pt>
                <c:pt idx="25">
                  <c:v>脾胃病科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肛肠科</c:v>
                </c:pt>
                <c:pt idx="31">
                  <c:v>血液科</c:v>
                </c:pt>
                <c:pt idx="32">
                  <c:v>眼科</c:v>
                </c:pt>
                <c:pt idx="33">
                  <c:v>心病三科</c:v>
                </c:pt>
                <c:pt idx="34">
                  <c:v>内分泌科</c:v>
                </c:pt>
                <c:pt idx="35">
                  <c:v>耳鼻喉科</c:v>
                </c:pt>
                <c:pt idx="36">
                  <c:v>心血管内科</c:v>
                </c:pt>
                <c:pt idx="37">
                  <c:v>东区肾病科</c:v>
                </c:pt>
                <c:pt idx="38">
                  <c:v>心病一科</c:v>
                </c:pt>
                <c:pt idx="39">
                  <c:v>肾脏内科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肾病科</c:v>
                </c:pt>
                <c:pt idx="43">
                  <c:v>心病四科</c:v>
                </c:pt>
                <c:pt idx="44">
                  <c:v>胸外科</c:v>
                </c:pt>
                <c:pt idx="45">
                  <c:v>综合内科</c:v>
                </c:pt>
                <c:pt idx="46">
                  <c:v>妇科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脑病一科</c:v>
                </c:pt>
                <c:pt idx="50">
                  <c:v>神经外科</c:v>
                </c:pt>
                <c:pt idx="51">
                  <c:v>推拿科</c:v>
                </c:pt>
                <c:pt idx="52">
                  <c:v>呼吸内科</c:v>
                </c:pt>
                <c:pt idx="53">
                  <c:v>周围血管科</c:v>
                </c:pt>
                <c:pt idx="54">
                  <c:v>中医经典科</c:v>
                </c:pt>
                <c:pt idx="55">
                  <c:v>老年医学科</c:v>
                </c:pt>
                <c:pt idx="56">
                  <c:v>针灸科</c:v>
                </c:pt>
                <c:pt idx="57">
                  <c:v>东区重症医学科</c:v>
                </c:pt>
                <c:pt idx="58">
                  <c:v>重症医学科</c:v>
                </c:pt>
                <c:pt idx="59">
                  <c:v>肝病科</c:v>
                </c:pt>
                <c:pt idx="60">
                  <c:v>西区重症医学科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脑病二科</c:v>
                </c:pt>
                <c:pt idx="1">
                  <c:v>老年医学科</c:v>
                </c:pt>
                <c:pt idx="2">
                  <c:v>周围血管科</c:v>
                </c:pt>
                <c:pt idx="3">
                  <c:v>小儿骨科</c:v>
                </c:pt>
                <c:pt idx="4">
                  <c:v>呼吸内科</c:v>
                </c:pt>
                <c:pt idx="5">
                  <c:v>中医外治中心</c:v>
                </c:pt>
                <c:pt idx="6">
                  <c:v>妇二科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中医经典科</c:v>
                </c:pt>
                <c:pt idx="10">
                  <c:v>针灸科</c:v>
                </c:pt>
                <c:pt idx="11">
                  <c:v>内分泌科</c:v>
                </c:pt>
                <c:pt idx="12">
                  <c:v>男科</c:v>
                </c:pt>
                <c:pt idx="13">
                  <c:v>妇科</c:v>
                </c:pt>
                <c:pt idx="14">
                  <c:v>治未病中心</c:v>
                </c:pt>
                <c:pt idx="15">
                  <c:v>普通外科</c:v>
                </c:pt>
                <c:pt idx="16">
                  <c:v>乳腺甲状腺外科</c:v>
                </c:pt>
                <c:pt idx="17">
                  <c:v>微创骨科</c:v>
                </c:pt>
                <c:pt idx="18">
                  <c:v>东区重症医学科</c:v>
                </c:pt>
                <c:pt idx="19">
                  <c:v>心血管内科</c:v>
                </c:pt>
                <c:pt idx="20">
                  <c:v>肛肠科</c:v>
                </c:pt>
                <c:pt idx="21">
                  <c:v>关节骨科</c:v>
                </c:pt>
                <c:pt idx="22">
                  <c:v>血液科</c:v>
                </c:pt>
                <c:pt idx="23">
                  <c:v>心病二科</c:v>
                </c:pt>
                <c:pt idx="24">
                  <c:v>心病四科</c:v>
                </c:pt>
                <c:pt idx="25">
                  <c:v>康复科</c:v>
                </c:pt>
                <c:pt idx="26">
                  <c:v>神经内科</c:v>
                </c:pt>
                <c:pt idx="27">
                  <c:v>脑病一科</c:v>
                </c:pt>
                <c:pt idx="28">
                  <c:v>骨科</c:v>
                </c:pt>
                <c:pt idx="29">
                  <c:v>泌尿外科</c:v>
                </c:pt>
                <c:pt idx="30">
                  <c:v>美容皮肤科</c:v>
                </c:pt>
                <c:pt idx="31">
                  <c:v>妇科妇二科合并</c:v>
                </c:pt>
                <c:pt idx="32">
                  <c:v>综合内科</c:v>
                </c:pt>
                <c:pt idx="33">
                  <c:v>风湿病科</c:v>
                </c:pt>
                <c:pt idx="34">
                  <c:v>脾胃病科</c:v>
                </c:pt>
                <c:pt idx="35">
                  <c:v>身心医学科</c:v>
                </c:pt>
                <c:pt idx="36">
                  <c:v>眼科</c:v>
                </c:pt>
                <c:pt idx="37">
                  <c:v>心病三科</c:v>
                </c:pt>
                <c:pt idx="38">
                  <c:v>胸外科</c:v>
                </c:pt>
                <c:pt idx="39">
                  <c:v>医院</c:v>
                </c:pt>
                <c:pt idx="40">
                  <c:v>肿瘤内科</c:v>
                </c:pt>
                <c:pt idx="41">
                  <c:v>产科</c:v>
                </c:pt>
                <c:pt idx="42">
                  <c:v>显微骨科</c:v>
                </c:pt>
                <c:pt idx="43">
                  <c:v>推拿科</c:v>
                </c:pt>
                <c:pt idx="44">
                  <c:v>肝胆外科</c:v>
                </c:pt>
                <c:pt idx="45">
                  <c:v>东区肾病科</c:v>
                </c:pt>
                <c:pt idx="46">
                  <c:v>皮肤科</c:v>
                </c:pt>
                <c:pt idx="47">
                  <c:v>脊柱骨科</c:v>
                </c:pt>
                <c:pt idx="48">
                  <c:v>西区重症医学科</c:v>
                </c:pt>
                <c:pt idx="49">
                  <c:v>小儿推拿科</c:v>
                </c:pt>
                <c:pt idx="50">
                  <c:v>口腔科</c:v>
                </c:pt>
                <c:pt idx="51">
                  <c:v>心病一科</c:v>
                </c:pt>
                <c:pt idx="52">
                  <c:v>肝病科</c:v>
                </c:pt>
                <c:pt idx="53">
                  <c:v>儿科</c:v>
                </c:pt>
                <c:pt idx="54">
                  <c:v>肾病科</c:v>
                </c:pt>
                <c:pt idx="55">
                  <c:v>脾胃科消化科合并</c:v>
                </c:pt>
                <c:pt idx="56">
                  <c:v>神经外科</c:v>
                </c:pt>
                <c:pt idx="57">
                  <c:v>脑病三科</c:v>
                </c:pt>
                <c:pt idx="58">
                  <c:v>耳鼻喉科</c:v>
                </c:pt>
                <c:pt idx="59">
                  <c:v>消化内科</c:v>
                </c:pt>
                <c:pt idx="60">
                  <c:v>肾脏内科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98.7422727904287</c:v>
                </c:pt>
                <c:pt idx="2">
                  <c:v>98.44236329286699</c:v>
                </c:pt>
                <c:pt idx="3">
                  <c:v>94.7828397677875</c:v>
                </c:pt>
                <c:pt idx="4">
                  <c:v>92.79323661675137</c:v>
                </c:pt>
                <c:pt idx="5">
                  <c:v>90.0348005177439</c:v>
                </c:pt>
                <c:pt idx="6">
                  <c:v>89.97511746467791</c:v>
                </c:pt>
                <c:pt idx="7">
                  <c:v>88.67913702456795</c:v>
                </c:pt>
                <c:pt idx="8">
                  <c:v>86.93859364033736</c:v>
                </c:pt>
                <c:pt idx="9">
                  <c:v>81.41606947555869</c:v>
                </c:pt>
                <c:pt idx="10">
                  <c:v>79.29740830401889</c:v>
                </c:pt>
                <c:pt idx="11">
                  <c:v>79.09535512819917</c:v>
                </c:pt>
                <c:pt idx="12">
                  <c:v>78.59185174732782</c:v>
                </c:pt>
                <c:pt idx="13">
                  <c:v>77.88996699594502</c:v>
                </c:pt>
                <c:pt idx="14">
                  <c:v>77.43271181925891</c:v>
                </c:pt>
                <c:pt idx="15">
                  <c:v>77.28260797716804</c:v>
                </c:pt>
                <c:pt idx="16">
                  <c:v>77.2081073336125</c:v>
                </c:pt>
                <c:pt idx="17">
                  <c:v>76.2168998633071</c:v>
                </c:pt>
                <c:pt idx="18">
                  <c:v>75.9448140809995</c:v>
                </c:pt>
                <c:pt idx="19">
                  <c:v>75.53596981725698</c:v>
                </c:pt>
                <c:pt idx="20">
                  <c:v>75.43263760251068</c:v>
                </c:pt>
                <c:pt idx="21">
                  <c:v>74.00878875803322</c:v>
                </c:pt>
                <c:pt idx="22">
                  <c:v>71.03871040096445</c:v>
                </c:pt>
                <c:pt idx="23">
                  <c:v>70.0481361766943</c:v>
                </c:pt>
                <c:pt idx="24">
                  <c:v>67.3182959971914</c:v>
                </c:pt>
                <c:pt idx="25">
                  <c:v>64.79191428346536</c:v>
                </c:pt>
                <c:pt idx="26">
                  <c:v>64.72854979667143</c:v>
                </c:pt>
                <c:pt idx="27">
                  <c:v>64.56990124912002</c:v>
                </c:pt>
                <c:pt idx="28">
                  <c:v>63.10454920285098</c:v>
                </c:pt>
                <c:pt idx="29">
                  <c:v>60.635242307383045</c:v>
                </c:pt>
                <c:pt idx="30">
                  <c:v>59.967006769042214</c:v>
                </c:pt>
                <c:pt idx="31">
                  <c:v>59.59820954069211</c:v>
                </c:pt>
                <c:pt idx="32">
                  <c:v>59.314108373720295</c:v>
                </c:pt>
                <c:pt idx="33">
                  <c:v>56.075640436140745</c:v>
                </c:pt>
                <c:pt idx="34">
                  <c:v>54.80202599705811</c:v>
                </c:pt>
                <c:pt idx="35">
                  <c:v>54.619962273658345</c:v>
                </c:pt>
                <c:pt idx="36">
                  <c:v>53.826355246139975</c:v>
                </c:pt>
                <c:pt idx="37">
                  <c:v>53.67236971118385</c:v>
                </c:pt>
                <c:pt idx="38">
                  <c:v>53.36410269969118</c:v>
                </c:pt>
                <c:pt idx="39">
                  <c:v>53.059908583346015</c:v>
                </c:pt>
                <c:pt idx="40">
                  <c:v>51.531752418894094</c:v>
                </c:pt>
                <c:pt idx="41">
                  <c:v>50.46335256943897</c:v>
                </c:pt>
                <c:pt idx="42">
                  <c:v>49.26928995916385</c:v>
                </c:pt>
                <c:pt idx="43">
                  <c:v>49.153647148014315</c:v>
                </c:pt>
                <c:pt idx="44">
                  <c:v>46.09068457098772</c:v>
                </c:pt>
                <c:pt idx="45">
                  <c:v>45.569046105991404</c:v>
                </c:pt>
                <c:pt idx="46">
                  <c:v>43.23863174582823</c:v>
                </c:pt>
                <c:pt idx="47">
                  <c:v>42.67608411078773</c:v>
                </c:pt>
                <c:pt idx="48">
                  <c:v>39.84919610405749</c:v>
                </c:pt>
                <c:pt idx="49">
                  <c:v>36.12418441743777</c:v>
                </c:pt>
                <c:pt idx="50">
                  <c:v>32.68056917969028</c:v>
                </c:pt>
                <c:pt idx="51">
                  <c:v>26.18259843159963</c:v>
                </c:pt>
                <c:pt idx="52">
                  <c:v>19.886208629797995</c:v>
                </c:pt>
                <c:pt idx="53">
                  <c:v>17.07120927914004</c:v>
                </c:pt>
                <c:pt idx="54">
                  <c:v>16.74522768504066</c:v>
                </c:pt>
                <c:pt idx="55">
                  <c:v>14.6532914599995</c:v>
                </c:pt>
                <c:pt idx="56">
                  <c:v>14.351623327066475</c:v>
                </c:pt>
                <c:pt idx="57">
                  <c:v>11.307425330574441</c:v>
                </c:pt>
                <c:pt idx="58">
                  <c:v>4.787820907550258</c:v>
                </c:pt>
                <c:pt idx="59">
                  <c:v>2.181447669997299</c:v>
                </c:pt>
                <c:pt idx="60">
                  <c:v>1.231023651283401</c:v>
                </c:pt>
                <c:pt idx="61">
                  <c:v>0.5162320741978031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西区重症医学科</c:v>
                </c:pt>
                <c:pt idx="2">
                  <c:v>针灸科</c:v>
                </c:pt>
                <c:pt idx="3">
                  <c:v>消化内科</c:v>
                </c:pt>
                <c:pt idx="4">
                  <c:v>东区重症医学科</c:v>
                </c:pt>
                <c:pt idx="5">
                  <c:v>心病四科</c:v>
                </c:pt>
                <c:pt idx="6">
                  <c:v>肾脏内科</c:v>
                </c:pt>
                <c:pt idx="7">
                  <c:v>小儿推拿科</c:v>
                </c:pt>
                <c:pt idx="8">
                  <c:v>综合内科</c:v>
                </c:pt>
                <c:pt idx="9">
                  <c:v>脾胃病科</c:v>
                </c:pt>
                <c:pt idx="10">
                  <c:v>肛肠科</c:v>
                </c:pt>
                <c:pt idx="11">
                  <c:v>医院</c:v>
                </c:pt>
                <c:pt idx="12">
                  <c:v>神经外科</c:v>
                </c:pt>
                <c:pt idx="13">
                  <c:v>小儿骨科</c:v>
                </c:pt>
                <c:pt idx="14">
                  <c:v>老年医学科</c:v>
                </c:pt>
                <c:pt idx="15">
                  <c:v>身心医学科</c:v>
                </c:pt>
                <c:pt idx="16">
                  <c:v>脑病三科</c:v>
                </c:pt>
                <c:pt idx="17">
                  <c:v>产科</c:v>
                </c:pt>
                <c:pt idx="18">
                  <c:v>脾胃科消化科合并</c:v>
                </c:pt>
                <c:pt idx="19">
                  <c:v>运动损伤骨科</c:v>
                </c:pt>
                <c:pt idx="20">
                  <c:v>肾病科</c:v>
                </c:pt>
                <c:pt idx="21">
                  <c:v>脑病一科</c:v>
                </c:pt>
                <c:pt idx="22">
                  <c:v>心血管内科</c:v>
                </c:pt>
                <c:pt idx="23">
                  <c:v>风湿病科</c:v>
                </c:pt>
                <c:pt idx="24">
                  <c:v>血液科</c:v>
                </c:pt>
                <c:pt idx="25">
                  <c:v>微创骨科</c:v>
                </c:pt>
                <c:pt idx="26">
                  <c:v>普通外科</c:v>
                </c:pt>
                <c:pt idx="27">
                  <c:v>肝胆外科</c:v>
                </c:pt>
                <c:pt idx="28">
                  <c:v>推拿科</c:v>
                </c:pt>
                <c:pt idx="29">
                  <c:v>心病三科</c:v>
                </c:pt>
                <c:pt idx="30">
                  <c:v>心病二科</c:v>
                </c:pt>
                <c:pt idx="31">
                  <c:v>妇科妇二科合并</c:v>
                </c:pt>
                <c:pt idx="32">
                  <c:v>关节骨科</c:v>
                </c:pt>
                <c:pt idx="33">
                  <c:v>显微骨科</c:v>
                </c:pt>
                <c:pt idx="34">
                  <c:v>神经内科</c:v>
                </c:pt>
                <c:pt idx="35">
                  <c:v>泌尿外科</c:v>
                </c:pt>
                <c:pt idx="36">
                  <c:v>眼科</c:v>
                </c:pt>
                <c:pt idx="37">
                  <c:v>胸外科</c:v>
                </c:pt>
                <c:pt idx="38">
                  <c:v>美容皮肤科</c:v>
                </c:pt>
                <c:pt idx="39">
                  <c:v>妇科</c:v>
                </c:pt>
                <c:pt idx="40">
                  <c:v>东区肾病科</c:v>
                </c:pt>
                <c:pt idx="41">
                  <c:v>呼吸内科</c:v>
                </c:pt>
                <c:pt idx="42">
                  <c:v>创伤骨科</c:v>
                </c:pt>
                <c:pt idx="43">
                  <c:v>皮肤科</c:v>
                </c:pt>
                <c:pt idx="44">
                  <c:v>口腔科</c:v>
                </c:pt>
                <c:pt idx="45">
                  <c:v>儿科</c:v>
                </c:pt>
                <c:pt idx="46">
                  <c:v>康复科</c:v>
                </c:pt>
                <c:pt idx="47">
                  <c:v>妇二科</c:v>
                </c:pt>
                <c:pt idx="48">
                  <c:v>脊柱骨科</c:v>
                </c:pt>
                <c:pt idx="49">
                  <c:v>骨科</c:v>
                </c:pt>
                <c:pt idx="50">
                  <c:v>心病一科</c:v>
                </c:pt>
                <c:pt idx="51">
                  <c:v>中医经典科</c:v>
                </c:pt>
                <c:pt idx="52">
                  <c:v>中医外治中心</c:v>
                </c:pt>
                <c:pt idx="53">
                  <c:v>治未病中心</c:v>
                </c:pt>
                <c:pt idx="54">
                  <c:v>乳腺甲状腺外科</c:v>
                </c:pt>
                <c:pt idx="55">
                  <c:v>脑病二科</c:v>
                </c:pt>
                <c:pt idx="56">
                  <c:v>内分泌科</c:v>
                </c:pt>
                <c:pt idx="57">
                  <c:v>周围血管科</c:v>
                </c:pt>
                <c:pt idx="58">
                  <c:v>男科</c:v>
                </c:pt>
                <c:pt idx="59">
                  <c:v>重症医学科</c:v>
                </c:pt>
                <c:pt idx="60">
                  <c:v>耳鼻喉科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99.57408300636044</c:v>
                </c:pt>
                <c:pt idx="2">
                  <c:v>96.0959662563778</c:v>
                </c:pt>
                <c:pt idx="3">
                  <c:v>90.5402738367496</c:v>
                </c:pt>
                <c:pt idx="4">
                  <c:v>88.57031149197097</c:v>
                </c:pt>
                <c:pt idx="5">
                  <c:v>83.85295771699502</c:v>
                </c:pt>
                <c:pt idx="6">
                  <c:v>82.48660571314092</c:v>
                </c:pt>
                <c:pt idx="7">
                  <c:v>81.30592473393865</c:v>
                </c:pt>
                <c:pt idx="8">
                  <c:v>80.33255652186487</c:v>
                </c:pt>
                <c:pt idx="9">
                  <c:v>79.37958655310291</c:v>
                </c:pt>
                <c:pt idx="10">
                  <c:v>78.99845846870878</c:v>
                </c:pt>
                <c:pt idx="11">
                  <c:v>75.33067943906624</c:v>
                </c:pt>
                <c:pt idx="12">
                  <c:v>73.02805320776866</c:v>
                </c:pt>
                <c:pt idx="13">
                  <c:v>73.02539141942158</c:v>
                </c:pt>
                <c:pt idx="14">
                  <c:v>71.64757234855549</c:v>
                </c:pt>
                <c:pt idx="15">
                  <c:v>69.09078678225748</c:v>
                </c:pt>
                <c:pt idx="16">
                  <c:v>69.06498747177842</c:v>
                </c:pt>
                <c:pt idx="17">
                  <c:v>67.76165893219627</c:v>
                </c:pt>
                <c:pt idx="18">
                  <c:v>64.21499773457693</c:v>
                </c:pt>
                <c:pt idx="19">
                  <c:v>61.37688011986531</c:v>
                </c:pt>
                <c:pt idx="20">
                  <c:v>58.19560889387425</c:v>
                </c:pt>
                <c:pt idx="21">
                  <c:v>56.946460523283896</c:v>
                </c:pt>
                <c:pt idx="22">
                  <c:v>56.305809095070124</c:v>
                </c:pt>
                <c:pt idx="23">
                  <c:v>54.386970232341596</c:v>
                </c:pt>
                <c:pt idx="24">
                  <c:v>53.51989120224864</c:v>
                </c:pt>
                <c:pt idx="25">
                  <c:v>53.03608405117578</c:v>
                </c:pt>
                <c:pt idx="26">
                  <c:v>52.17320480338459</c:v>
                </c:pt>
                <c:pt idx="27">
                  <c:v>52.07155031292667</c:v>
                </c:pt>
                <c:pt idx="28">
                  <c:v>50.46574791345071</c:v>
                </c:pt>
                <c:pt idx="29">
                  <c:v>49.63900084939847</c:v>
                </c:pt>
                <c:pt idx="30">
                  <c:v>46.83572660928101</c:v>
                </c:pt>
                <c:pt idx="31">
                  <c:v>46.709876379042605</c:v>
                </c:pt>
                <c:pt idx="32">
                  <c:v>44.51698411721745</c:v>
                </c:pt>
                <c:pt idx="33">
                  <c:v>44.336997159033686</c:v>
                </c:pt>
                <c:pt idx="34">
                  <c:v>43.13580801984756</c:v>
                </c:pt>
                <c:pt idx="35">
                  <c:v>39.81792473833217</c:v>
                </c:pt>
                <c:pt idx="36">
                  <c:v>39.23768011534411</c:v>
                </c:pt>
                <c:pt idx="37">
                  <c:v>38.25233077937179</c:v>
                </c:pt>
                <c:pt idx="38">
                  <c:v>36.66052571395381</c:v>
                </c:pt>
                <c:pt idx="39">
                  <c:v>35.72077698506974</c:v>
                </c:pt>
                <c:pt idx="40">
                  <c:v>35.51548192344483</c:v>
                </c:pt>
                <c:pt idx="41">
                  <c:v>31.520491058482</c:v>
                </c:pt>
                <c:pt idx="42">
                  <c:v>30.733180645768204</c:v>
                </c:pt>
                <c:pt idx="43">
                  <c:v>29.73329147993074</c:v>
                </c:pt>
                <c:pt idx="44">
                  <c:v>26.70690394945893</c:v>
                </c:pt>
                <c:pt idx="45">
                  <c:v>22.90949058883732</c:v>
                </c:pt>
                <c:pt idx="46">
                  <c:v>21.56922811828251</c:v>
                </c:pt>
                <c:pt idx="47">
                  <c:v>19.232353304797837</c:v>
                </c:pt>
                <c:pt idx="48">
                  <c:v>18.190233401206708</c:v>
                </c:pt>
                <c:pt idx="49">
                  <c:v>17.608446193732103</c:v>
                </c:pt>
                <c:pt idx="50">
                  <c:v>14.83534369246819</c:v>
                </c:pt>
                <c:pt idx="51">
                  <c:v>14.347395545276655</c:v>
                </c:pt>
                <c:pt idx="52">
                  <c:v>13.506521244992928</c:v>
                </c:pt>
                <c:pt idx="53">
                  <c:v>12.302506798371965</c:v>
                </c:pt>
                <c:pt idx="54">
                  <c:v>9.667278608962985</c:v>
                </c:pt>
                <c:pt idx="55">
                  <c:v>8.73825247493668</c:v>
                </c:pt>
                <c:pt idx="56">
                  <c:v>8.253717572071988</c:v>
                </c:pt>
                <c:pt idx="57">
                  <c:v>7.944575186257723</c:v>
                </c:pt>
                <c:pt idx="58">
                  <c:v>4.089723923893221</c:v>
                </c:pt>
                <c:pt idx="59">
                  <c:v>3.0742765674563026</c:v>
                </c:pt>
                <c:pt idx="60">
                  <c:v>2.9907687193465557</c:v>
                </c:pt>
                <c:pt idx="61">
                  <c:v>1.7595381540380266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日间手术占择期手术比例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日间手术占择期手术比例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老年医学科</c:v>
                </c:pt>
                <c:pt idx="2">
                  <c:v>肛肠科</c:v>
                </c:pt>
                <c:pt idx="3">
                  <c:v>心病四科</c:v>
                </c:pt>
                <c:pt idx="4">
                  <c:v>治未病中心</c:v>
                </c:pt>
                <c:pt idx="5">
                  <c:v>肿瘤内科</c:v>
                </c:pt>
                <c:pt idx="6">
                  <c:v>乳腺甲状腺外科</c:v>
                </c:pt>
                <c:pt idx="7">
                  <c:v>呼吸内科</c:v>
                </c:pt>
                <c:pt idx="8">
                  <c:v>针灸科</c:v>
                </c:pt>
                <c:pt idx="9">
                  <c:v>妇科妇二科合并</c:v>
                </c:pt>
                <c:pt idx="10">
                  <c:v>妇二科</c:v>
                </c:pt>
                <c:pt idx="11">
                  <c:v>周围血管科</c:v>
                </c:pt>
                <c:pt idx="12">
                  <c:v>综合内科</c:v>
                </c:pt>
                <c:pt idx="13">
                  <c:v>心病三科</c:v>
                </c:pt>
                <c:pt idx="14">
                  <c:v>康复科</c:v>
                </c:pt>
                <c:pt idx="15">
                  <c:v>脾胃科消化科合并</c:v>
                </c:pt>
                <c:pt idx="16">
                  <c:v>耳鼻喉科</c:v>
                </c:pt>
                <c:pt idx="17">
                  <c:v>中医经典科</c:v>
                </c:pt>
                <c:pt idx="18">
                  <c:v>产科</c:v>
                </c:pt>
                <c:pt idx="19">
                  <c:v>心病一科</c:v>
                </c:pt>
                <c:pt idx="20">
                  <c:v>脑病三科</c:v>
                </c:pt>
                <c:pt idx="21">
                  <c:v>眼科</c:v>
                </c:pt>
                <c:pt idx="22">
                  <c:v>男科</c:v>
                </c:pt>
                <c:pt idx="23">
                  <c:v>肝胆外科</c:v>
                </c:pt>
                <c:pt idx="24">
                  <c:v>骨科</c:v>
                </c:pt>
                <c:pt idx="25">
                  <c:v>内分泌科</c:v>
                </c:pt>
                <c:pt idx="26">
                  <c:v>重症医学科</c:v>
                </c:pt>
                <c:pt idx="27">
                  <c:v>儿科</c:v>
                </c:pt>
                <c:pt idx="28">
                  <c:v>风湿病科</c:v>
                </c:pt>
                <c:pt idx="29">
                  <c:v>中医外治中心</c:v>
                </c:pt>
                <c:pt idx="30">
                  <c:v>医院</c:v>
                </c:pt>
                <c:pt idx="31">
                  <c:v>脊柱骨科</c:v>
                </c:pt>
                <c:pt idx="32">
                  <c:v>美容皮肤科</c:v>
                </c:pt>
                <c:pt idx="33">
                  <c:v>东区肾病科</c:v>
                </c:pt>
                <c:pt idx="34">
                  <c:v>口腔科</c:v>
                </c:pt>
                <c:pt idx="35">
                  <c:v>普通外科</c:v>
                </c:pt>
                <c:pt idx="36">
                  <c:v>关节骨科</c:v>
                </c:pt>
                <c:pt idx="37">
                  <c:v>小儿推拿科</c:v>
                </c:pt>
                <c:pt idx="38">
                  <c:v>脑病一科</c:v>
                </c:pt>
                <c:pt idx="39">
                  <c:v>身心医学科</c:v>
                </c:pt>
                <c:pt idx="40">
                  <c:v>脾胃病科</c:v>
                </c:pt>
                <c:pt idx="41">
                  <c:v>妇科</c:v>
                </c:pt>
                <c:pt idx="42">
                  <c:v>肾脏内科</c:v>
                </c:pt>
                <c:pt idx="43">
                  <c:v>胸外科</c:v>
                </c:pt>
                <c:pt idx="44">
                  <c:v>微创骨科</c:v>
                </c:pt>
                <c:pt idx="45">
                  <c:v>脑病二科</c:v>
                </c:pt>
                <c:pt idx="46">
                  <c:v>推拿科</c:v>
                </c:pt>
                <c:pt idx="47">
                  <c:v>心血管内科</c:v>
                </c:pt>
                <c:pt idx="48">
                  <c:v>神经内科</c:v>
                </c:pt>
                <c:pt idx="49">
                  <c:v>运动损伤骨科</c:v>
                </c:pt>
                <c:pt idx="50">
                  <c:v>消化内科</c:v>
                </c:pt>
                <c:pt idx="51">
                  <c:v>肾病科</c:v>
                </c:pt>
                <c:pt idx="52">
                  <c:v>肝病科</c:v>
                </c:pt>
                <c:pt idx="53">
                  <c:v>西区重症医学科</c:v>
                </c:pt>
                <c:pt idx="54">
                  <c:v>血液科</c:v>
                </c:pt>
                <c:pt idx="55">
                  <c:v>泌尿外科</c:v>
                </c:pt>
                <c:pt idx="56">
                  <c:v>神经外科</c:v>
                </c:pt>
                <c:pt idx="57">
                  <c:v>创伤骨科</c:v>
                </c:pt>
                <c:pt idx="58">
                  <c:v>皮肤科</c:v>
                </c:pt>
                <c:pt idx="59">
                  <c:v>显微骨科</c:v>
                </c:pt>
                <c:pt idx="60">
                  <c:v>东区重症医学科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96.01562474742944</c:v>
                </c:pt>
                <c:pt idx="1">
                  <c:v>95.23705316331336</c:v>
                </c:pt>
                <c:pt idx="2">
                  <c:v>94.52137682315167</c:v>
                </c:pt>
                <c:pt idx="3">
                  <c:v>93.63220163755102</c:v>
                </c:pt>
                <c:pt idx="4">
                  <c:v>93.3439250477692</c:v>
                </c:pt>
                <c:pt idx="5">
                  <c:v>89.90181813578488</c:v>
                </c:pt>
                <c:pt idx="6">
                  <c:v>89.14681349265858</c:v>
                </c:pt>
                <c:pt idx="7">
                  <c:v>85.10004378258995</c:v>
                </c:pt>
                <c:pt idx="8">
                  <c:v>82.18300587363869</c:v>
                </c:pt>
                <c:pt idx="9">
                  <c:v>79.61604290181081</c:v>
                </c:pt>
                <c:pt idx="10">
                  <c:v>78.02376543823189</c:v>
                </c:pt>
                <c:pt idx="11">
                  <c:v>73.82423707050374</c:v>
                </c:pt>
                <c:pt idx="12">
                  <c:v>72.62753855057136</c:v>
                </c:pt>
                <c:pt idx="13">
                  <c:v>72.37544284708062</c:v>
                </c:pt>
                <c:pt idx="14">
                  <c:v>70.25046661224785</c:v>
                </c:pt>
                <c:pt idx="15">
                  <c:v>68.59758702080651</c:v>
                </c:pt>
                <c:pt idx="16">
                  <c:v>67.72722505883704</c:v>
                </c:pt>
                <c:pt idx="17">
                  <c:v>67.37693295475329</c:v>
                </c:pt>
                <c:pt idx="18">
                  <c:v>67.28863677141365</c:v>
                </c:pt>
                <c:pt idx="19">
                  <c:v>67.17666731113879</c:v>
                </c:pt>
                <c:pt idx="20">
                  <c:v>64.45535671448785</c:v>
                </c:pt>
                <c:pt idx="21">
                  <c:v>60.37952758246556</c:v>
                </c:pt>
                <c:pt idx="22">
                  <c:v>60.30729457025694</c:v>
                </c:pt>
                <c:pt idx="23">
                  <c:v>59.47627250201555</c:v>
                </c:pt>
                <c:pt idx="24">
                  <c:v>52.88727456064966</c:v>
                </c:pt>
                <c:pt idx="25">
                  <c:v>50.622905602560195</c:v>
                </c:pt>
                <c:pt idx="26">
                  <c:v>50.07102622546682</c:v>
                </c:pt>
                <c:pt idx="27">
                  <c:v>48.340943573462035</c:v>
                </c:pt>
                <c:pt idx="28">
                  <c:v>48.28172571805504</c:v>
                </c:pt>
                <c:pt idx="29">
                  <c:v>43.410200762227035</c:v>
                </c:pt>
                <c:pt idx="30">
                  <c:v>43.31945619574822</c:v>
                </c:pt>
                <c:pt idx="31">
                  <c:v>42.88725847714117</c:v>
                </c:pt>
                <c:pt idx="32">
                  <c:v>42.84254364909634</c:v>
                </c:pt>
                <c:pt idx="33">
                  <c:v>42.33747665526406</c:v>
                </c:pt>
                <c:pt idx="34">
                  <c:v>42.288473880370915</c:v>
                </c:pt>
                <c:pt idx="35">
                  <c:v>41.289304963060204</c:v>
                </c:pt>
                <c:pt idx="36">
                  <c:v>40.65659173459591</c:v>
                </c:pt>
                <c:pt idx="37">
                  <c:v>40.46632918205213</c:v>
                </c:pt>
                <c:pt idx="38">
                  <c:v>38.667293029359364</c:v>
                </c:pt>
                <c:pt idx="39">
                  <c:v>37.65680663062228</c:v>
                </c:pt>
                <c:pt idx="40">
                  <c:v>37.047636393832576</c:v>
                </c:pt>
                <c:pt idx="41">
                  <c:v>36.06159965568576</c:v>
                </c:pt>
                <c:pt idx="42">
                  <c:v>35.13586712420196</c:v>
                </c:pt>
                <c:pt idx="43">
                  <c:v>35.08776083158334</c:v>
                </c:pt>
                <c:pt idx="44">
                  <c:v>33.97968802634625</c:v>
                </c:pt>
                <c:pt idx="45">
                  <c:v>30.6000892161147</c:v>
                </c:pt>
                <c:pt idx="46">
                  <c:v>28.533839319651165</c:v>
                </c:pt>
                <c:pt idx="47">
                  <c:v>27.65937179513469</c:v>
                </c:pt>
                <c:pt idx="48">
                  <c:v>26.346390764862846</c:v>
                </c:pt>
                <c:pt idx="49">
                  <c:v>24.18133675837135</c:v>
                </c:pt>
                <c:pt idx="50">
                  <c:v>23.957805105218565</c:v>
                </c:pt>
                <c:pt idx="51">
                  <c:v>23.63067534567398</c:v>
                </c:pt>
                <c:pt idx="52">
                  <c:v>21.428339900489846</c:v>
                </c:pt>
                <c:pt idx="53">
                  <c:v>20.857022843691265</c:v>
                </c:pt>
                <c:pt idx="54">
                  <c:v>15.844815114567613</c:v>
                </c:pt>
                <c:pt idx="55">
                  <c:v>15.79409204184785</c:v>
                </c:pt>
                <c:pt idx="56">
                  <c:v>12.695144363104415</c:v>
                </c:pt>
                <c:pt idx="57">
                  <c:v>10.101860191966416</c:v>
                </c:pt>
                <c:pt idx="58">
                  <c:v>9.80504691999684</c:v>
                </c:pt>
                <c:pt idx="59">
                  <c:v>6.211780042323833</c:v>
                </c:pt>
                <c:pt idx="60">
                  <c:v>4.814657444341419</c:v>
                </c:pt>
                <c:pt idx="61">
                  <c:v>2.2862268405938524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肝病科</c:v>
                </c:pt>
                <c:pt idx="2">
                  <c:v>肛肠科</c:v>
                </c:pt>
                <c:pt idx="3">
                  <c:v>小儿骨科</c:v>
                </c:pt>
                <c:pt idx="4">
                  <c:v>东区重症医学科</c:v>
                </c:pt>
                <c:pt idx="5">
                  <c:v>心病三科</c:v>
                </c:pt>
                <c:pt idx="6">
                  <c:v>美容皮肤科</c:v>
                </c:pt>
                <c:pt idx="7">
                  <c:v>显微骨科</c:v>
                </c:pt>
                <c:pt idx="8">
                  <c:v>中医经典科</c:v>
                </c:pt>
                <c:pt idx="9">
                  <c:v>康复科</c:v>
                </c:pt>
                <c:pt idx="10">
                  <c:v>重症医学科</c:v>
                </c:pt>
                <c:pt idx="11">
                  <c:v>心病一科</c:v>
                </c:pt>
                <c:pt idx="12">
                  <c:v>儿科</c:v>
                </c:pt>
                <c:pt idx="13">
                  <c:v>心病二科</c:v>
                </c:pt>
                <c:pt idx="14">
                  <c:v>东区肾病科</c:v>
                </c:pt>
                <c:pt idx="15">
                  <c:v>身心医学科</c:v>
                </c:pt>
                <c:pt idx="16">
                  <c:v>周围血管科</c:v>
                </c:pt>
                <c:pt idx="17">
                  <c:v>普通外科</c:v>
                </c:pt>
                <c:pt idx="18">
                  <c:v>脑病三科</c:v>
                </c:pt>
                <c:pt idx="19">
                  <c:v>中医外治中心</c:v>
                </c:pt>
                <c:pt idx="20">
                  <c:v>妇科</c:v>
                </c:pt>
                <c:pt idx="21">
                  <c:v>男科</c:v>
                </c:pt>
                <c:pt idx="22">
                  <c:v>口腔科</c:v>
                </c:pt>
                <c:pt idx="23">
                  <c:v>推拿科</c:v>
                </c:pt>
                <c:pt idx="24">
                  <c:v>呼吸内科</c:v>
                </c:pt>
                <c:pt idx="25">
                  <c:v>脾胃科消化科合并</c:v>
                </c:pt>
                <c:pt idx="26">
                  <c:v>神经外科</c:v>
                </c:pt>
                <c:pt idx="27">
                  <c:v>脑病一科</c:v>
                </c:pt>
                <c:pt idx="28">
                  <c:v>内分泌科</c:v>
                </c:pt>
                <c:pt idx="29">
                  <c:v>心病四科</c:v>
                </c:pt>
                <c:pt idx="30">
                  <c:v>老年医学科</c:v>
                </c:pt>
                <c:pt idx="31">
                  <c:v>血液科</c:v>
                </c:pt>
                <c:pt idx="32">
                  <c:v>神经内科</c:v>
                </c:pt>
                <c:pt idx="33">
                  <c:v>脊柱骨科</c:v>
                </c:pt>
                <c:pt idx="34">
                  <c:v>治未病中心</c:v>
                </c:pt>
                <c:pt idx="35">
                  <c:v>脾胃病科</c:v>
                </c:pt>
                <c:pt idx="36">
                  <c:v>风湿病科</c:v>
                </c:pt>
                <c:pt idx="37">
                  <c:v>小儿推拿科</c:v>
                </c:pt>
                <c:pt idx="38">
                  <c:v>肾病科</c:v>
                </c:pt>
                <c:pt idx="39">
                  <c:v>耳鼻喉科</c:v>
                </c:pt>
                <c:pt idx="40">
                  <c:v>消化内科</c:v>
                </c:pt>
                <c:pt idx="41">
                  <c:v>肿瘤内科</c:v>
                </c:pt>
                <c:pt idx="42">
                  <c:v>综合内科</c:v>
                </c:pt>
                <c:pt idx="43">
                  <c:v>泌尿外科</c:v>
                </c:pt>
                <c:pt idx="44">
                  <c:v>妇科妇二科合并</c:v>
                </c:pt>
                <c:pt idx="45">
                  <c:v>乳腺甲状腺外科</c:v>
                </c:pt>
                <c:pt idx="46">
                  <c:v>眼科</c:v>
                </c:pt>
                <c:pt idx="47">
                  <c:v>脑病二科</c:v>
                </c:pt>
                <c:pt idx="48">
                  <c:v>心血管内科</c:v>
                </c:pt>
                <c:pt idx="49">
                  <c:v>微创骨科</c:v>
                </c:pt>
                <c:pt idx="50">
                  <c:v>西区重症医学科</c:v>
                </c:pt>
                <c:pt idx="51">
                  <c:v>创伤骨科</c:v>
                </c:pt>
                <c:pt idx="52">
                  <c:v>肾脏内科</c:v>
                </c:pt>
                <c:pt idx="53">
                  <c:v>关节骨科</c:v>
                </c:pt>
                <c:pt idx="54">
                  <c:v>骨科</c:v>
                </c:pt>
                <c:pt idx="55">
                  <c:v>产科</c:v>
                </c:pt>
                <c:pt idx="56">
                  <c:v>医院</c:v>
                </c:pt>
                <c:pt idx="57">
                  <c:v>皮肤科</c:v>
                </c:pt>
                <c:pt idx="58">
                  <c:v>运动损伤骨科</c:v>
                </c:pt>
                <c:pt idx="59">
                  <c:v>针灸科</c:v>
                </c:pt>
                <c:pt idx="60">
                  <c:v>肝胆外科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99.34231681042475</c:v>
                </c:pt>
                <c:pt idx="2">
                  <c:v>97.11988967899298</c:v>
                </c:pt>
                <c:pt idx="3">
                  <c:v>97.02681170591464</c:v>
                </c:pt>
                <c:pt idx="4">
                  <c:v>91.35177391134779</c:v>
                </c:pt>
                <c:pt idx="5">
                  <c:v>91.05262491222717</c:v>
                </c:pt>
                <c:pt idx="6">
                  <c:v>90.29911423901595</c:v>
                </c:pt>
                <c:pt idx="7">
                  <c:v>88.80499434825175</c:v>
                </c:pt>
                <c:pt idx="8">
                  <c:v>86.46321075016519</c:v>
                </c:pt>
                <c:pt idx="9">
                  <c:v>85.93332499636107</c:v>
                </c:pt>
                <c:pt idx="10">
                  <c:v>85.77491938543936</c:v>
                </c:pt>
                <c:pt idx="11">
                  <c:v>85.27065116317726</c:v>
                </c:pt>
                <c:pt idx="12">
                  <c:v>83.04259695601662</c:v>
                </c:pt>
                <c:pt idx="13">
                  <c:v>82.16457910419253</c:v>
                </c:pt>
                <c:pt idx="14">
                  <c:v>81.31902838654642</c:v>
                </c:pt>
                <c:pt idx="15">
                  <c:v>81.18882270488366</c:v>
                </c:pt>
                <c:pt idx="16">
                  <c:v>80.35623855708522</c:v>
                </c:pt>
                <c:pt idx="17">
                  <c:v>80.18918279689748</c:v>
                </c:pt>
                <c:pt idx="18">
                  <c:v>78.33937109436364</c:v>
                </c:pt>
                <c:pt idx="19">
                  <c:v>78.33189260126447</c:v>
                </c:pt>
                <c:pt idx="20">
                  <c:v>76.0639233862474</c:v>
                </c:pt>
                <c:pt idx="21">
                  <c:v>75.72064982557328</c:v>
                </c:pt>
                <c:pt idx="22">
                  <c:v>75.65784690735069</c:v>
                </c:pt>
                <c:pt idx="23">
                  <c:v>72.14866542063922</c:v>
                </c:pt>
                <c:pt idx="24">
                  <c:v>70.67438931161554</c:v>
                </c:pt>
                <c:pt idx="25">
                  <c:v>70.17398131359896</c:v>
                </c:pt>
                <c:pt idx="26">
                  <c:v>68.75788743113414</c:v>
                </c:pt>
                <c:pt idx="27">
                  <c:v>67.77364559626066</c:v>
                </c:pt>
                <c:pt idx="28">
                  <c:v>67.4458948584306</c:v>
                </c:pt>
                <c:pt idx="29">
                  <c:v>67.36551737396762</c:v>
                </c:pt>
                <c:pt idx="30">
                  <c:v>64.06884539884835</c:v>
                </c:pt>
                <c:pt idx="31">
                  <c:v>61.18372447259851</c:v>
                </c:pt>
                <c:pt idx="32">
                  <c:v>59.55796471316295</c:v>
                </c:pt>
                <c:pt idx="33">
                  <c:v>55.98928645575304</c:v>
                </c:pt>
                <c:pt idx="34">
                  <c:v>55.88947345248735</c:v>
                </c:pt>
                <c:pt idx="35">
                  <c:v>55.57156206739961</c:v>
                </c:pt>
                <c:pt idx="36">
                  <c:v>49.02726543773309</c:v>
                </c:pt>
                <c:pt idx="37">
                  <c:v>48.35580023147415</c:v>
                </c:pt>
                <c:pt idx="38">
                  <c:v>47.65039792760441</c:v>
                </c:pt>
                <c:pt idx="39">
                  <c:v>47.542083017468435</c:v>
                </c:pt>
                <c:pt idx="40">
                  <c:v>46.03788376352954</c:v>
                </c:pt>
                <c:pt idx="41">
                  <c:v>45.37213197471056</c:v>
                </c:pt>
                <c:pt idx="42">
                  <c:v>43.5031091106771</c:v>
                </c:pt>
                <c:pt idx="43">
                  <c:v>42.749114821598376</c:v>
                </c:pt>
                <c:pt idx="44">
                  <c:v>36.520170002732414</c:v>
                </c:pt>
                <c:pt idx="45">
                  <c:v>32.107793546668034</c:v>
                </c:pt>
                <c:pt idx="46">
                  <c:v>30.281045997973475</c:v>
                </c:pt>
                <c:pt idx="47">
                  <c:v>23.710646680497454</c:v>
                </c:pt>
                <c:pt idx="48">
                  <c:v>22.125316018495347</c:v>
                </c:pt>
                <c:pt idx="49">
                  <c:v>20.52966142327654</c:v>
                </c:pt>
                <c:pt idx="50">
                  <c:v>20.063188219587023</c:v>
                </c:pt>
                <c:pt idx="51">
                  <c:v>19.044653933068364</c:v>
                </c:pt>
                <c:pt idx="52">
                  <c:v>19.021635535503638</c:v>
                </c:pt>
                <c:pt idx="53">
                  <c:v>18.32001297963389</c:v>
                </c:pt>
                <c:pt idx="54">
                  <c:v>14.466645093468118</c:v>
                </c:pt>
                <c:pt idx="55">
                  <c:v>13.014257841955873</c:v>
                </c:pt>
                <c:pt idx="56">
                  <c:v>8.920818480887375</c:v>
                </c:pt>
                <c:pt idx="57">
                  <c:v>8.311859404870296</c:v>
                </c:pt>
                <c:pt idx="58">
                  <c:v>7.409568309187691</c:v>
                </c:pt>
                <c:pt idx="59">
                  <c:v>3.4125067269357303</c:v>
                </c:pt>
                <c:pt idx="60">
                  <c:v>2.8416782303822177</c:v>
                </c:pt>
                <c:pt idx="61">
                  <c:v>1.5329154991325762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医院</c:v>
                </c:pt>
                <c:pt idx="2">
                  <c:v>神经外科</c:v>
                </c:pt>
                <c:pt idx="3">
                  <c:v>康复科</c:v>
                </c:pt>
                <c:pt idx="4">
                  <c:v>肾病科</c:v>
                </c:pt>
                <c:pt idx="5">
                  <c:v>中医经典科</c:v>
                </c:pt>
                <c:pt idx="6">
                  <c:v>儿科</c:v>
                </c:pt>
                <c:pt idx="7">
                  <c:v>重症医学科</c:v>
                </c:pt>
                <c:pt idx="8">
                  <c:v>神经内科</c:v>
                </c:pt>
                <c:pt idx="9">
                  <c:v>肛肠科</c:v>
                </c:pt>
                <c:pt idx="10">
                  <c:v>治未病中心</c:v>
                </c:pt>
                <c:pt idx="11">
                  <c:v>皮肤科</c:v>
                </c:pt>
                <c:pt idx="12">
                  <c:v>小儿推拿科</c:v>
                </c:pt>
                <c:pt idx="13">
                  <c:v>心血管内科</c:v>
                </c:pt>
                <c:pt idx="14">
                  <c:v>东区重症医学科</c:v>
                </c:pt>
                <c:pt idx="15">
                  <c:v>心病二科</c:v>
                </c:pt>
                <c:pt idx="16">
                  <c:v>美容皮肤科</c:v>
                </c:pt>
                <c:pt idx="17">
                  <c:v>妇二科</c:v>
                </c:pt>
                <c:pt idx="18">
                  <c:v>脊柱骨科</c:v>
                </c:pt>
                <c:pt idx="19">
                  <c:v>脑病一科</c:v>
                </c:pt>
                <c:pt idx="20">
                  <c:v>心病一科</c:v>
                </c:pt>
                <c:pt idx="21">
                  <c:v>脾胃病科</c:v>
                </c:pt>
                <c:pt idx="22">
                  <c:v>骨科</c:v>
                </c:pt>
                <c:pt idx="23">
                  <c:v>眼科</c:v>
                </c:pt>
                <c:pt idx="24">
                  <c:v>脾胃科消化科合并</c:v>
                </c:pt>
                <c:pt idx="25">
                  <c:v>妇科</c:v>
                </c:pt>
                <c:pt idx="26">
                  <c:v>心病四科</c:v>
                </c:pt>
                <c:pt idx="27">
                  <c:v>周围血管科</c:v>
                </c:pt>
                <c:pt idx="28">
                  <c:v>推拿科</c:v>
                </c:pt>
                <c:pt idx="29">
                  <c:v>关节骨科</c:v>
                </c:pt>
                <c:pt idx="30">
                  <c:v>中医外治中心</c:v>
                </c:pt>
                <c:pt idx="31">
                  <c:v>肝病科</c:v>
                </c:pt>
                <c:pt idx="32">
                  <c:v>乳腺甲状腺外科</c:v>
                </c:pt>
                <c:pt idx="33">
                  <c:v>胸外科</c:v>
                </c:pt>
                <c:pt idx="34">
                  <c:v>妇科妇二科合并</c:v>
                </c:pt>
                <c:pt idx="35">
                  <c:v>西区重症医学科</c:v>
                </c:pt>
                <c:pt idx="36">
                  <c:v>脑病二科</c:v>
                </c:pt>
                <c:pt idx="37">
                  <c:v>呼吸内科</c:v>
                </c:pt>
                <c:pt idx="38">
                  <c:v>综合内科</c:v>
                </c:pt>
                <c:pt idx="39">
                  <c:v>运动损伤骨科</c:v>
                </c:pt>
                <c:pt idx="40">
                  <c:v>耳鼻喉科</c:v>
                </c:pt>
                <c:pt idx="41">
                  <c:v>肾脏内科</c:v>
                </c:pt>
                <c:pt idx="42">
                  <c:v>显微骨科</c:v>
                </c:pt>
                <c:pt idx="43">
                  <c:v>肿瘤内科</c:v>
                </c:pt>
                <c:pt idx="44">
                  <c:v>男科</c:v>
                </c:pt>
                <c:pt idx="45">
                  <c:v>肝胆外科</c:v>
                </c:pt>
                <c:pt idx="46">
                  <c:v>血液科</c:v>
                </c:pt>
                <c:pt idx="47">
                  <c:v>风湿病科</c:v>
                </c:pt>
                <c:pt idx="48">
                  <c:v>口腔科</c:v>
                </c:pt>
                <c:pt idx="49">
                  <c:v>小儿骨科</c:v>
                </c:pt>
                <c:pt idx="50">
                  <c:v>心病三科</c:v>
                </c:pt>
                <c:pt idx="51">
                  <c:v>内分泌科</c:v>
                </c:pt>
                <c:pt idx="52">
                  <c:v>身心医学科</c:v>
                </c:pt>
                <c:pt idx="53">
                  <c:v>微创骨科</c:v>
                </c:pt>
                <c:pt idx="54">
                  <c:v>脑病三科</c:v>
                </c:pt>
                <c:pt idx="55">
                  <c:v>泌尿外科</c:v>
                </c:pt>
                <c:pt idx="56">
                  <c:v>创伤骨科</c:v>
                </c:pt>
                <c:pt idx="57">
                  <c:v>针灸科</c:v>
                </c:pt>
                <c:pt idx="58">
                  <c:v>普通外科</c:v>
                </c:pt>
                <c:pt idx="59">
                  <c:v>产科</c:v>
                </c:pt>
                <c:pt idx="60">
                  <c:v>东区肾病科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17.367709788225643</c:v>
                </c:pt>
                <c:pt idx="2">
                  <c:v>9.751853634224817</c:v>
                </c:pt>
                <c:pt idx="3">
                  <c:v>3.0374096516926157</c:v>
                </c:pt>
                <c:pt idx="4">
                  <c:v>1.5984001309771845</c:v>
                </c:pt>
                <c:pt idx="5">
                  <c:v>0.8333036965750346</c:v>
                </c:pt>
                <c:pt idx="6">
                  <c:v>0.820255687865508</c:v>
                </c:pt>
                <c:pt idx="7">
                  <c:v>0.6806742016106896</c:v>
                </c:pt>
                <c:pt idx="8">
                  <c:v>0.6087629637096937</c:v>
                </c:pt>
                <c:pt idx="9">
                  <c:v>0.5355468037108514</c:v>
                </c:pt>
                <c:pt idx="10">
                  <c:v>0.35364383027035556</c:v>
                </c:pt>
                <c:pt idx="11">
                  <c:v>0.34079689520542256</c:v>
                </c:pt>
                <c:pt idx="12">
                  <c:v>0.3015020305083828</c:v>
                </c:pt>
                <c:pt idx="13">
                  <c:v>0.2779312600235258</c:v>
                </c:pt>
                <c:pt idx="14">
                  <c:v>0.217501315740787</c:v>
                </c:pt>
                <c:pt idx="15">
                  <c:v>0.19318263004292693</c:v>
                </c:pt>
                <c:pt idx="16">
                  <c:v>0.1845061225311018</c:v>
                </c:pt>
                <c:pt idx="17">
                  <c:v>0.17824965201826434</c:v>
                </c:pt>
                <c:pt idx="18">
                  <c:v>0.16522983266379038</c:v>
                </c:pt>
                <c:pt idx="19">
                  <c:v>0.1619695583191849</c:v>
                </c:pt>
                <c:pt idx="20">
                  <c:v>0.15542882076954756</c:v>
                </c:pt>
                <c:pt idx="21">
                  <c:v>0.1534744056580117</c:v>
                </c:pt>
                <c:pt idx="22">
                  <c:v>0.1475435341502054</c:v>
                </c:pt>
                <c:pt idx="23">
                  <c:v>0.14717452625189129</c:v>
                </c:pt>
                <c:pt idx="24">
                  <c:v>0.14359328856887432</c:v>
                </c:pt>
                <c:pt idx="25">
                  <c:v>0.14239488025116245</c:v>
                </c:pt>
                <c:pt idx="26">
                  <c:v>0.13349373797955535</c:v>
                </c:pt>
                <c:pt idx="27">
                  <c:v>0.13305512160449492</c:v>
                </c:pt>
                <c:pt idx="28">
                  <c:v>0.1326320748116479</c:v>
                </c:pt>
                <c:pt idx="29">
                  <c:v>0.12995368890955641</c:v>
                </c:pt>
                <c:pt idx="30">
                  <c:v>0.11949003812520487</c:v>
                </c:pt>
                <c:pt idx="31">
                  <c:v>0.11865566164889646</c:v>
                </c:pt>
                <c:pt idx="32">
                  <c:v>0.11581979657437917</c:v>
                </c:pt>
                <c:pt idx="33">
                  <c:v>0.11370887616171972</c:v>
                </c:pt>
                <c:pt idx="34">
                  <c:v>0.1113380718181914</c:v>
                </c:pt>
                <c:pt idx="35">
                  <c:v>0.11025190256189452</c:v>
                </c:pt>
                <c:pt idx="36">
                  <c:v>0.10047065593945793</c:v>
                </c:pt>
                <c:pt idx="37">
                  <c:v>0.1004355858557453</c:v>
                </c:pt>
                <c:pt idx="38">
                  <c:v>0.09727685601286686</c:v>
                </c:pt>
                <c:pt idx="39">
                  <c:v>0.08950423687322183</c:v>
                </c:pt>
                <c:pt idx="40">
                  <c:v>0.08878082696100066</c:v>
                </c:pt>
                <c:pt idx="41">
                  <c:v>0.0875854987451074</c:v>
                </c:pt>
                <c:pt idx="42">
                  <c:v>0.08685288768454227</c:v>
                </c:pt>
                <c:pt idx="43">
                  <c:v>0.08583165694615412</c:v>
                </c:pt>
                <c:pt idx="44">
                  <c:v>0.08246489006851357</c:v>
                </c:pt>
                <c:pt idx="45">
                  <c:v>0.08082821854882609</c:v>
                </c:pt>
                <c:pt idx="46">
                  <c:v>0.08074365742660534</c:v>
                </c:pt>
                <c:pt idx="47">
                  <c:v>0.08013717960370961</c:v>
                </c:pt>
                <c:pt idx="48">
                  <c:v>0.07933692965955623</c:v>
                </c:pt>
                <c:pt idx="49">
                  <c:v>0.07678228825030939</c:v>
                </c:pt>
                <c:pt idx="50">
                  <c:v>0.07629484976375238</c:v>
                </c:pt>
                <c:pt idx="51">
                  <c:v>0.07128145715332983</c:v>
                </c:pt>
                <c:pt idx="52">
                  <c:v>0.06954952135538649</c:v>
                </c:pt>
                <c:pt idx="53">
                  <c:v>0.06902440902893646</c:v>
                </c:pt>
                <c:pt idx="54">
                  <c:v>0.06808092703884461</c:v>
                </c:pt>
                <c:pt idx="55">
                  <c:v>0.06685837411847449</c:v>
                </c:pt>
                <c:pt idx="56">
                  <c:v>0.06666064748211784</c:v>
                </c:pt>
                <c:pt idx="57">
                  <c:v>0.06422085343940628</c:v>
                </c:pt>
                <c:pt idx="58">
                  <c:v>0.06412067748413176</c:v>
                </c:pt>
                <c:pt idx="59">
                  <c:v>0.06354867106223427</c:v>
                </c:pt>
                <c:pt idx="60">
                  <c:v>0.06352006007858313</c:v>
                </c:pt>
                <c:pt idx="61">
                  <c:v>0.06158148782567326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泌尿外科</c:v>
                </c:pt>
                <c:pt idx="2">
                  <c:v>西区重症医学科</c:v>
                </c:pt>
                <c:pt idx="3">
                  <c:v>运动损伤骨科</c:v>
                </c:pt>
                <c:pt idx="4">
                  <c:v>肾脏内科</c:v>
                </c:pt>
                <c:pt idx="5">
                  <c:v>耳鼻喉科</c:v>
                </c:pt>
                <c:pt idx="6">
                  <c:v>消化内科</c:v>
                </c:pt>
                <c:pt idx="7">
                  <c:v>内分泌科</c:v>
                </c:pt>
                <c:pt idx="8">
                  <c:v>周围血管科</c:v>
                </c:pt>
                <c:pt idx="9">
                  <c:v>脾胃科消化科合并</c:v>
                </c:pt>
                <c:pt idx="10">
                  <c:v>脑病一科</c:v>
                </c:pt>
                <c:pt idx="11">
                  <c:v>显微骨科</c:v>
                </c:pt>
                <c:pt idx="12">
                  <c:v>肾病科</c:v>
                </c:pt>
                <c:pt idx="13">
                  <c:v>小儿骨科</c:v>
                </c:pt>
                <c:pt idx="14">
                  <c:v>重症医学科</c:v>
                </c:pt>
                <c:pt idx="15">
                  <c:v>普通外科</c:v>
                </c:pt>
                <c:pt idx="16">
                  <c:v>神经外科</c:v>
                </c:pt>
                <c:pt idx="17">
                  <c:v>推拿科</c:v>
                </c:pt>
                <c:pt idx="18">
                  <c:v>呼吸内科</c:v>
                </c:pt>
                <c:pt idx="19">
                  <c:v>心病三科</c:v>
                </c:pt>
                <c:pt idx="20">
                  <c:v>小儿推拿科</c:v>
                </c:pt>
                <c:pt idx="21">
                  <c:v>身心医学科</c:v>
                </c:pt>
                <c:pt idx="22">
                  <c:v>骨科</c:v>
                </c:pt>
                <c:pt idx="23">
                  <c:v>中医外治中心</c:v>
                </c:pt>
                <c:pt idx="24">
                  <c:v>男科</c:v>
                </c:pt>
                <c:pt idx="25">
                  <c:v>风湿病科</c:v>
                </c:pt>
                <c:pt idx="26">
                  <c:v>心病二科</c:v>
                </c:pt>
                <c:pt idx="27">
                  <c:v>东区肾病科</c:v>
                </c:pt>
                <c:pt idx="28">
                  <c:v>血液科</c:v>
                </c:pt>
                <c:pt idx="29">
                  <c:v>肝病科</c:v>
                </c:pt>
                <c:pt idx="30">
                  <c:v>关节骨科</c:v>
                </c:pt>
                <c:pt idx="31">
                  <c:v>眼科</c:v>
                </c:pt>
                <c:pt idx="32">
                  <c:v>心血管内科</c:v>
                </c:pt>
                <c:pt idx="33">
                  <c:v>脊柱骨科</c:v>
                </c:pt>
                <c:pt idx="34">
                  <c:v>神经内科</c:v>
                </c:pt>
                <c:pt idx="35">
                  <c:v>皮肤科</c:v>
                </c:pt>
                <c:pt idx="36">
                  <c:v>治未病中心</c:v>
                </c:pt>
                <c:pt idx="37">
                  <c:v>综合内科</c:v>
                </c:pt>
                <c:pt idx="38">
                  <c:v>康复科</c:v>
                </c:pt>
                <c:pt idx="39">
                  <c:v>东区重症医学科</c:v>
                </c:pt>
                <c:pt idx="40">
                  <c:v>脑病二科</c:v>
                </c:pt>
                <c:pt idx="41">
                  <c:v>妇二科</c:v>
                </c:pt>
                <c:pt idx="42">
                  <c:v>针灸科</c:v>
                </c:pt>
                <c:pt idx="43">
                  <c:v>美容皮肤科</c:v>
                </c:pt>
                <c:pt idx="44">
                  <c:v>肿瘤内科</c:v>
                </c:pt>
                <c:pt idx="45">
                  <c:v>肝胆外科</c:v>
                </c:pt>
                <c:pt idx="46">
                  <c:v>胸外科</c:v>
                </c:pt>
                <c:pt idx="47">
                  <c:v>心病四科</c:v>
                </c:pt>
                <c:pt idx="48">
                  <c:v>肛肠科</c:v>
                </c:pt>
                <c:pt idx="49">
                  <c:v>儿科</c:v>
                </c:pt>
                <c:pt idx="50">
                  <c:v>妇科妇二科合并</c:v>
                </c:pt>
                <c:pt idx="51">
                  <c:v>妇科</c:v>
                </c:pt>
                <c:pt idx="52">
                  <c:v>心病一科</c:v>
                </c:pt>
                <c:pt idx="53">
                  <c:v>微创骨科</c:v>
                </c:pt>
                <c:pt idx="54">
                  <c:v>脑病三科</c:v>
                </c:pt>
                <c:pt idx="55">
                  <c:v>脾胃病科</c:v>
                </c:pt>
                <c:pt idx="56">
                  <c:v>口腔科</c:v>
                </c:pt>
                <c:pt idx="57">
                  <c:v>创伤骨科</c:v>
                </c:pt>
                <c:pt idx="58">
                  <c:v>产科</c:v>
                </c:pt>
                <c:pt idx="59">
                  <c:v>中医经典科</c:v>
                </c:pt>
                <c:pt idx="60">
                  <c:v>老年医学科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99.1152791488715</c:v>
                </c:pt>
                <c:pt idx="2">
                  <c:v>98.04818529792415</c:v>
                </c:pt>
                <c:pt idx="3">
                  <c:v>96.87535812031574</c:v>
                </c:pt>
                <c:pt idx="4">
                  <c:v>96.08542745647442</c:v>
                </c:pt>
                <c:pt idx="5">
                  <c:v>96.05737407726501</c:v>
                </c:pt>
                <c:pt idx="6">
                  <c:v>90.88922279166036</c:v>
                </c:pt>
                <c:pt idx="7">
                  <c:v>89.6068731234011</c:v>
                </c:pt>
                <c:pt idx="8">
                  <c:v>86.87257104236501</c:v>
                </c:pt>
                <c:pt idx="9">
                  <c:v>86.48409313620076</c:v>
                </c:pt>
                <c:pt idx="10">
                  <c:v>82.42914686862257</c:v>
                </c:pt>
                <c:pt idx="11">
                  <c:v>81.77138128341356</c:v>
                </c:pt>
                <c:pt idx="12">
                  <c:v>78.48962113558333</c:v>
                </c:pt>
                <c:pt idx="13">
                  <c:v>78.42241108421644</c:v>
                </c:pt>
                <c:pt idx="14">
                  <c:v>77.96515878265762</c:v>
                </c:pt>
                <c:pt idx="15">
                  <c:v>75.95485846341438</c:v>
                </c:pt>
                <c:pt idx="16">
                  <c:v>75.39730757860382</c:v>
                </c:pt>
                <c:pt idx="17">
                  <c:v>71.32556811642901</c:v>
                </c:pt>
                <c:pt idx="18">
                  <c:v>68.70057811937579</c:v>
                </c:pt>
                <c:pt idx="19">
                  <c:v>67.38240327451375</c:v>
                </c:pt>
                <c:pt idx="20">
                  <c:v>67.17985359841596</c:v>
                </c:pt>
                <c:pt idx="21">
                  <c:v>66.55380602602719</c:v>
                </c:pt>
                <c:pt idx="22">
                  <c:v>66.30479498020749</c:v>
                </c:pt>
                <c:pt idx="23">
                  <c:v>65.73933873358692</c:v>
                </c:pt>
                <c:pt idx="24">
                  <c:v>64.9563277135856</c:v>
                </c:pt>
                <c:pt idx="25">
                  <c:v>64.25013684969308</c:v>
                </c:pt>
                <c:pt idx="26">
                  <c:v>60.789952354894496</c:v>
                </c:pt>
                <c:pt idx="27">
                  <c:v>60.48180813065446</c:v>
                </c:pt>
                <c:pt idx="28">
                  <c:v>60.414974087068195</c:v>
                </c:pt>
                <c:pt idx="29">
                  <c:v>59.79174396282239</c:v>
                </c:pt>
                <c:pt idx="30">
                  <c:v>57.84254959173438</c:v>
                </c:pt>
                <c:pt idx="31">
                  <c:v>56.57408019347862</c:v>
                </c:pt>
                <c:pt idx="32">
                  <c:v>53.41097078750514</c:v>
                </c:pt>
                <c:pt idx="33">
                  <c:v>50.18220915512322</c:v>
                </c:pt>
                <c:pt idx="34">
                  <c:v>49.99930161965968</c:v>
                </c:pt>
                <c:pt idx="35">
                  <c:v>49.70611128070103</c:v>
                </c:pt>
                <c:pt idx="36">
                  <c:v>46.43143549864433</c:v>
                </c:pt>
                <c:pt idx="37">
                  <c:v>44.87280969625548</c:v>
                </c:pt>
                <c:pt idx="38">
                  <c:v>42.30696214054593</c:v>
                </c:pt>
                <c:pt idx="39">
                  <c:v>41.28775782761017</c:v>
                </c:pt>
                <c:pt idx="40">
                  <c:v>35.747900849993954</c:v>
                </c:pt>
                <c:pt idx="41">
                  <c:v>34.931791602495444</c:v>
                </c:pt>
                <c:pt idx="42">
                  <c:v>32.90250138553429</c:v>
                </c:pt>
                <c:pt idx="43">
                  <c:v>31.537977154482927</c:v>
                </c:pt>
                <c:pt idx="44">
                  <c:v>30.908224269336916</c:v>
                </c:pt>
                <c:pt idx="45">
                  <c:v>30.543302716217944</c:v>
                </c:pt>
                <c:pt idx="46">
                  <c:v>24.452871543913112</c:v>
                </c:pt>
                <c:pt idx="47">
                  <c:v>22.79605616953259</c:v>
                </c:pt>
                <c:pt idx="48">
                  <c:v>21.051754747335785</c:v>
                </c:pt>
                <c:pt idx="49">
                  <c:v>19.51835199864591</c:v>
                </c:pt>
                <c:pt idx="50">
                  <c:v>18.209256957367327</c:v>
                </c:pt>
                <c:pt idx="51">
                  <c:v>17.80975431710953</c:v>
                </c:pt>
                <c:pt idx="52">
                  <c:v>17.014370868669864</c:v>
                </c:pt>
                <c:pt idx="53">
                  <c:v>16.155331690904152</c:v>
                </c:pt>
                <c:pt idx="54">
                  <c:v>16.03907180023434</c:v>
                </c:pt>
                <c:pt idx="55">
                  <c:v>13.826061863331885</c:v>
                </c:pt>
                <c:pt idx="56">
                  <c:v>7.240285927263447</c:v>
                </c:pt>
                <c:pt idx="57">
                  <c:v>6.669486777651992</c:v>
                </c:pt>
                <c:pt idx="58">
                  <c:v>6.386351236081471</c:v>
                </c:pt>
                <c:pt idx="59">
                  <c:v>4.788803638914197</c:v>
                </c:pt>
                <c:pt idx="60">
                  <c:v>4.715709986541458</c:v>
                </c:pt>
                <c:pt idx="61">
                  <c:v>4.101778681439107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关节骨科</c:v>
                </c:pt>
                <c:pt idx="2">
                  <c:v>产科</c:v>
                </c:pt>
                <c:pt idx="3">
                  <c:v>肛肠科</c:v>
                </c:pt>
                <c:pt idx="4">
                  <c:v>泌尿外科</c:v>
                </c:pt>
                <c:pt idx="5">
                  <c:v>综合内科</c:v>
                </c:pt>
                <c:pt idx="6">
                  <c:v>东区肾病科</c:v>
                </c:pt>
                <c:pt idx="7">
                  <c:v>妇二科</c:v>
                </c:pt>
                <c:pt idx="8">
                  <c:v>中医外治中心</c:v>
                </c:pt>
                <c:pt idx="9">
                  <c:v>肿瘤内科</c:v>
                </c:pt>
                <c:pt idx="10">
                  <c:v>口腔科</c:v>
                </c:pt>
                <c:pt idx="11">
                  <c:v>妇科</c:v>
                </c:pt>
                <c:pt idx="12">
                  <c:v>男科</c:v>
                </c:pt>
                <c:pt idx="13">
                  <c:v>运动损伤骨科</c:v>
                </c:pt>
                <c:pt idx="14">
                  <c:v>心病三科</c:v>
                </c:pt>
                <c:pt idx="15">
                  <c:v>内分泌科</c:v>
                </c:pt>
                <c:pt idx="16">
                  <c:v>脑病二科</c:v>
                </c:pt>
                <c:pt idx="17">
                  <c:v>治未病中心</c:v>
                </c:pt>
                <c:pt idx="18">
                  <c:v>美容皮肤科</c:v>
                </c:pt>
                <c:pt idx="19">
                  <c:v>针灸科</c:v>
                </c:pt>
                <c:pt idx="20">
                  <c:v>眼科</c:v>
                </c:pt>
                <c:pt idx="21">
                  <c:v>东区重症医学科</c:v>
                </c:pt>
                <c:pt idx="22">
                  <c:v>周围血管科</c:v>
                </c:pt>
                <c:pt idx="23">
                  <c:v>肝胆外科</c:v>
                </c:pt>
                <c:pt idx="24">
                  <c:v>耳鼻喉科</c:v>
                </c:pt>
                <c:pt idx="25">
                  <c:v>心血管内科</c:v>
                </c:pt>
                <c:pt idx="26">
                  <c:v>老年医学科</c:v>
                </c:pt>
                <c:pt idx="27">
                  <c:v>显微骨科</c:v>
                </c:pt>
                <c:pt idx="28">
                  <c:v>呼吸内科</c:v>
                </c:pt>
                <c:pt idx="29">
                  <c:v>风湿病科</c:v>
                </c:pt>
                <c:pt idx="30">
                  <c:v>神经内科</c:v>
                </c:pt>
                <c:pt idx="31">
                  <c:v>妇科妇二科合并</c:v>
                </c:pt>
                <c:pt idx="32">
                  <c:v>脾胃病科</c:v>
                </c:pt>
                <c:pt idx="33">
                  <c:v>医院</c:v>
                </c:pt>
                <c:pt idx="34">
                  <c:v>微创骨科</c:v>
                </c:pt>
                <c:pt idx="35">
                  <c:v>心病二科</c:v>
                </c:pt>
                <c:pt idx="36">
                  <c:v>乳腺甲状腺外科</c:v>
                </c:pt>
                <c:pt idx="37">
                  <c:v>小儿骨科</c:v>
                </c:pt>
                <c:pt idx="38">
                  <c:v>创伤骨科</c:v>
                </c:pt>
                <c:pt idx="39">
                  <c:v>康复科</c:v>
                </c:pt>
                <c:pt idx="40">
                  <c:v>肝病科</c:v>
                </c:pt>
                <c:pt idx="41">
                  <c:v>脑病三科</c:v>
                </c:pt>
                <c:pt idx="42">
                  <c:v>心病四科</c:v>
                </c:pt>
                <c:pt idx="43">
                  <c:v>推拿科</c:v>
                </c:pt>
                <c:pt idx="44">
                  <c:v>胸外科</c:v>
                </c:pt>
                <c:pt idx="45">
                  <c:v>皮肤科</c:v>
                </c:pt>
                <c:pt idx="46">
                  <c:v>心病一科</c:v>
                </c:pt>
                <c:pt idx="47">
                  <c:v>脑病一科</c:v>
                </c:pt>
                <c:pt idx="48">
                  <c:v>中医经典科</c:v>
                </c:pt>
                <c:pt idx="49">
                  <c:v>普通外科</c:v>
                </c:pt>
                <c:pt idx="50">
                  <c:v>神经外科</c:v>
                </c:pt>
                <c:pt idx="51">
                  <c:v>肾病科</c:v>
                </c:pt>
                <c:pt idx="52">
                  <c:v>身心医学科</c:v>
                </c:pt>
                <c:pt idx="53">
                  <c:v>骨科</c:v>
                </c:pt>
                <c:pt idx="54">
                  <c:v>血液科</c:v>
                </c:pt>
                <c:pt idx="55">
                  <c:v>重症医学科</c:v>
                </c:pt>
                <c:pt idx="56">
                  <c:v>脊柱骨科</c:v>
                </c:pt>
                <c:pt idx="57">
                  <c:v>小儿推拿科</c:v>
                </c:pt>
                <c:pt idx="58">
                  <c:v>儿科</c:v>
                </c:pt>
                <c:pt idx="59">
                  <c:v>消化内科</c:v>
                </c:pt>
                <c:pt idx="60">
                  <c:v>脾胃科消化科合并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99.62822891232554</c:v>
                </c:pt>
                <c:pt idx="2">
                  <c:v>93.88765801013476</c:v>
                </c:pt>
                <c:pt idx="3">
                  <c:v>92.51028011190198</c:v>
                </c:pt>
                <c:pt idx="4">
                  <c:v>90.11203297767122</c:v>
                </c:pt>
                <c:pt idx="5">
                  <c:v>84.66590985558142</c:v>
                </c:pt>
                <c:pt idx="6">
                  <c:v>82.31490195702798</c:v>
                </c:pt>
                <c:pt idx="7">
                  <c:v>81.9725529895518</c:v>
                </c:pt>
                <c:pt idx="8">
                  <c:v>81.1870517124461</c:v>
                </c:pt>
                <c:pt idx="9">
                  <c:v>80.72406590965889</c:v>
                </c:pt>
                <c:pt idx="10">
                  <c:v>80.60179831395264</c:v>
                </c:pt>
                <c:pt idx="11">
                  <c:v>80.05143277052936</c:v>
                </c:pt>
                <c:pt idx="12">
                  <c:v>75.17495604256214</c:v>
                </c:pt>
                <c:pt idx="13">
                  <c:v>73.34417441996143</c:v>
                </c:pt>
                <c:pt idx="14">
                  <c:v>72.26249853241083</c:v>
                </c:pt>
                <c:pt idx="15">
                  <c:v>71.74202867486203</c:v>
                </c:pt>
                <c:pt idx="16">
                  <c:v>71.44349949685108</c:v>
                </c:pt>
                <c:pt idx="17">
                  <c:v>68.37202631698392</c:v>
                </c:pt>
                <c:pt idx="18">
                  <c:v>66.9383742620961</c:v>
                </c:pt>
                <c:pt idx="19">
                  <c:v>56.583952169034625</c:v>
                </c:pt>
                <c:pt idx="20">
                  <c:v>55.686716578476954</c:v>
                </c:pt>
                <c:pt idx="21">
                  <c:v>53.92687494798603</c:v>
                </c:pt>
                <c:pt idx="22">
                  <c:v>52.105994507896966</c:v>
                </c:pt>
                <c:pt idx="23">
                  <c:v>48.3151881580041</c:v>
                </c:pt>
                <c:pt idx="24">
                  <c:v>46.930083216397016</c:v>
                </c:pt>
                <c:pt idx="25">
                  <c:v>46.40861433478222</c:v>
                </c:pt>
                <c:pt idx="26">
                  <c:v>42.79539649770246</c:v>
                </c:pt>
                <c:pt idx="27">
                  <c:v>42.65506564815735</c:v>
                </c:pt>
                <c:pt idx="28">
                  <c:v>41.60381688373665</c:v>
                </c:pt>
                <c:pt idx="29">
                  <c:v>41.12516200566461</c:v>
                </c:pt>
                <c:pt idx="30">
                  <c:v>39.53156869497821</c:v>
                </c:pt>
                <c:pt idx="31">
                  <c:v>36.88902440959512</c:v>
                </c:pt>
                <c:pt idx="32">
                  <c:v>35.55359579984326</c:v>
                </c:pt>
                <c:pt idx="33">
                  <c:v>35.25369257496877</c:v>
                </c:pt>
                <c:pt idx="34">
                  <c:v>32.38666507414453</c:v>
                </c:pt>
                <c:pt idx="35">
                  <c:v>30.68819041421534</c:v>
                </c:pt>
                <c:pt idx="36">
                  <c:v>27.525838627640024</c:v>
                </c:pt>
                <c:pt idx="37">
                  <c:v>27.267555126183172</c:v>
                </c:pt>
                <c:pt idx="38">
                  <c:v>25.214026647196455</c:v>
                </c:pt>
                <c:pt idx="39">
                  <c:v>24.937026995535042</c:v>
                </c:pt>
                <c:pt idx="40">
                  <c:v>24.18343313418643</c:v>
                </c:pt>
                <c:pt idx="41">
                  <c:v>20.406255503819043</c:v>
                </c:pt>
                <c:pt idx="42">
                  <c:v>19.738509673161136</c:v>
                </c:pt>
                <c:pt idx="43">
                  <c:v>19.30781731958874</c:v>
                </c:pt>
                <c:pt idx="44">
                  <c:v>17.0809647808643</c:v>
                </c:pt>
                <c:pt idx="45">
                  <c:v>16.689928621306304</c:v>
                </c:pt>
                <c:pt idx="46">
                  <c:v>13.375233327721697</c:v>
                </c:pt>
                <c:pt idx="47">
                  <c:v>12.163267035730113</c:v>
                </c:pt>
                <c:pt idx="48">
                  <c:v>11.132831952462714</c:v>
                </c:pt>
                <c:pt idx="49">
                  <c:v>11.025975087974908</c:v>
                </c:pt>
                <c:pt idx="50">
                  <c:v>10.165155827819136</c:v>
                </c:pt>
                <c:pt idx="51">
                  <c:v>9.529757586593124</c:v>
                </c:pt>
                <c:pt idx="52">
                  <c:v>8.534007705083118</c:v>
                </c:pt>
                <c:pt idx="53">
                  <c:v>7.87200555394992</c:v>
                </c:pt>
                <c:pt idx="54">
                  <c:v>7.773584809117176</c:v>
                </c:pt>
                <c:pt idx="55">
                  <c:v>1.6290070052063579</c:v>
                </c:pt>
                <c:pt idx="56">
                  <c:v>1.3335330853169378</c:v>
                </c:pt>
                <c:pt idx="57">
                  <c:v>1.2905329594831851</c:v>
                </c:pt>
                <c:pt idx="58">
                  <c:v>0.786772995330892</c:v>
                </c:pt>
                <c:pt idx="59">
                  <c:v>0.5302571163399259</c:v>
                </c:pt>
                <c:pt idx="60">
                  <c:v>0.19948922757024318</c:v>
                </c:pt>
                <c:pt idx="61">
                  <c:v>0.05859783576676684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微创骨科</c:v>
                </c:pt>
                <c:pt idx="2">
                  <c:v>眼科</c:v>
                </c:pt>
                <c:pt idx="3">
                  <c:v>心病四科</c:v>
                </c:pt>
                <c:pt idx="4">
                  <c:v>胸外科</c:v>
                </c:pt>
                <c:pt idx="5">
                  <c:v>关节骨科</c:v>
                </c:pt>
                <c:pt idx="6">
                  <c:v>心病二科</c:v>
                </c:pt>
                <c:pt idx="7">
                  <c:v>神经内科</c:v>
                </c:pt>
                <c:pt idx="8">
                  <c:v>妇科</c:v>
                </c:pt>
                <c:pt idx="9">
                  <c:v>骨科</c:v>
                </c:pt>
                <c:pt idx="10">
                  <c:v>肝胆外科</c:v>
                </c:pt>
                <c:pt idx="11">
                  <c:v>周围血管科</c:v>
                </c:pt>
                <c:pt idx="12">
                  <c:v>妇二科</c:v>
                </c:pt>
                <c:pt idx="13">
                  <c:v>脑病三科</c:v>
                </c:pt>
                <c:pt idx="14">
                  <c:v>运动损伤骨科</c:v>
                </c:pt>
                <c:pt idx="15">
                  <c:v>治未病中心</c:v>
                </c:pt>
                <c:pt idx="16">
                  <c:v>肾病科</c:v>
                </c:pt>
                <c:pt idx="17">
                  <c:v>身心医学科</c:v>
                </c:pt>
                <c:pt idx="18">
                  <c:v>脾胃科消化科合并</c:v>
                </c:pt>
                <c:pt idx="19">
                  <c:v>综合内科</c:v>
                </c:pt>
                <c:pt idx="20">
                  <c:v>小儿骨科</c:v>
                </c:pt>
                <c:pt idx="21">
                  <c:v>老年医学科</c:v>
                </c:pt>
                <c:pt idx="22">
                  <c:v>显微骨科</c:v>
                </c:pt>
                <c:pt idx="23">
                  <c:v>西区重症医学科</c:v>
                </c:pt>
                <c:pt idx="24">
                  <c:v>心血管内科</c:v>
                </c:pt>
                <c:pt idx="25">
                  <c:v>东区肾病科</c:v>
                </c:pt>
                <c:pt idx="26">
                  <c:v>推拿科</c:v>
                </c:pt>
                <c:pt idx="27">
                  <c:v>中医外治中心</c:v>
                </c:pt>
                <c:pt idx="28">
                  <c:v>重症医学科</c:v>
                </c:pt>
                <c:pt idx="29">
                  <c:v>神经外科</c:v>
                </c:pt>
                <c:pt idx="30">
                  <c:v>男科</c:v>
                </c:pt>
                <c:pt idx="31">
                  <c:v>耳鼻喉科</c:v>
                </c:pt>
                <c:pt idx="32">
                  <c:v>美容皮肤科</c:v>
                </c:pt>
                <c:pt idx="33">
                  <c:v>心病一科</c:v>
                </c:pt>
                <c:pt idx="34">
                  <c:v>血液科</c:v>
                </c:pt>
                <c:pt idx="35">
                  <c:v>小儿推拿科</c:v>
                </c:pt>
                <c:pt idx="36">
                  <c:v>儿科</c:v>
                </c:pt>
                <c:pt idx="37">
                  <c:v>心病三科</c:v>
                </c:pt>
                <c:pt idx="38">
                  <c:v>普通外科</c:v>
                </c:pt>
                <c:pt idx="39">
                  <c:v>肛肠科</c:v>
                </c:pt>
                <c:pt idx="40">
                  <c:v>妇科妇二科合并</c:v>
                </c:pt>
                <c:pt idx="41">
                  <c:v>肾脏内科</c:v>
                </c:pt>
                <c:pt idx="42">
                  <c:v>脊柱骨科</c:v>
                </c:pt>
                <c:pt idx="43">
                  <c:v>针灸科</c:v>
                </c:pt>
                <c:pt idx="44">
                  <c:v>脾胃病科</c:v>
                </c:pt>
                <c:pt idx="45">
                  <c:v>乳腺甲状腺外科</c:v>
                </c:pt>
                <c:pt idx="46">
                  <c:v>医院</c:v>
                </c:pt>
                <c:pt idx="47">
                  <c:v>泌尿外科</c:v>
                </c:pt>
                <c:pt idx="48">
                  <c:v>口腔科</c:v>
                </c:pt>
                <c:pt idx="49">
                  <c:v>康复科</c:v>
                </c:pt>
                <c:pt idx="50">
                  <c:v>脑病一科</c:v>
                </c:pt>
                <c:pt idx="51">
                  <c:v>内分泌科</c:v>
                </c:pt>
                <c:pt idx="52">
                  <c:v>皮肤科</c:v>
                </c:pt>
                <c:pt idx="53">
                  <c:v>肿瘤内科</c:v>
                </c:pt>
                <c:pt idx="54">
                  <c:v>脑病二科</c:v>
                </c:pt>
                <c:pt idx="55">
                  <c:v>呼吸内科</c:v>
                </c:pt>
                <c:pt idx="56">
                  <c:v>创伤骨科</c:v>
                </c:pt>
                <c:pt idx="57">
                  <c:v>产科</c:v>
                </c:pt>
                <c:pt idx="58">
                  <c:v>风湿病科</c:v>
                </c:pt>
                <c:pt idx="59">
                  <c:v>东区重症医学科</c:v>
                </c:pt>
                <c:pt idx="60">
                  <c:v>消化内科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99.77176623880256</c:v>
                </c:pt>
                <c:pt idx="2">
                  <c:v>98.55705055185207</c:v>
                </c:pt>
                <c:pt idx="3">
                  <c:v>96.59024581970567</c:v>
                </c:pt>
                <c:pt idx="4">
                  <c:v>94.71118572810803</c:v>
                </c:pt>
                <c:pt idx="5">
                  <c:v>93.16445792710152</c:v>
                </c:pt>
                <c:pt idx="6">
                  <c:v>92.2396999875574</c:v>
                </c:pt>
                <c:pt idx="7">
                  <c:v>92.12083608421204</c:v>
                </c:pt>
                <c:pt idx="8">
                  <c:v>91.22820602489169</c:v>
                </c:pt>
                <c:pt idx="9">
                  <c:v>89.27872073589351</c:v>
                </c:pt>
                <c:pt idx="10">
                  <c:v>86.50150425707308</c:v>
                </c:pt>
                <c:pt idx="11">
                  <c:v>86.43512083459422</c:v>
                </c:pt>
                <c:pt idx="12">
                  <c:v>85.15390502084215</c:v>
                </c:pt>
                <c:pt idx="13">
                  <c:v>84.97939740907029</c:v>
                </c:pt>
                <c:pt idx="14">
                  <c:v>82.17046909153888</c:v>
                </c:pt>
                <c:pt idx="15">
                  <c:v>81.40628132190135</c:v>
                </c:pt>
                <c:pt idx="16">
                  <c:v>79.92282082610286</c:v>
                </c:pt>
                <c:pt idx="17">
                  <c:v>79.81400483569695</c:v>
                </c:pt>
                <c:pt idx="18">
                  <c:v>76.28630883144469</c:v>
                </c:pt>
                <c:pt idx="19">
                  <c:v>75.08957790011183</c:v>
                </c:pt>
                <c:pt idx="20">
                  <c:v>72.0837762090109</c:v>
                </c:pt>
                <c:pt idx="21">
                  <c:v>70.99609751760217</c:v>
                </c:pt>
                <c:pt idx="22">
                  <c:v>69.97543074979214</c:v>
                </c:pt>
                <c:pt idx="23">
                  <c:v>66.47564055527688</c:v>
                </c:pt>
                <c:pt idx="24">
                  <c:v>66.08506810187129</c:v>
                </c:pt>
                <c:pt idx="25">
                  <c:v>64.23932079520598</c:v>
                </c:pt>
                <c:pt idx="26">
                  <c:v>61.83779795488916</c:v>
                </c:pt>
                <c:pt idx="27">
                  <c:v>61.17554101118411</c:v>
                </c:pt>
                <c:pt idx="28">
                  <c:v>60.45228479091981</c:v>
                </c:pt>
                <c:pt idx="29">
                  <c:v>58.62825143340746</c:v>
                </c:pt>
                <c:pt idx="30">
                  <c:v>58.48156622500295</c:v>
                </c:pt>
                <c:pt idx="31">
                  <c:v>56.424626867477905</c:v>
                </c:pt>
                <c:pt idx="32">
                  <c:v>55.136911046504494</c:v>
                </c:pt>
                <c:pt idx="33">
                  <c:v>54.3538577046384</c:v>
                </c:pt>
                <c:pt idx="34">
                  <c:v>49.14160594284743</c:v>
                </c:pt>
                <c:pt idx="35">
                  <c:v>45.54514348969233</c:v>
                </c:pt>
                <c:pt idx="36">
                  <c:v>44.1089306392771</c:v>
                </c:pt>
                <c:pt idx="37">
                  <c:v>39.98811269436244</c:v>
                </c:pt>
                <c:pt idx="38">
                  <c:v>39.43938925774908</c:v>
                </c:pt>
                <c:pt idx="39">
                  <c:v>39.19782759629838</c:v>
                </c:pt>
                <c:pt idx="40">
                  <c:v>37.21915434721416</c:v>
                </c:pt>
                <c:pt idx="41">
                  <c:v>37.16348241287965</c:v>
                </c:pt>
                <c:pt idx="42">
                  <c:v>34.957717264060705</c:v>
                </c:pt>
                <c:pt idx="43">
                  <c:v>33.046411096192664</c:v>
                </c:pt>
                <c:pt idx="44">
                  <c:v>32.99367487486649</c:v>
                </c:pt>
                <c:pt idx="45">
                  <c:v>25.098927669918023</c:v>
                </c:pt>
                <c:pt idx="46">
                  <c:v>24.416749198631248</c:v>
                </c:pt>
                <c:pt idx="47">
                  <c:v>23.163519642101374</c:v>
                </c:pt>
                <c:pt idx="48">
                  <c:v>19.925392928801916</c:v>
                </c:pt>
                <c:pt idx="49">
                  <c:v>19.687564575822954</c:v>
                </c:pt>
                <c:pt idx="50">
                  <c:v>18.58507668753039</c:v>
                </c:pt>
                <c:pt idx="51">
                  <c:v>16.592290579899075</c:v>
                </c:pt>
                <c:pt idx="52">
                  <c:v>16.405918626360965</c:v>
                </c:pt>
                <c:pt idx="53">
                  <c:v>15.356470168747316</c:v>
                </c:pt>
                <c:pt idx="54">
                  <c:v>14.996598216606897</c:v>
                </c:pt>
                <c:pt idx="55">
                  <c:v>13.553078455435752</c:v>
                </c:pt>
                <c:pt idx="56">
                  <c:v>13.537215468675278</c:v>
                </c:pt>
                <c:pt idx="57">
                  <c:v>13.220959096282256</c:v>
                </c:pt>
                <c:pt idx="58">
                  <c:v>11.024725837495462</c:v>
                </c:pt>
                <c:pt idx="59">
                  <c:v>9.238608894470067</c:v>
                </c:pt>
                <c:pt idx="60">
                  <c:v>6.890419219480651</c:v>
                </c:pt>
                <c:pt idx="61">
                  <c:v>4.543934397428728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特需医疗服务占比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特需医疗服务占比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东区重症医学科</c:v>
                </c:pt>
                <c:pt idx="2">
                  <c:v>骨科</c:v>
                </c:pt>
                <c:pt idx="3">
                  <c:v>口腔科</c:v>
                </c:pt>
                <c:pt idx="4">
                  <c:v>针灸科</c:v>
                </c:pt>
                <c:pt idx="5">
                  <c:v>产科</c:v>
                </c:pt>
                <c:pt idx="6">
                  <c:v>妇二科</c:v>
                </c:pt>
                <c:pt idx="7">
                  <c:v>心血管内科</c:v>
                </c:pt>
                <c:pt idx="8">
                  <c:v>风湿病科</c:v>
                </c:pt>
                <c:pt idx="9">
                  <c:v>周围血管科</c:v>
                </c:pt>
                <c:pt idx="10">
                  <c:v>呼吸内科</c:v>
                </c:pt>
                <c:pt idx="11">
                  <c:v>乳腺甲状腺外科</c:v>
                </c:pt>
                <c:pt idx="12">
                  <c:v>显微骨科</c:v>
                </c:pt>
                <c:pt idx="13">
                  <c:v>心病四科</c:v>
                </c:pt>
                <c:pt idx="14">
                  <c:v>皮肤科</c:v>
                </c:pt>
                <c:pt idx="15">
                  <c:v>康复科</c:v>
                </c:pt>
                <c:pt idx="16">
                  <c:v>肝病科</c:v>
                </c:pt>
                <c:pt idx="17">
                  <c:v>血液科</c:v>
                </c:pt>
                <c:pt idx="18">
                  <c:v>内分泌科</c:v>
                </c:pt>
                <c:pt idx="19">
                  <c:v>消化内科</c:v>
                </c:pt>
                <c:pt idx="20">
                  <c:v>小儿推拿科</c:v>
                </c:pt>
                <c:pt idx="21">
                  <c:v>神经内科</c:v>
                </c:pt>
                <c:pt idx="22">
                  <c:v>眼科</c:v>
                </c:pt>
                <c:pt idx="23">
                  <c:v>儿科</c:v>
                </c:pt>
                <c:pt idx="24">
                  <c:v>肾病科</c:v>
                </c:pt>
                <c:pt idx="25">
                  <c:v>运动损伤骨科</c:v>
                </c:pt>
                <c:pt idx="26">
                  <c:v>重症医学科</c:v>
                </c:pt>
                <c:pt idx="27">
                  <c:v>妇科妇二科合并</c:v>
                </c:pt>
                <c:pt idx="28">
                  <c:v>身心医学科</c:v>
                </c:pt>
                <c:pt idx="29">
                  <c:v>脑病三科</c:v>
                </c:pt>
                <c:pt idx="30">
                  <c:v>东区肾病科</c:v>
                </c:pt>
                <c:pt idx="31">
                  <c:v>医院</c:v>
                </c:pt>
                <c:pt idx="32">
                  <c:v>微创骨科</c:v>
                </c:pt>
                <c:pt idx="33">
                  <c:v>脑病一科</c:v>
                </c:pt>
                <c:pt idx="34">
                  <c:v>小儿骨科</c:v>
                </c:pt>
                <c:pt idx="35">
                  <c:v>肾脏内科</c:v>
                </c:pt>
                <c:pt idx="36">
                  <c:v>心病三科</c:v>
                </c:pt>
                <c:pt idx="37">
                  <c:v>泌尿外科</c:v>
                </c:pt>
                <c:pt idx="38">
                  <c:v>美容皮肤科</c:v>
                </c:pt>
                <c:pt idx="39">
                  <c:v>脾胃科消化科合并</c:v>
                </c:pt>
                <c:pt idx="40">
                  <c:v>脾胃病科</c:v>
                </c:pt>
                <c:pt idx="41">
                  <c:v>妇科</c:v>
                </c:pt>
                <c:pt idx="42">
                  <c:v>脑病二科</c:v>
                </c:pt>
                <c:pt idx="43">
                  <c:v>老年医学科</c:v>
                </c:pt>
                <c:pt idx="44">
                  <c:v>男科</c:v>
                </c:pt>
                <c:pt idx="45">
                  <c:v>推拿科</c:v>
                </c:pt>
                <c:pt idx="46">
                  <c:v>脊柱骨科</c:v>
                </c:pt>
                <c:pt idx="47">
                  <c:v>治未病中心</c:v>
                </c:pt>
                <c:pt idx="48">
                  <c:v>中医外治中心</c:v>
                </c:pt>
                <c:pt idx="49">
                  <c:v>普通外科</c:v>
                </c:pt>
                <c:pt idx="50">
                  <c:v>神经外科</c:v>
                </c:pt>
                <c:pt idx="51">
                  <c:v>综合内科</c:v>
                </c:pt>
                <c:pt idx="52">
                  <c:v>中医经典科</c:v>
                </c:pt>
                <c:pt idx="53">
                  <c:v>肛肠科</c:v>
                </c:pt>
                <c:pt idx="54">
                  <c:v>创伤骨科</c:v>
                </c:pt>
                <c:pt idx="55">
                  <c:v>心病一科</c:v>
                </c:pt>
                <c:pt idx="56">
                  <c:v>胸外科</c:v>
                </c:pt>
                <c:pt idx="57">
                  <c:v>耳鼻喉科</c:v>
                </c:pt>
                <c:pt idx="58">
                  <c:v>西区重症医学科</c:v>
                </c:pt>
                <c:pt idx="59">
                  <c:v>心病二科</c:v>
                </c:pt>
                <c:pt idx="60">
                  <c:v>关节骨科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98.71074549829318</c:v>
                </c:pt>
                <c:pt idx="1">
                  <c:v>97.5647587420307</c:v>
                </c:pt>
                <c:pt idx="2">
                  <c:v>96.47218266925634</c:v>
                </c:pt>
                <c:pt idx="3">
                  <c:v>96.35299760729148</c:v>
                </c:pt>
                <c:pt idx="4">
                  <c:v>95.47542398815753</c:v>
                </c:pt>
                <c:pt idx="5">
                  <c:v>90.57052270221165</c:v>
                </c:pt>
                <c:pt idx="6">
                  <c:v>89.64842943413159</c:v>
                </c:pt>
                <c:pt idx="7">
                  <c:v>89.52191023711373</c:v>
                </c:pt>
                <c:pt idx="8">
                  <c:v>89.47723480573919</c:v>
                </c:pt>
                <c:pt idx="9">
                  <c:v>86.74995512502062</c:v>
                </c:pt>
                <c:pt idx="10">
                  <c:v>85.47195220259806</c:v>
                </c:pt>
                <c:pt idx="11">
                  <c:v>85.0983704980243</c:v>
                </c:pt>
                <c:pt idx="12">
                  <c:v>84.3611580036521</c:v>
                </c:pt>
                <c:pt idx="13">
                  <c:v>81.63063602881502</c:v>
                </c:pt>
                <c:pt idx="14">
                  <c:v>80.89816799503772</c:v>
                </c:pt>
                <c:pt idx="15">
                  <c:v>80.49784924076953</c:v>
                </c:pt>
                <c:pt idx="16">
                  <c:v>78.58799236337984</c:v>
                </c:pt>
                <c:pt idx="17">
                  <c:v>76.77328373325463</c:v>
                </c:pt>
                <c:pt idx="18">
                  <c:v>71.31047273412415</c:v>
                </c:pt>
                <c:pt idx="19">
                  <c:v>70.17019703605447</c:v>
                </c:pt>
                <c:pt idx="20">
                  <c:v>68.1635388253457</c:v>
                </c:pt>
                <c:pt idx="21">
                  <c:v>67.59677300704996</c:v>
                </c:pt>
                <c:pt idx="22">
                  <c:v>64.90393397391085</c:v>
                </c:pt>
                <c:pt idx="23">
                  <c:v>63.07959055152694</c:v>
                </c:pt>
                <c:pt idx="24">
                  <c:v>62.743755946737004</c:v>
                </c:pt>
                <c:pt idx="25">
                  <c:v>62.07454006923585</c:v>
                </c:pt>
                <c:pt idx="26">
                  <c:v>61.493584125063336</c:v>
                </c:pt>
                <c:pt idx="27">
                  <c:v>56.38316958540117</c:v>
                </c:pt>
                <c:pt idx="28">
                  <c:v>55.40657637647439</c:v>
                </c:pt>
                <c:pt idx="29">
                  <c:v>54.6317856637236</c:v>
                </c:pt>
                <c:pt idx="30">
                  <c:v>52.92910360638352</c:v>
                </c:pt>
                <c:pt idx="31">
                  <c:v>49.165038916059835</c:v>
                </c:pt>
                <c:pt idx="32">
                  <c:v>47.828776701486134</c:v>
                </c:pt>
                <c:pt idx="33">
                  <c:v>44.897207398884895</c:v>
                </c:pt>
                <c:pt idx="34">
                  <c:v>44.09426057975296</c:v>
                </c:pt>
                <c:pt idx="35">
                  <c:v>42.81520982177207</c:v>
                </c:pt>
                <c:pt idx="36">
                  <c:v>42.18127981584527</c:v>
                </c:pt>
                <c:pt idx="37">
                  <c:v>41.611111228419915</c:v>
                </c:pt>
                <c:pt idx="38">
                  <c:v>40.090846341752126</c:v>
                </c:pt>
                <c:pt idx="39">
                  <c:v>40.03187901371727</c:v>
                </c:pt>
                <c:pt idx="40">
                  <c:v>37.568158554</c:v>
                </c:pt>
                <c:pt idx="41">
                  <c:v>32.95013444792119</c:v>
                </c:pt>
                <c:pt idx="42">
                  <c:v>32.596278045133296</c:v>
                </c:pt>
                <c:pt idx="43">
                  <c:v>31.523868925386545</c:v>
                </c:pt>
                <c:pt idx="44">
                  <c:v>27.928358998221235</c:v>
                </c:pt>
                <c:pt idx="45">
                  <c:v>25.895128212748265</c:v>
                </c:pt>
                <c:pt idx="46">
                  <c:v>25.76362334840323</c:v>
                </c:pt>
                <c:pt idx="47">
                  <c:v>25.760174133922863</c:v>
                </c:pt>
                <c:pt idx="48">
                  <c:v>24.917324218739758</c:v>
                </c:pt>
                <c:pt idx="49">
                  <c:v>21.727135762065508</c:v>
                </c:pt>
                <c:pt idx="50">
                  <c:v>21.53534119915772</c:v>
                </c:pt>
                <c:pt idx="51">
                  <c:v>21.282567478530257</c:v>
                </c:pt>
                <c:pt idx="52">
                  <c:v>17.0107963782673</c:v>
                </c:pt>
                <c:pt idx="53">
                  <c:v>16.643421287370707</c:v>
                </c:pt>
                <c:pt idx="54">
                  <c:v>15.671638234864883</c:v>
                </c:pt>
                <c:pt idx="55">
                  <c:v>13.386538821626615</c:v>
                </c:pt>
                <c:pt idx="56">
                  <c:v>11.77366281857244</c:v>
                </c:pt>
                <c:pt idx="57">
                  <c:v>10.900523358128567</c:v>
                </c:pt>
                <c:pt idx="58">
                  <c:v>8.177926203693598</c:v>
                </c:pt>
                <c:pt idx="59">
                  <c:v>7.288380313664367</c:v>
                </c:pt>
                <c:pt idx="60">
                  <c:v>1.8299357609905975</c:v>
                </c:pt>
                <c:pt idx="61">
                  <c:v>0.1928651439057294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美容皮肤科</c:v>
                </c:pt>
                <c:pt idx="2">
                  <c:v>显微骨科</c:v>
                </c:pt>
                <c:pt idx="3">
                  <c:v>关节骨科</c:v>
                </c:pt>
                <c:pt idx="4">
                  <c:v>眼科</c:v>
                </c:pt>
                <c:pt idx="5">
                  <c:v>心病二科</c:v>
                </c:pt>
                <c:pt idx="6">
                  <c:v>小儿骨科</c:v>
                </c:pt>
                <c:pt idx="7">
                  <c:v>脊柱骨科</c:v>
                </c:pt>
                <c:pt idx="8">
                  <c:v>心病一科</c:v>
                </c:pt>
                <c:pt idx="9">
                  <c:v>综合内科</c:v>
                </c:pt>
                <c:pt idx="10">
                  <c:v>肛肠科</c:v>
                </c:pt>
                <c:pt idx="11">
                  <c:v>中医经典科</c:v>
                </c:pt>
                <c:pt idx="12">
                  <c:v>脾胃科消化科合并</c:v>
                </c:pt>
                <c:pt idx="13">
                  <c:v>脑病二科</c:v>
                </c:pt>
                <c:pt idx="14">
                  <c:v>妇科</c:v>
                </c:pt>
                <c:pt idx="15">
                  <c:v>肾脏内科</c:v>
                </c:pt>
                <c:pt idx="16">
                  <c:v>心病三科</c:v>
                </c:pt>
                <c:pt idx="17">
                  <c:v>乳腺甲状腺外科</c:v>
                </c:pt>
                <c:pt idx="18">
                  <c:v>呼吸内科</c:v>
                </c:pt>
                <c:pt idx="19">
                  <c:v>老年医学科</c:v>
                </c:pt>
                <c:pt idx="20">
                  <c:v>推拿科</c:v>
                </c:pt>
                <c:pt idx="21">
                  <c:v>神经内科</c:v>
                </c:pt>
                <c:pt idx="22">
                  <c:v>神经外科</c:v>
                </c:pt>
                <c:pt idx="23">
                  <c:v>骨科</c:v>
                </c:pt>
                <c:pt idx="24">
                  <c:v>血液科</c:v>
                </c:pt>
                <c:pt idx="25">
                  <c:v>胸外科</c:v>
                </c:pt>
                <c:pt idx="26">
                  <c:v>男科</c:v>
                </c:pt>
                <c:pt idx="27">
                  <c:v>消化内科</c:v>
                </c:pt>
                <c:pt idx="28">
                  <c:v>耳鼻喉科</c:v>
                </c:pt>
                <c:pt idx="29">
                  <c:v>小儿推拿科</c:v>
                </c:pt>
                <c:pt idx="30">
                  <c:v>肾病科</c:v>
                </c:pt>
                <c:pt idx="31">
                  <c:v>东区重症医学科</c:v>
                </c:pt>
                <c:pt idx="32">
                  <c:v>妇科妇二科合并</c:v>
                </c:pt>
                <c:pt idx="33">
                  <c:v>肿瘤内科</c:v>
                </c:pt>
                <c:pt idx="34">
                  <c:v>皮肤科</c:v>
                </c:pt>
                <c:pt idx="35">
                  <c:v>脑病一科</c:v>
                </c:pt>
                <c:pt idx="36">
                  <c:v>泌尿外科</c:v>
                </c:pt>
                <c:pt idx="37">
                  <c:v>心血管内科</c:v>
                </c:pt>
                <c:pt idx="38">
                  <c:v>重症医学科</c:v>
                </c:pt>
                <c:pt idx="39">
                  <c:v>心病四科</c:v>
                </c:pt>
                <c:pt idx="40">
                  <c:v>针灸科</c:v>
                </c:pt>
                <c:pt idx="41">
                  <c:v>康复科</c:v>
                </c:pt>
                <c:pt idx="42">
                  <c:v>创伤骨科</c:v>
                </c:pt>
                <c:pt idx="43">
                  <c:v>内分泌科</c:v>
                </c:pt>
                <c:pt idx="44">
                  <c:v>中医外治中心</c:v>
                </c:pt>
                <c:pt idx="45">
                  <c:v>身心医学科</c:v>
                </c:pt>
                <c:pt idx="46">
                  <c:v>微创骨科</c:v>
                </c:pt>
                <c:pt idx="47">
                  <c:v>风湿病科</c:v>
                </c:pt>
                <c:pt idx="48">
                  <c:v>西区重症医学科</c:v>
                </c:pt>
                <c:pt idx="49">
                  <c:v>妇二科</c:v>
                </c:pt>
                <c:pt idx="50">
                  <c:v>运动损伤骨科</c:v>
                </c:pt>
                <c:pt idx="51">
                  <c:v>肝病科</c:v>
                </c:pt>
                <c:pt idx="52">
                  <c:v>脑病三科</c:v>
                </c:pt>
                <c:pt idx="53">
                  <c:v>儿科</c:v>
                </c:pt>
                <c:pt idx="54">
                  <c:v>口腔科</c:v>
                </c:pt>
                <c:pt idx="55">
                  <c:v>普通外科</c:v>
                </c:pt>
                <c:pt idx="56">
                  <c:v>东区肾病科</c:v>
                </c:pt>
                <c:pt idx="57">
                  <c:v>治未病中心</c:v>
                </c:pt>
                <c:pt idx="58">
                  <c:v>肝胆外科</c:v>
                </c:pt>
                <c:pt idx="59">
                  <c:v>周围血管科</c:v>
                </c:pt>
                <c:pt idx="60">
                  <c:v>产科</c:v>
                </c:pt>
                <c:pt idx="61">
                  <c:v>脾胃病科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98.17939881808871</c:v>
                </c:pt>
                <c:pt idx="2">
                  <c:v>95.93926603186722</c:v>
                </c:pt>
                <c:pt idx="3">
                  <c:v>94.9080003420527</c:v>
                </c:pt>
                <c:pt idx="4">
                  <c:v>94.76275745466066</c:v>
                </c:pt>
                <c:pt idx="5">
                  <c:v>91.57422505777438</c:v>
                </c:pt>
                <c:pt idx="6">
                  <c:v>91.20660099069205</c:v>
                </c:pt>
                <c:pt idx="7">
                  <c:v>90.99365795921675</c:v>
                </c:pt>
                <c:pt idx="8">
                  <c:v>89.24950876424154</c:v>
                </c:pt>
                <c:pt idx="9">
                  <c:v>88.32336073094122</c:v>
                </c:pt>
                <c:pt idx="10">
                  <c:v>88.23501584254997</c:v>
                </c:pt>
                <c:pt idx="11">
                  <c:v>86.59234069705539</c:v>
                </c:pt>
                <c:pt idx="12">
                  <c:v>85.60945164950748</c:v>
                </c:pt>
                <c:pt idx="13">
                  <c:v>83.7772589574823</c:v>
                </c:pt>
                <c:pt idx="14">
                  <c:v>83.52781660162528</c:v>
                </c:pt>
                <c:pt idx="15">
                  <c:v>82.36922480728596</c:v>
                </c:pt>
                <c:pt idx="16">
                  <c:v>80.47112190751204</c:v>
                </c:pt>
                <c:pt idx="17">
                  <c:v>79.49575734496482</c:v>
                </c:pt>
                <c:pt idx="18">
                  <c:v>79.32118691063282</c:v>
                </c:pt>
                <c:pt idx="19">
                  <c:v>77.32582499851748</c:v>
                </c:pt>
                <c:pt idx="20">
                  <c:v>76.29163831002434</c:v>
                </c:pt>
                <c:pt idx="21">
                  <c:v>76.14469104434623</c:v>
                </c:pt>
                <c:pt idx="22">
                  <c:v>76.07667250782335</c:v>
                </c:pt>
                <c:pt idx="23">
                  <c:v>76.03389610244018</c:v>
                </c:pt>
                <c:pt idx="24">
                  <c:v>75.51057724683707</c:v>
                </c:pt>
                <c:pt idx="25">
                  <c:v>72.04675749519414</c:v>
                </c:pt>
                <c:pt idx="26">
                  <c:v>68.82721120603485</c:v>
                </c:pt>
                <c:pt idx="27">
                  <c:v>68.09908363794834</c:v>
                </c:pt>
                <c:pt idx="28">
                  <c:v>67.46977424167173</c:v>
                </c:pt>
                <c:pt idx="29">
                  <c:v>67.35810791151341</c:v>
                </c:pt>
                <c:pt idx="30">
                  <c:v>65.50844408530291</c:v>
                </c:pt>
                <c:pt idx="31">
                  <c:v>65.05744392465276</c:v>
                </c:pt>
                <c:pt idx="32">
                  <c:v>62.600617821453895</c:v>
                </c:pt>
                <c:pt idx="33">
                  <c:v>60.78043059351371</c:v>
                </c:pt>
                <c:pt idx="34">
                  <c:v>60.2552485311049</c:v>
                </c:pt>
                <c:pt idx="35">
                  <c:v>57.08137912775719</c:v>
                </c:pt>
                <c:pt idx="36">
                  <c:v>56.55241043306121</c:v>
                </c:pt>
                <c:pt idx="37">
                  <c:v>54.24251611028601</c:v>
                </c:pt>
                <c:pt idx="38">
                  <c:v>46.01292651516473</c:v>
                </c:pt>
                <c:pt idx="39">
                  <c:v>45.62937938395476</c:v>
                </c:pt>
                <c:pt idx="40">
                  <c:v>43.08645663051938</c:v>
                </c:pt>
                <c:pt idx="41">
                  <c:v>42.90561953211577</c:v>
                </c:pt>
                <c:pt idx="42">
                  <c:v>40.974732638589934</c:v>
                </c:pt>
                <c:pt idx="43">
                  <c:v>38.145346110403466</c:v>
                </c:pt>
                <c:pt idx="44">
                  <c:v>35.71634218176514</c:v>
                </c:pt>
                <c:pt idx="45">
                  <c:v>34.823731544785446</c:v>
                </c:pt>
                <c:pt idx="46">
                  <c:v>34.16062713052955</c:v>
                </c:pt>
                <c:pt idx="47">
                  <c:v>30.97658353534736</c:v>
                </c:pt>
                <c:pt idx="48">
                  <c:v>30.192148414140053</c:v>
                </c:pt>
                <c:pt idx="49">
                  <c:v>29.7134627112296</c:v>
                </c:pt>
                <c:pt idx="50">
                  <c:v>28.57032447002584</c:v>
                </c:pt>
                <c:pt idx="51">
                  <c:v>27.649933704683388</c:v>
                </c:pt>
                <c:pt idx="52">
                  <c:v>25.240857534665203</c:v>
                </c:pt>
                <c:pt idx="53">
                  <c:v>21.66051582114415</c:v>
                </c:pt>
                <c:pt idx="54">
                  <c:v>19.03987706816099</c:v>
                </c:pt>
                <c:pt idx="55">
                  <c:v>18.764584202272893</c:v>
                </c:pt>
                <c:pt idx="56">
                  <c:v>13.861904011303091</c:v>
                </c:pt>
                <c:pt idx="57">
                  <c:v>12.904325599260279</c:v>
                </c:pt>
                <c:pt idx="58">
                  <c:v>12.568743014417144</c:v>
                </c:pt>
                <c:pt idx="59">
                  <c:v>6.091653332684826</c:v>
                </c:pt>
                <c:pt idx="60">
                  <c:v>2.439989123446366</c:v>
                </c:pt>
                <c:pt idx="61">
                  <c:v>2.094801248435793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中医外治中心</c:v>
                </c:pt>
                <c:pt idx="2">
                  <c:v>治未病中心</c:v>
                </c:pt>
                <c:pt idx="3">
                  <c:v>脾胃科消化科合并</c:v>
                </c:pt>
                <c:pt idx="4">
                  <c:v>儿科</c:v>
                </c:pt>
                <c:pt idx="5">
                  <c:v>显微骨科</c:v>
                </c:pt>
                <c:pt idx="6">
                  <c:v>小儿骨科</c:v>
                </c:pt>
                <c:pt idx="7">
                  <c:v>心血管内科</c:v>
                </c:pt>
                <c:pt idx="8">
                  <c:v>脑病三科</c:v>
                </c:pt>
                <c:pt idx="9">
                  <c:v>肿瘤内科</c:v>
                </c:pt>
                <c:pt idx="10">
                  <c:v>眼科</c:v>
                </c:pt>
                <c:pt idx="11">
                  <c:v>消化内科</c:v>
                </c:pt>
                <c:pt idx="12">
                  <c:v>心病三科</c:v>
                </c:pt>
                <c:pt idx="13">
                  <c:v>身心医学科</c:v>
                </c:pt>
                <c:pt idx="14">
                  <c:v>妇二科</c:v>
                </c:pt>
                <c:pt idx="15">
                  <c:v>针灸科</c:v>
                </c:pt>
                <c:pt idx="16">
                  <c:v>周围血管科</c:v>
                </c:pt>
                <c:pt idx="17">
                  <c:v>微创骨科</c:v>
                </c:pt>
                <c:pt idx="18">
                  <c:v>骨科</c:v>
                </c:pt>
                <c:pt idx="19">
                  <c:v>皮肤科</c:v>
                </c:pt>
                <c:pt idx="20">
                  <c:v>康复科</c:v>
                </c:pt>
                <c:pt idx="21">
                  <c:v>东区重症医学科</c:v>
                </c:pt>
                <c:pt idx="22">
                  <c:v>老年医学科</c:v>
                </c:pt>
                <c:pt idx="23">
                  <c:v>耳鼻喉科</c:v>
                </c:pt>
                <c:pt idx="24">
                  <c:v>内分泌科</c:v>
                </c:pt>
                <c:pt idx="25">
                  <c:v>乳腺甲状腺外科</c:v>
                </c:pt>
                <c:pt idx="26">
                  <c:v>妇科</c:v>
                </c:pt>
                <c:pt idx="27">
                  <c:v>脑病二科</c:v>
                </c:pt>
                <c:pt idx="28">
                  <c:v>医院</c:v>
                </c:pt>
                <c:pt idx="29">
                  <c:v>推拿科</c:v>
                </c:pt>
                <c:pt idx="30">
                  <c:v>心病四科</c:v>
                </c:pt>
                <c:pt idx="31">
                  <c:v>普通外科</c:v>
                </c:pt>
                <c:pt idx="32">
                  <c:v>关节骨科</c:v>
                </c:pt>
                <c:pt idx="33">
                  <c:v>肾脏内科</c:v>
                </c:pt>
                <c:pt idx="34">
                  <c:v>运动损伤骨科</c:v>
                </c:pt>
                <c:pt idx="35">
                  <c:v>脑病一科</c:v>
                </c:pt>
                <c:pt idx="36">
                  <c:v>妇科妇二科合并</c:v>
                </c:pt>
                <c:pt idx="37">
                  <c:v>综合内科</c:v>
                </c:pt>
                <c:pt idx="38">
                  <c:v>产科</c:v>
                </c:pt>
                <c:pt idx="39">
                  <c:v>西区重症医学科</c:v>
                </c:pt>
                <c:pt idx="40">
                  <c:v>呼吸内科</c:v>
                </c:pt>
                <c:pt idx="41">
                  <c:v>男科</c:v>
                </c:pt>
                <c:pt idx="42">
                  <c:v>小儿推拿科</c:v>
                </c:pt>
                <c:pt idx="43">
                  <c:v>东区肾病科</c:v>
                </c:pt>
                <c:pt idx="44">
                  <c:v>神经内科</c:v>
                </c:pt>
                <c:pt idx="45">
                  <c:v>口腔科</c:v>
                </c:pt>
                <c:pt idx="46">
                  <c:v>脾胃病科</c:v>
                </c:pt>
                <c:pt idx="47">
                  <c:v>心病一科</c:v>
                </c:pt>
                <c:pt idx="48">
                  <c:v>肝胆外科</c:v>
                </c:pt>
                <c:pt idx="49">
                  <c:v>创伤骨科</c:v>
                </c:pt>
                <c:pt idx="50">
                  <c:v>肝病科</c:v>
                </c:pt>
                <c:pt idx="51">
                  <c:v>泌尿外科</c:v>
                </c:pt>
                <c:pt idx="52">
                  <c:v>重症医学科</c:v>
                </c:pt>
                <c:pt idx="53">
                  <c:v>脊柱骨科</c:v>
                </c:pt>
                <c:pt idx="54">
                  <c:v>胸外科</c:v>
                </c:pt>
                <c:pt idx="55">
                  <c:v>肾病科</c:v>
                </c:pt>
                <c:pt idx="56">
                  <c:v>风湿病科</c:v>
                </c:pt>
                <c:pt idx="57">
                  <c:v>中医经典科</c:v>
                </c:pt>
                <c:pt idx="58">
                  <c:v>心病二科</c:v>
                </c:pt>
                <c:pt idx="59">
                  <c:v>美容皮肤科</c:v>
                </c:pt>
                <c:pt idx="60">
                  <c:v>神经外科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99.62788450489319</c:v>
                </c:pt>
                <c:pt idx="2">
                  <c:v>97.36570454489532</c:v>
                </c:pt>
                <c:pt idx="3">
                  <c:v>94.69101637231417</c:v>
                </c:pt>
                <c:pt idx="4">
                  <c:v>92.93281102300877</c:v>
                </c:pt>
                <c:pt idx="5">
                  <c:v>84.96765469691775</c:v>
                </c:pt>
                <c:pt idx="6">
                  <c:v>84.70561685460753</c:v>
                </c:pt>
                <c:pt idx="7">
                  <c:v>83.67089871403424</c:v>
                </c:pt>
                <c:pt idx="8">
                  <c:v>82.86830333373902</c:v>
                </c:pt>
                <c:pt idx="9">
                  <c:v>80.21024594032131</c:v>
                </c:pt>
                <c:pt idx="10">
                  <c:v>78.2190558425216</c:v>
                </c:pt>
                <c:pt idx="11">
                  <c:v>76.72501385762732</c:v>
                </c:pt>
                <c:pt idx="12">
                  <c:v>76.42418560037976</c:v>
                </c:pt>
                <c:pt idx="13">
                  <c:v>70.42882524223842</c:v>
                </c:pt>
                <c:pt idx="14">
                  <c:v>70.39095988526365</c:v>
                </c:pt>
                <c:pt idx="15">
                  <c:v>70.20175975491759</c:v>
                </c:pt>
                <c:pt idx="16">
                  <c:v>67.68133355066495</c:v>
                </c:pt>
                <c:pt idx="17">
                  <c:v>63.40970887980112</c:v>
                </c:pt>
                <c:pt idx="18">
                  <c:v>59.263862866143285</c:v>
                </c:pt>
                <c:pt idx="19">
                  <c:v>58.54346853329491</c:v>
                </c:pt>
                <c:pt idx="20">
                  <c:v>55.90933040228436</c:v>
                </c:pt>
                <c:pt idx="21">
                  <c:v>55.541909685559474</c:v>
                </c:pt>
                <c:pt idx="22">
                  <c:v>55.30289474206902</c:v>
                </c:pt>
                <c:pt idx="23">
                  <c:v>51.414418732433745</c:v>
                </c:pt>
                <c:pt idx="24">
                  <c:v>50.64257728572114</c:v>
                </c:pt>
                <c:pt idx="25">
                  <c:v>50.43359453653534</c:v>
                </c:pt>
                <c:pt idx="26">
                  <c:v>49.36130366721938</c:v>
                </c:pt>
                <c:pt idx="27">
                  <c:v>48.55391483846294</c:v>
                </c:pt>
                <c:pt idx="28">
                  <c:v>48.309666782462415</c:v>
                </c:pt>
                <c:pt idx="29">
                  <c:v>47.961291401303534</c:v>
                </c:pt>
                <c:pt idx="30">
                  <c:v>47.21652294638394</c:v>
                </c:pt>
                <c:pt idx="31">
                  <c:v>45.86346261012785</c:v>
                </c:pt>
                <c:pt idx="32">
                  <c:v>44.96044755779859</c:v>
                </c:pt>
                <c:pt idx="33">
                  <c:v>44.51458231459471</c:v>
                </c:pt>
                <c:pt idx="34">
                  <c:v>44.213218305796275</c:v>
                </c:pt>
                <c:pt idx="35">
                  <c:v>43.42809074197945</c:v>
                </c:pt>
                <c:pt idx="36">
                  <c:v>43.257641710271315</c:v>
                </c:pt>
                <c:pt idx="37">
                  <c:v>43.16848305952399</c:v>
                </c:pt>
                <c:pt idx="38">
                  <c:v>40.945116629532485</c:v>
                </c:pt>
                <c:pt idx="39">
                  <c:v>39.485247547280785</c:v>
                </c:pt>
                <c:pt idx="40">
                  <c:v>34.7236410503754</c:v>
                </c:pt>
                <c:pt idx="41">
                  <c:v>34.26759010416011</c:v>
                </c:pt>
                <c:pt idx="42">
                  <c:v>32.184994271872014</c:v>
                </c:pt>
                <c:pt idx="43">
                  <c:v>29.2653413027359</c:v>
                </c:pt>
                <c:pt idx="44">
                  <c:v>26.306782930001777</c:v>
                </c:pt>
                <c:pt idx="45">
                  <c:v>25.741303431793114</c:v>
                </c:pt>
                <c:pt idx="46">
                  <c:v>25.538975345584856</c:v>
                </c:pt>
                <c:pt idx="47">
                  <c:v>22.88493249662317</c:v>
                </c:pt>
                <c:pt idx="48">
                  <c:v>21.299725717049263</c:v>
                </c:pt>
                <c:pt idx="49">
                  <c:v>21.2106368196171</c:v>
                </c:pt>
                <c:pt idx="50">
                  <c:v>20.63376676620957</c:v>
                </c:pt>
                <c:pt idx="51">
                  <c:v>19.687664037629236</c:v>
                </c:pt>
                <c:pt idx="52">
                  <c:v>18.98542099974905</c:v>
                </c:pt>
                <c:pt idx="53">
                  <c:v>18.38785743934766</c:v>
                </c:pt>
                <c:pt idx="54">
                  <c:v>16.404349411181236</c:v>
                </c:pt>
                <c:pt idx="55">
                  <c:v>13.40242570837891</c:v>
                </c:pt>
                <c:pt idx="56">
                  <c:v>12.278364293791622</c:v>
                </c:pt>
                <c:pt idx="57">
                  <c:v>7.325175434776057</c:v>
                </c:pt>
                <c:pt idx="58">
                  <c:v>1.7736627917114767</c:v>
                </c:pt>
                <c:pt idx="59">
                  <c:v>1.5106781158155325</c:v>
                </c:pt>
                <c:pt idx="60">
                  <c:v>1.2331905591076855</c:v>
                </c:pt>
                <c:pt idx="61">
                  <c:v>0.709819493642471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心病三科</c:v>
                </c:pt>
                <c:pt idx="2">
                  <c:v>骨科</c:v>
                </c:pt>
                <c:pt idx="3">
                  <c:v>普通外科</c:v>
                </c:pt>
                <c:pt idx="4">
                  <c:v>西区重症医学科</c:v>
                </c:pt>
                <c:pt idx="5">
                  <c:v>妇科妇二科合并</c:v>
                </c:pt>
                <c:pt idx="6">
                  <c:v>综合内科</c:v>
                </c:pt>
                <c:pt idx="7">
                  <c:v>微创骨科</c:v>
                </c:pt>
                <c:pt idx="8">
                  <c:v>儿科</c:v>
                </c:pt>
                <c:pt idx="9">
                  <c:v>妇科</c:v>
                </c:pt>
                <c:pt idx="10">
                  <c:v>脾胃病科</c:v>
                </c:pt>
                <c:pt idx="11">
                  <c:v>创伤骨科</c:v>
                </c:pt>
                <c:pt idx="12">
                  <c:v>泌尿外科</c:v>
                </c:pt>
                <c:pt idx="13">
                  <c:v>脾胃科消化科合并</c:v>
                </c:pt>
                <c:pt idx="14">
                  <c:v>重症医学科</c:v>
                </c:pt>
                <c:pt idx="15">
                  <c:v>东区重症医学科</c:v>
                </c:pt>
                <c:pt idx="16">
                  <c:v>脊柱骨科</c:v>
                </c:pt>
                <c:pt idx="17">
                  <c:v>肝病科</c:v>
                </c:pt>
                <c:pt idx="18">
                  <c:v>中医经典科</c:v>
                </c:pt>
                <c:pt idx="19">
                  <c:v>显微骨科</c:v>
                </c:pt>
                <c:pt idx="20">
                  <c:v>脑病二科</c:v>
                </c:pt>
                <c:pt idx="21">
                  <c:v>呼吸内科</c:v>
                </c:pt>
                <c:pt idx="22">
                  <c:v>妇二科</c:v>
                </c:pt>
                <c:pt idx="23">
                  <c:v>心病一科</c:v>
                </c:pt>
                <c:pt idx="24">
                  <c:v>心病二科</c:v>
                </c:pt>
                <c:pt idx="25">
                  <c:v>乳腺甲状腺外科</c:v>
                </c:pt>
                <c:pt idx="26">
                  <c:v>胸外科</c:v>
                </c:pt>
                <c:pt idx="27">
                  <c:v>脑病一科</c:v>
                </c:pt>
                <c:pt idx="28">
                  <c:v>肿瘤内科</c:v>
                </c:pt>
                <c:pt idx="29">
                  <c:v>东区肾病科</c:v>
                </c:pt>
                <c:pt idx="30">
                  <c:v>肾病科</c:v>
                </c:pt>
                <c:pt idx="31">
                  <c:v>脑病三科</c:v>
                </c:pt>
                <c:pt idx="32">
                  <c:v>心血管内科</c:v>
                </c:pt>
                <c:pt idx="33">
                  <c:v>周围血管科</c:v>
                </c:pt>
                <c:pt idx="34">
                  <c:v>运动损伤骨科</c:v>
                </c:pt>
                <c:pt idx="35">
                  <c:v>康复科</c:v>
                </c:pt>
                <c:pt idx="36">
                  <c:v>血液科</c:v>
                </c:pt>
                <c:pt idx="37">
                  <c:v>肛肠科</c:v>
                </c:pt>
                <c:pt idx="38">
                  <c:v>风湿病科</c:v>
                </c:pt>
                <c:pt idx="39">
                  <c:v>产科</c:v>
                </c:pt>
                <c:pt idx="40">
                  <c:v>中医外治中心</c:v>
                </c:pt>
                <c:pt idx="41">
                  <c:v>身心医学科</c:v>
                </c:pt>
                <c:pt idx="42">
                  <c:v>推拿科</c:v>
                </c:pt>
                <c:pt idx="43">
                  <c:v>心病四科</c:v>
                </c:pt>
                <c:pt idx="44">
                  <c:v>关节骨科</c:v>
                </c:pt>
                <c:pt idx="45">
                  <c:v>小儿推拿科</c:v>
                </c:pt>
                <c:pt idx="46">
                  <c:v>神经内科</c:v>
                </c:pt>
                <c:pt idx="47">
                  <c:v>眼科</c:v>
                </c:pt>
                <c:pt idx="48">
                  <c:v>男科</c:v>
                </c:pt>
                <c:pt idx="49">
                  <c:v>耳鼻喉科</c:v>
                </c:pt>
                <c:pt idx="50">
                  <c:v>治未病中心</c:v>
                </c:pt>
                <c:pt idx="51">
                  <c:v>小儿骨科</c:v>
                </c:pt>
                <c:pt idx="52">
                  <c:v>肝胆外科</c:v>
                </c:pt>
                <c:pt idx="53">
                  <c:v>口腔科</c:v>
                </c:pt>
                <c:pt idx="54">
                  <c:v>针灸科</c:v>
                </c:pt>
                <c:pt idx="55">
                  <c:v>美容皮肤科</c:v>
                </c:pt>
                <c:pt idx="56">
                  <c:v>神经外科</c:v>
                </c:pt>
                <c:pt idx="57">
                  <c:v>肾脏内科</c:v>
                </c:pt>
                <c:pt idx="58">
                  <c:v>消化内科</c:v>
                </c:pt>
                <c:pt idx="59">
                  <c:v>皮肤科</c:v>
                </c:pt>
                <c:pt idx="60">
                  <c:v>老年医学科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0.3246524028419011</c:v>
                </c:pt>
                <c:pt idx="2">
                  <c:v>0.2637707001765814</c:v>
                </c:pt>
                <c:pt idx="3">
                  <c:v>0.1828288499225594</c:v>
                </c:pt>
                <c:pt idx="4">
                  <c:v>0.09640676678736662</c:v>
                </c:pt>
                <c:pt idx="5">
                  <c:v>0.09074507866493033</c:v>
                </c:pt>
                <c:pt idx="6">
                  <c:v>0.07277250561993966</c:v>
                </c:pt>
                <c:pt idx="7">
                  <c:v>0.05872602210628361</c:v>
                </c:pt>
                <c:pt idx="8">
                  <c:v>0.05524224575782919</c:v>
                </c:pt>
                <c:pt idx="9">
                  <c:v>0.05443570340943945</c:v>
                </c:pt>
                <c:pt idx="10">
                  <c:v>0.051875969071497295</c:v>
                </c:pt>
                <c:pt idx="11">
                  <c:v>0.048833527917030356</c:v>
                </c:pt>
                <c:pt idx="12">
                  <c:v>0.045007980550863184</c:v>
                </c:pt>
                <c:pt idx="13">
                  <c:v>0.0447843023193252</c:v>
                </c:pt>
                <c:pt idx="14">
                  <c:v>0.04284902057123949</c:v>
                </c:pt>
                <c:pt idx="15">
                  <c:v>0.0366752984684231</c:v>
                </c:pt>
                <c:pt idx="16">
                  <c:v>0.03602325067692793</c:v>
                </c:pt>
                <c:pt idx="17">
                  <c:v>0.03461486834945404</c:v>
                </c:pt>
                <c:pt idx="18">
                  <c:v>0.034195726429975926</c:v>
                </c:pt>
                <c:pt idx="19">
                  <c:v>0.0336530803975506</c:v>
                </c:pt>
                <c:pt idx="20">
                  <c:v>0.03118373174159949</c:v>
                </c:pt>
                <c:pt idx="21">
                  <c:v>0.03102652182265514</c:v>
                </c:pt>
                <c:pt idx="22">
                  <c:v>0.030634845499532843</c:v>
                </c:pt>
                <c:pt idx="23">
                  <c:v>0.029719844849779103</c:v>
                </c:pt>
                <c:pt idx="24">
                  <c:v>0.027197935820636527</c:v>
                </c:pt>
                <c:pt idx="25">
                  <c:v>0.025601397204229236</c:v>
                </c:pt>
                <c:pt idx="26">
                  <c:v>0.023070187561188366</c:v>
                </c:pt>
                <c:pt idx="27">
                  <c:v>0.022425399021517793</c:v>
                </c:pt>
                <c:pt idx="28">
                  <c:v>0.022074154296742077</c:v>
                </c:pt>
                <c:pt idx="29">
                  <c:v>0.02141201068063029</c:v>
                </c:pt>
                <c:pt idx="30">
                  <c:v>0.020665899676101405</c:v>
                </c:pt>
                <c:pt idx="31">
                  <c:v>0.020479726832840727</c:v>
                </c:pt>
                <c:pt idx="32">
                  <c:v>0.01983184996538857</c:v>
                </c:pt>
                <c:pt idx="33">
                  <c:v>0.01785714899663072</c:v>
                </c:pt>
                <c:pt idx="34">
                  <c:v>0.01759365567031984</c:v>
                </c:pt>
                <c:pt idx="35">
                  <c:v>0.017035690290008357</c:v>
                </c:pt>
                <c:pt idx="36">
                  <c:v>0.016707384980976042</c:v>
                </c:pt>
                <c:pt idx="37">
                  <c:v>0.01657352882920538</c:v>
                </c:pt>
                <c:pt idx="38">
                  <c:v>0.016537806812268168</c:v>
                </c:pt>
                <c:pt idx="39">
                  <c:v>0.016518744908176352</c:v>
                </c:pt>
                <c:pt idx="40">
                  <c:v>0.016136023442871416</c:v>
                </c:pt>
                <c:pt idx="41">
                  <c:v>0.015912895482326377</c:v>
                </c:pt>
                <c:pt idx="42">
                  <c:v>0.01515258414349099</c:v>
                </c:pt>
                <c:pt idx="43">
                  <c:v>0.014624368489472005</c:v>
                </c:pt>
                <c:pt idx="44">
                  <c:v>0.014537207320370428</c:v>
                </c:pt>
                <c:pt idx="45">
                  <c:v>0.013627543666410575</c:v>
                </c:pt>
                <c:pt idx="46">
                  <c:v>0.01326052777611764</c:v>
                </c:pt>
                <c:pt idx="47">
                  <c:v>0.013186723551726965</c:v>
                </c:pt>
                <c:pt idx="48">
                  <c:v>0.01311613552006045</c:v>
                </c:pt>
                <c:pt idx="49">
                  <c:v>0.012652662299485952</c:v>
                </c:pt>
                <c:pt idx="50">
                  <c:v>0.012531083788620515</c:v>
                </c:pt>
                <c:pt idx="51">
                  <c:v>0.012169326989781029</c:v>
                </c:pt>
                <c:pt idx="52">
                  <c:v>0.011877612522150202</c:v>
                </c:pt>
                <c:pt idx="53">
                  <c:v>0.011789680891788246</c:v>
                </c:pt>
                <c:pt idx="54">
                  <c:v>0.01124951012816519</c:v>
                </c:pt>
                <c:pt idx="55">
                  <c:v>0.011125768490462483</c:v>
                </c:pt>
                <c:pt idx="56">
                  <c:v>0.010572246644144733</c:v>
                </c:pt>
                <c:pt idx="57">
                  <c:v>0.010518250344926152</c:v>
                </c:pt>
                <c:pt idx="58">
                  <c:v>0.01021893717071553</c:v>
                </c:pt>
                <c:pt idx="59">
                  <c:v>0.010139898061540482</c:v>
                </c:pt>
                <c:pt idx="60">
                  <c:v>0.010018459797608872</c:v>
                </c:pt>
                <c:pt idx="61">
                  <c:v>0.010002875441363985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肿瘤内科</c:v>
                </c:pt>
                <c:pt idx="2">
                  <c:v>妇科妇二科合并</c:v>
                </c:pt>
                <c:pt idx="3">
                  <c:v>耳鼻喉科</c:v>
                </c:pt>
                <c:pt idx="4">
                  <c:v>综合内科</c:v>
                </c:pt>
                <c:pt idx="5">
                  <c:v>风湿病科</c:v>
                </c:pt>
                <c:pt idx="6">
                  <c:v>产科</c:v>
                </c:pt>
                <c:pt idx="7">
                  <c:v>神经内科</c:v>
                </c:pt>
                <c:pt idx="8">
                  <c:v>肝病科</c:v>
                </c:pt>
                <c:pt idx="9">
                  <c:v>儿科</c:v>
                </c:pt>
                <c:pt idx="10">
                  <c:v>脑病二科</c:v>
                </c:pt>
                <c:pt idx="11">
                  <c:v>显微骨科</c:v>
                </c:pt>
                <c:pt idx="12">
                  <c:v>妇科</c:v>
                </c:pt>
                <c:pt idx="13">
                  <c:v>心血管内科</c:v>
                </c:pt>
                <c:pt idx="14">
                  <c:v>普通外科</c:v>
                </c:pt>
                <c:pt idx="15">
                  <c:v>创伤骨科</c:v>
                </c:pt>
                <c:pt idx="16">
                  <c:v>脊柱骨科</c:v>
                </c:pt>
                <c:pt idx="17">
                  <c:v>脑病三科</c:v>
                </c:pt>
                <c:pt idx="18">
                  <c:v>呼吸内科</c:v>
                </c:pt>
                <c:pt idx="19">
                  <c:v>胸外科</c:v>
                </c:pt>
                <c:pt idx="20">
                  <c:v>肾脏内科</c:v>
                </c:pt>
                <c:pt idx="21">
                  <c:v>脑病一科</c:v>
                </c:pt>
                <c:pt idx="22">
                  <c:v>妇二科</c:v>
                </c:pt>
                <c:pt idx="23">
                  <c:v>乳腺甲状腺外科</c:v>
                </c:pt>
                <c:pt idx="24">
                  <c:v>美容皮肤科</c:v>
                </c:pt>
                <c:pt idx="25">
                  <c:v>针灸科</c:v>
                </c:pt>
                <c:pt idx="26">
                  <c:v>皮肤科</c:v>
                </c:pt>
                <c:pt idx="27">
                  <c:v>骨科</c:v>
                </c:pt>
                <c:pt idx="28">
                  <c:v>小儿推拿科</c:v>
                </c:pt>
                <c:pt idx="29">
                  <c:v>肝胆外科</c:v>
                </c:pt>
                <c:pt idx="30">
                  <c:v>东区重症医学科</c:v>
                </c:pt>
                <c:pt idx="31">
                  <c:v>男科</c:v>
                </c:pt>
                <c:pt idx="32">
                  <c:v>眼科</c:v>
                </c:pt>
                <c:pt idx="33">
                  <c:v>肛肠科</c:v>
                </c:pt>
                <c:pt idx="34">
                  <c:v>血液科</c:v>
                </c:pt>
                <c:pt idx="35">
                  <c:v>脾胃科消化科合并</c:v>
                </c:pt>
                <c:pt idx="36">
                  <c:v>周围血管科</c:v>
                </c:pt>
                <c:pt idx="37">
                  <c:v>身心医学科</c:v>
                </c:pt>
                <c:pt idx="38">
                  <c:v>泌尿外科</c:v>
                </c:pt>
                <c:pt idx="39">
                  <c:v>中医外治中心</c:v>
                </c:pt>
                <c:pt idx="40">
                  <c:v>消化内科</c:v>
                </c:pt>
                <c:pt idx="41">
                  <c:v>医院</c:v>
                </c:pt>
                <c:pt idx="42">
                  <c:v>小儿骨科</c:v>
                </c:pt>
                <c:pt idx="43">
                  <c:v>口腔科</c:v>
                </c:pt>
                <c:pt idx="44">
                  <c:v>老年医学科</c:v>
                </c:pt>
                <c:pt idx="45">
                  <c:v>重症医学科</c:v>
                </c:pt>
                <c:pt idx="46">
                  <c:v>心病四科</c:v>
                </c:pt>
                <c:pt idx="47">
                  <c:v>心病一科</c:v>
                </c:pt>
                <c:pt idx="48">
                  <c:v>神经外科</c:v>
                </c:pt>
                <c:pt idx="49">
                  <c:v>康复科</c:v>
                </c:pt>
                <c:pt idx="50">
                  <c:v>西区重症医学科</c:v>
                </c:pt>
                <c:pt idx="51">
                  <c:v>微创骨科</c:v>
                </c:pt>
                <c:pt idx="52">
                  <c:v>脾胃病科</c:v>
                </c:pt>
                <c:pt idx="53">
                  <c:v>治未病中心</c:v>
                </c:pt>
                <c:pt idx="54">
                  <c:v>东区肾病科</c:v>
                </c:pt>
                <c:pt idx="55">
                  <c:v>肾病科</c:v>
                </c:pt>
                <c:pt idx="56">
                  <c:v>心病二科</c:v>
                </c:pt>
                <c:pt idx="57">
                  <c:v>推拿科</c:v>
                </c:pt>
                <c:pt idx="58">
                  <c:v>中医经典科</c:v>
                </c:pt>
                <c:pt idx="59">
                  <c:v>关节骨科</c:v>
                </c:pt>
                <c:pt idx="60">
                  <c:v>运动损伤骨科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98.78462459442544</c:v>
                </c:pt>
                <c:pt idx="2">
                  <c:v>98.24449739709492</c:v>
                </c:pt>
                <c:pt idx="3">
                  <c:v>96.87468377373322</c:v>
                </c:pt>
                <c:pt idx="4">
                  <c:v>94.68245703623127</c:v>
                </c:pt>
                <c:pt idx="5">
                  <c:v>94.09237227673978</c:v>
                </c:pt>
                <c:pt idx="6">
                  <c:v>93.5301047761581</c:v>
                </c:pt>
                <c:pt idx="7">
                  <c:v>91.4224344864325</c:v>
                </c:pt>
                <c:pt idx="8">
                  <c:v>90.31510770810111</c:v>
                </c:pt>
                <c:pt idx="9">
                  <c:v>88.53748253960127</c:v>
                </c:pt>
                <c:pt idx="10">
                  <c:v>87.37193283237504</c:v>
                </c:pt>
                <c:pt idx="11">
                  <c:v>85.06106765334557</c:v>
                </c:pt>
                <c:pt idx="12">
                  <c:v>83.7780234343592</c:v>
                </c:pt>
                <c:pt idx="13">
                  <c:v>82.70257796880867</c:v>
                </c:pt>
                <c:pt idx="14">
                  <c:v>81.33686471875691</c:v>
                </c:pt>
                <c:pt idx="15">
                  <c:v>80.036066501543</c:v>
                </c:pt>
                <c:pt idx="16">
                  <c:v>76.84975139792523</c:v>
                </c:pt>
                <c:pt idx="17">
                  <c:v>73.61437493087466</c:v>
                </c:pt>
                <c:pt idx="18">
                  <c:v>71.26015796479656</c:v>
                </c:pt>
                <c:pt idx="19">
                  <c:v>70.9021488284098</c:v>
                </c:pt>
                <c:pt idx="20">
                  <c:v>70.12732772972541</c:v>
                </c:pt>
                <c:pt idx="21">
                  <c:v>69.18856072712643</c:v>
                </c:pt>
                <c:pt idx="22">
                  <c:v>62.49092699306056</c:v>
                </c:pt>
                <c:pt idx="23">
                  <c:v>61.96486715640915</c:v>
                </c:pt>
                <c:pt idx="24">
                  <c:v>61.89625223258866</c:v>
                </c:pt>
                <c:pt idx="25">
                  <c:v>58.87025748674469</c:v>
                </c:pt>
                <c:pt idx="26">
                  <c:v>58.56027714300277</c:v>
                </c:pt>
                <c:pt idx="27">
                  <c:v>58.05673095196327</c:v>
                </c:pt>
                <c:pt idx="28">
                  <c:v>57.873605679062386</c:v>
                </c:pt>
                <c:pt idx="29">
                  <c:v>56.702974521723824</c:v>
                </c:pt>
                <c:pt idx="30">
                  <c:v>56.527399370158015</c:v>
                </c:pt>
                <c:pt idx="31">
                  <c:v>55.110209689699374</c:v>
                </c:pt>
                <c:pt idx="32">
                  <c:v>53.3847101831238</c:v>
                </c:pt>
                <c:pt idx="33">
                  <c:v>52.232088358113494</c:v>
                </c:pt>
                <c:pt idx="34">
                  <c:v>47.41091985130991</c:v>
                </c:pt>
                <c:pt idx="35">
                  <c:v>45.831665352846784</c:v>
                </c:pt>
                <c:pt idx="36">
                  <c:v>44.19643436091421</c:v>
                </c:pt>
                <c:pt idx="37">
                  <c:v>41.15415914341269</c:v>
                </c:pt>
                <c:pt idx="38">
                  <c:v>36.65377738654268</c:v>
                </c:pt>
                <c:pt idx="39">
                  <c:v>36.30294043356626</c:v>
                </c:pt>
                <c:pt idx="40">
                  <c:v>36.114138043605</c:v>
                </c:pt>
                <c:pt idx="41">
                  <c:v>35.770122317429305</c:v>
                </c:pt>
                <c:pt idx="42">
                  <c:v>32.68982859746171</c:v>
                </c:pt>
                <c:pt idx="43">
                  <c:v>32.053726578708925</c:v>
                </c:pt>
                <c:pt idx="44">
                  <c:v>32.045464355926136</c:v>
                </c:pt>
                <c:pt idx="45">
                  <c:v>31.49960976059861</c:v>
                </c:pt>
                <c:pt idx="46">
                  <c:v>29.48096139351913</c:v>
                </c:pt>
                <c:pt idx="47">
                  <c:v>28.413661174131455</c:v>
                </c:pt>
                <c:pt idx="48">
                  <c:v>27.59115540192843</c:v>
                </c:pt>
                <c:pt idx="49">
                  <c:v>26.716557282038167</c:v>
                </c:pt>
                <c:pt idx="50">
                  <c:v>26.04616753885543</c:v>
                </c:pt>
                <c:pt idx="51">
                  <c:v>25.57601632379236</c:v>
                </c:pt>
                <c:pt idx="52">
                  <c:v>14.376331243706918</c:v>
                </c:pt>
                <c:pt idx="53">
                  <c:v>12.619254251658948</c:v>
                </c:pt>
                <c:pt idx="54">
                  <c:v>12.466272998545069</c:v>
                </c:pt>
                <c:pt idx="55">
                  <c:v>11.65737707792047</c:v>
                </c:pt>
                <c:pt idx="56">
                  <c:v>11.370932705716426</c:v>
                </c:pt>
                <c:pt idx="57">
                  <c:v>10.680055245823768</c:v>
                </c:pt>
                <c:pt idx="58">
                  <c:v>9.895617648966663</c:v>
                </c:pt>
                <c:pt idx="59">
                  <c:v>8.5190487275792</c:v>
                </c:pt>
                <c:pt idx="60">
                  <c:v>2.5408072813038265</c:v>
                </c:pt>
                <c:pt idx="61">
                  <c:v>0.535205841105789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  <c:pt idx="20">
                  <c:v>周围血管科</c:v>
                </c:pt>
                <c:pt idx="21">
                  <c:v>中医经典科</c:v>
                </c:pt>
                <c:pt idx="22">
                  <c:v>皮肤科</c:v>
                </c:pt>
                <c:pt idx="23">
                  <c:v>耳鼻喉科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妇二科</c:v>
                </c:pt>
                <c:pt idx="27">
                  <c:v>肛肠科</c:v>
                </c:pt>
                <c:pt idx="28">
                  <c:v>脾胃科消化科合并</c:v>
                </c:pt>
                <c:pt idx="29">
                  <c:v>脾胃病科</c:v>
                </c:pt>
                <c:pt idx="30">
                  <c:v>眼科</c:v>
                </c:pt>
                <c:pt idx="31">
                  <c:v>胸外科</c:v>
                </c:pt>
                <c:pt idx="32">
                  <c:v>普通外科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老年医学科</c:v>
                </c:pt>
                <c:pt idx="36">
                  <c:v>肾脏内科</c:v>
                </c:pt>
                <c:pt idx="37">
                  <c:v>泌尿外科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综合内科</c:v>
                </c:pt>
                <c:pt idx="43">
                  <c:v>肝胆外科</c:v>
                </c:pt>
                <c:pt idx="44">
                  <c:v>西区重症医学科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脑病三科</c:v>
                </c:pt>
                <c:pt idx="51">
                  <c:v>乳腺甲状腺外科</c:v>
                </c:pt>
                <c:pt idx="52">
                  <c:v>重症医学科</c:v>
                </c:pt>
                <c:pt idx="53">
                  <c:v>东区重症医学科</c:v>
                </c:pt>
                <c:pt idx="54">
                  <c:v>内分泌科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风湿病科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  <c:pt idx="20">
                  <c:v>7.02012763868434</c:v>
                </c:pt>
                <c:pt idx="21">
                  <c:v>6.783681214421253</c:v>
                </c:pt>
                <c:pt idx="22">
                  <c:v>6.638811513463324</c:v>
                </c:pt>
                <c:pt idx="23">
                  <c:v>6.378233719892952</c:v>
                </c:pt>
                <c:pt idx="24">
                  <c:v>6.111111111111111</c:v>
                </c:pt>
                <c:pt idx="25">
                  <c:v>6.111111111111111</c:v>
                </c:pt>
                <c:pt idx="26">
                  <c:v>5.968280467445743</c:v>
                </c:pt>
                <c:pt idx="27">
                  <c:v>5.836734693877551</c:v>
                </c:pt>
                <c:pt idx="28">
                  <c:v>5.566368236667963</c:v>
                </c:pt>
                <c:pt idx="29">
                  <c:v>5.566368236667963</c:v>
                </c:pt>
                <c:pt idx="30">
                  <c:v>4.951523545706371</c:v>
                </c:pt>
                <c:pt idx="31">
                  <c:v>4.951523545706371</c:v>
                </c:pt>
                <c:pt idx="32">
                  <c:v>4.8772169167803545</c:v>
                </c:pt>
                <c:pt idx="33">
                  <c:v>4.377104377104377</c:v>
                </c:pt>
                <c:pt idx="34">
                  <c:v>4.325468844525106</c:v>
                </c:pt>
                <c:pt idx="35">
                  <c:v>4.2095967029732115</c:v>
                </c:pt>
                <c:pt idx="36">
                  <c:v>4.208357857563272</c:v>
                </c:pt>
                <c:pt idx="37">
                  <c:v>4.118663594470045</c:v>
                </c:pt>
                <c:pt idx="38">
                  <c:v>4.100946372239747</c:v>
                </c:pt>
                <c:pt idx="39">
                  <c:v>4.078722190530518</c:v>
                </c:pt>
                <c:pt idx="40">
                  <c:v>4.034988713318285</c:v>
                </c:pt>
                <c:pt idx="41">
                  <c:v>3.9932979614632784</c:v>
                </c:pt>
                <c:pt idx="42">
                  <c:v>3.9678135405105435</c:v>
                </c:pt>
                <c:pt idx="43">
                  <c:v>3.9039039039039034</c:v>
                </c:pt>
                <c:pt idx="44">
                  <c:v>3.822507350975675</c:v>
                </c:pt>
                <c:pt idx="45">
                  <c:v>3.819444444444444</c:v>
                </c:pt>
                <c:pt idx="46">
                  <c:v>3.7840698597512565</c:v>
                </c:pt>
                <c:pt idx="47">
                  <c:v>3.7542662116040955</c:v>
                </c:pt>
                <c:pt idx="48">
                  <c:v>3.7385620915032676</c:v>
                </c:pt>
                <c:pt idx="49">
                  <c:v>3.6941358822009813</c:v>
                </c:pt>
                <c:pt idx="50">
                  <c:v>3.6893704850361195</c:v>
                </c:pt>
                <c:pt idx="51">
                  <c:v>3.6211699164345403</c:v>
                </c:pt>
                <c:pt idx="52">
                  <c:v>3.6184210526315788</c:v>
                </c:pt>
                <c:pt idx="53">
                  <c:v>3.5273803650715343</c:v>
                </c:pt>
                <c:pt idx="54">
                  <c:v>3.3982889733840302</c:v>
                </c:pt>
                <c:pt idx="55">
                  <c:v>3.352872215709261</c:v>
                </c:pt>
                <c:pt idx="56">
                  <c:v>3.160220994475138</c:v>
                </c:pt>
                <c:pt idx="57">
                  <c:v>3.1046461137646544</c:v>
                </c:pt>
                <c:pt idx="58">
                  <c:v>2.969269102990033</c:v>
                </c:pt>
                <c:pt idx="59">
                  <c:v>2.8160693186293813</c:v>
                </c:pt>
                <c:pt idx="60">
                  <c:v>2.7793974732750244</c:v>
                </c:pt>
                <c:pt idx="61">
                  <c:v>0.04760319573901465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医床比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皮肤科</c:v>
                </c:pt>
                <c:pt idx="2">
                  <c:v>中医外治中心</c:v>
                </c:pt>
                <c:pt idx="3">
                  <c:v>心病四科</c:v>
                </c:pt>
                <c:pt idx="4">
                  <c:v>脑病三科</c:v>
                </c:pt>
                <c:pt idx="5">
                  <c:v>东区重症医学科</c:v>
                </c:pt>
                <c:pt idx="6">
                  <c:v>胸外科</c:v>
                </c:pt>
                <c:pt idx="7">
                  <c:v>眼科</c:v>
                </c:pt>
                <c:pt idx="8">
                  <c:v>美容皮肤科</c:v>
                </c:pt>
                <c:pt idx="9">
                  <c:v>中医经典科</c:v>
                </c:pt>
                <c:pt idx="10">
                  <c:v>普通外科</c:v>
                </c:pt>
                <c:pt idx="11">
                  <c:v>身心医学科</c:v>
                </c:pt>
                <c:pt idx="12">
                  <c:v>风湿病科</c:v>
                </c:pt>
                <c:pt idx="13">
                  <c:v>关节骨科</c:v>
                </c:pt>
                <c:pt idx="14">
                  <c:v>治未病中心</c:v>
                </c:pt>
                <c:pt idx="15">
                  <c:v>产科</c:v>
                </c:pt>
                <c:pt idx="16">
                  <c:v>肝胆外科</c:v>
                </c:pt>
                <c:pt idx="17">
                  <c:v>综合内科</c:v>
                </c:pt>
                <c:pt idx="18">
                  <c:v>心病三科</c:v>
                </c:pt>
                <c:pt idx="19">
                  <c:v>微创骨科</c:v>
                </c:pt>
                <c:pt idx="20">
                  <c:v>泌尿外科</c:v>
                </c:pt>
                <c:pt idx="21">
                  <c:v>脑病二科</c:v>
                </c:pt>
                <c:pt idx="22">
                  <c:v>推拿科</c:v>
                </c:pt>
                <c:pt idx="23">
                  <c:v>显微骨科</c:v>
                </c:pt>
                <c:pt idx="24">
                  <c:v>心血管内科</c:v>
                </c:pt>
                <c:pt idx="25">
                  <c:v>肾脏内科</c:v>
                </c:pt>
                <c:pt idx="26">
                  <c:v>医院</c:v>
                </c:pt>
                <c:pt idx="27">
                  <c:v>西区重症医学科</c:v>
                </c:pt>
                <c:pt idx="28">
                  <c:v>肾病科</c:v>
                </c:pt>
                <c:pt idx="29">
                  <c:v>针灸科</c:v>
                </c:pt>
                <c:pt idx="30">
                  <c:v>小儿骨科</c:v>
                </c:pt>
                <c:pt idx="31">
                  <c:v>骨科</c:v>
                </c:pt>
                <c:pt idx="32">
                  <c:v>创伤骨科</c:v>
                </c:pt>
                <c:pt idx="33">
                  <c:v>血液科</c:v>
                </c:pt>
                <c:pt idx="34">
                  <c:v>内分泌科</c:v>
                </c:pt>
                <c:pt idx="35">
                  <c:v>老年医学科</c:v>
                </c:pt>
                <c:pt idx="36">
                  <c:v>神经外科</c:v>
                </c:pt>
                <c:pt idx="37">
                  <c:v>肛肠科</c:v>
                </c:pt>
                <c:pt idx="38">
                  <c:v>神经内科</c:v>
                </c:pt>
                <c:pt idx="39">
                  <c:v>乳腺甲状腺外科</c:v>
                </c:pt>
                <c:pt idx="40">
                  <c:v>东区肾病科</c:v>
                </c:pt>
                <c:pt idx="41">
                  <c:v>呼吸内科</c:v>
                </c:pt>
                <c:pt idx="42">
                  <c:v>脾胃科消化科合并</c:v>
                </c:pt>
                <c:pt idx="43">
                  <c:v>肝病科</c:v>
                </c:pt>
                <c:pt idx="44">
                  <c:v>妇二科</c:v>
                </c:pt>
                <c:pt idx="45">
                  <c:v>小儿推拿科</c:v>
                </c:pt>
                <c:pt idx="46">
                  <c:v>妇科妇二科合并</c:v>
                </c:pt>
                <c:pt idx="47">
                  <c:v>妇科</c:v>
                </c:pt>
                <c:pt idx="48">
                  <c:v>重症医学科</c:v>
                </c:pt>
                <c:pt idx="49">
                  <c:v>心病二科</c:v>
                </c:pt>
                <c:pt idx="50">
                  <c:v>口腔科</c:v>
                </c:pt>
                <c:pt idx="51">
                  <c:v>脊柱骨科</c:v>
                </c:pt>
                <c:pt idx="52">
                  <c:v>耳鼻喉科</c:v>
                </c:pt>
                <c:pt idx="53">
                  <c:v>消化内科</c:v>
                </c:pt>
                <c:pt idx="54">
                  <c:v>康复科</c:v>
                </c:pt>
                <c:pt idx="55">
                  <c:v>心病一科</c:v>
                </c:pt>
                <c:pt idx="56">
                  <c:v>周围血管科</c:v>
                </c:pt>
                <c:pt idx="57">
                  <c:v>运动损伤骨科</c:v>
                </c:pt>
                <c:pt idx="58">
                  <c:v>肿瘤内科</c:v>
                </c:pt>
                <c:pt idx="59">
                  <c:v>脾胃病科</c:v>
                </c:pt>
                <c:pt idx="60">
                  <c:v>脑病一科</c:v>
                </c:pt>
                <c:pt idx="61">
                  <c:v>男科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95.19736717619509</c:v>
                </c:pt>
                <c:pt idx="1">
                  <c:v>95.1662823380569</c:v>
                </c:pt>
                <c:pt idx="2">
                  <c:v>92.51329007930107</c:v>
                </c:pt>
                <c:pt idx="3">
                  <c:v>92.31640440577058</c:v>
                </c:pt>
                <c:pt idx="4">
                  <c:v>91.0509419207639</c:v>
                </c:pt>
                <c:pt idx="5">
                  <c:v>90.3276047348564</c:v>
                </c:pt>
                <c:pt idx="6">
                  <c:v>89.93414837984666</c:v>
                </c:pt>
                <c:pt idx="7">
                  <c:v>88.48421624450064</c:v>
                </c:pt>
                <c:pt idx="8">
                  <c:v>87.35580052314731</c:v>
                </c:pt>
                <c:pt idx="9">
                  <c:v>87.26889966216437</c:v>
                </c:pt>
                <c:pt idx="10">
                  <c:v>85.9970407293932</c:v>
                </c:pt>
                <c:pt idx="11">
                  <c:v>85.86259747682021</c:v>
                </c:pt>
                <c:pt idx="12">
                  <c:v>83.3631141935167</c:v>
                </c:pt>
                <c:pt idx="13">
                  <c:v>83.27298874565348</c:v>
                </c:pt>
                <c:pt idx="14">
                  <c:v>82.94519039465939</c:v>
                </c:pt>
                <c:pt idx="15">
                  <c:v>77.79977820506514</c:v>
                </c:pt>
                <c:pt idx="16">
                  <c:v>76.44267128616842</c:v>
                </c:pt>
                <c:pt idx="17">
                  <c:v>74.79739376613412</c:v>
                </c:pt>
                <c:pt idx="18">
                  <c:v>73.95590603387687</c:v>
                </c:pt>
                <c:pt idx="19">
                  <c:v>71.95852735238768</c:v>
                </c:pt>
                <c:pt idx="20">
                  <c:v>67.37606410756587</c:v>
                </c:pt>
                <c:pt idx="21">
                  <c:v>65.83769348299013</c:v>
                </c:pt>
                <c:pt idx="22">
                  <c:v>65.4717521013414</c:v>
                </c:pt>
                <c:pt idx="23">
                  <c:v>64.48354418429403</c:v>
                </c:pt>
                <c:pt idx="24">
                  <c:v>63.09210811300976</c:v>
                </c:pt>
                <c:pt idx="25">
                  <c:v>60.10910495223381</c:v>
                </c:pt>
                <c:pt idx="26">
                  <c:v>59.75980066700133</c:v>
                </c:pt>
                <c:pt idx="27">
                  <c:v>57.103150351607134</c:v>
                </c:pt>
                <c:pt idx="28">
                  <c:v>55.03935224147354</c:v>
                </c:pt>
                <c:pt idx="29">
                  <c:v>54.743446709253085</c:v>
                </c:pt>
                <c:pt idx="30">
                  <c:v>52.93722442409354</c:v>
                </c:pt>
                <c:pt idx="31">
                  <c:v>51.99584939527193</c:v>
                </c:pt>
                <c:pt idx="32">
                  <c:v>50.826871168192376</c:v>
                </c:pt>
                <c:pt idx="33">
                  <c:v>49.949293342885134</c:v>
                </c:pt>
                <c:pt idx="34">
                  <c:v>49.122534328030774</c:v>
                </c:pt>
                <c:pt idx="35">
                  <c:v>48.107317129237856</c:v>
                </c:pt>
                <c:pt idx="36">
                  <c:v>47.320735111576774</c:v>
                </c:pt>
                <c:pt idx="37">
                  <c:v>46.33637160724076</c:v>
                </c:pt>
                <c:pt idx="38">
                  <c:v>45.16077582915765</c:v>
                </c:pt>
                <c:pt idx="39">
                  <c:v>36.363652454352</c:v>
                </c:pt>
                <c:pt idx="40">
                  <c:v>34.31572927378919</c:v>
                </c:pt>
                <c:pt idx="41">
                  <c:v>33.19223152960651</c:v>
                </c:pt>
                <c:pt idx="42">
                  <c:v>32.09295946650481</c:v>
                </c:pt>
                <c:pt idx="43">
                  <c:v>30.757461482460258</c:v>
                </c:pt>
                <c:pt idx="44">
                  <c:v>27.733183201759125</c:v>
                </c:pt>
                <c:pt idx="45">
                  <c:v>24.73035926463403</c:v>
                </c:pt>
                <c:pt idx="46">
                  <c:v>18.707508462837286</c:v>
                </c:pt>
                <c:pt idx="47">
                  <c:v>18.210823361268403</c:v>
                </c:pt>
                <c:pt idx="48">
                  <c:v>17.176541163588244</c:v>
                </c:pt>
                <c:pt idx="49">
                  <c:v>14.930224303498418</c:v>
                </c:pt>
                <c:pt idx="50">
                  <c:v>13.759880707193538</c:v>
                </c:pt>
                <c:pt idx="51">
                  <c:v>13.30763285970189</c:v>
                </c:pt>
                <c:pt idx="52">
                  <c:v>11.82630943119156</c:v>
                </c:pt>
                <c:pt idx="53">
                  <c:v>6.978928039483079</c:v>
                </c:pt>
                <c:pt idx="54">
                  <c:v>6.465330302812489</c:v>
                </c:pt>
                <c:pt idx="55">
                  <c:v>4.623036773893374</c:v>
                </c:pt>
                <c:pt idx="56">
                  <c:v>2.913958906805858</c:v>
                </c:pt>
                <c:pt idx="57">
                  <c:v>2.3043074786525786</c:v>
                </c:pt>
                <c:pt idx="58">
                  <c:v>1.5729714032266973</c:v>
                </c:pt>
                <c:pt idx="59">
                  <c:v>1.4036317246237662</c:v>
                </c:pt>
                <c:pt idx="60">
                  <c:v>1.142242762716128</c:v>
                </c:pt>
                <c:pt idx="61">
                  <c:v>0.47307443178434827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医护比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医护比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口腔科</c:v>
                </c:pt>
                <c:pt idx="2">
                  <c:v>脾胃科消化科合并</c:v>
                </c:pt>
                <c:pt idx="3">
                  <c:v>脑病二科</c:v>
                </c:pt>
                <c:pt idx="4">
                  <c:v>胸外科</c:v>
                </c:pt>
                <c:pt idx="5">
                  <c:v>美容皮肤科</c:v>
                </c:pt>
                <c:pt idx="6">
                  <c:v>西区重症医学科</c:v>
                </c:pt>
                <c:pt idx="7">
                  <c:v>普通外科</c:v>
                </c:pt>
                <c:pt idx="8">
                  <c:v>小儿推拿科</c:v>
                </c:pt>
                <c:pt idx="9">
                  <c:v>康复科</c:v>
                </c:pt>
                <c:pt idx="10">
                  <c:v>肝胆外科</c:v>
                </c:pt>
                <c:pt idx="11">
                  <c:v>老年医学科</c:v>
                </c:pt>
                <c:pt idx="12">
                  <c:v>脑病一科</c:v>
                </c:pt>
                <c:pt idx="13">
                  <c:v>综合内科</c:v>
                </c:pt>
                <c:pt idx="14">
                  <c:v>肾病科</c:v>
                </c:pt>
                <c:pt idx="15">
                  <c:v>心病二科</c:v>
                </c:pt>
                <c:pt idx="16">
                  <c:v>肝病科</c:v>
                </c:pt>
                <c:pt idx="17">
                  <c:v>妇科</c:v>
                </c:pt>
                <c:pt idx="18">
                  <c:v>心病一科</c:v>
                </c:pt>
                <c:pt idx="19">
                  <c:v>肿瘤内科</c:v>
                </c:pt>
                <c:pt idx="20">
                  <c:v>脊柱骨科</c:v>
                </c:pt>
                <c:pt idx="21">
                  <c:v>皮肤科</c:v>
                </c:pt>
                <c:pt idx="22">
                  <c:v>身心医学科</c:v>
                </c:pt>
                <c:pt idx="23">
                  <c:v>神经内科</c:v>
                </c:pt>
                <c:pt idx="24">
                  <c:v>泌尿外科</c:v>
                </c:pt>
                <c:pt idx="25">
                  <c:v>心病三科</c:v>
                </c:pt>
                <c:pt idx="26">
                  <c:v>风湿病科</c:v>
                </c:pt>
                <c:pt idx="27">
                  <c:v>眼科</c:v>
                </c:pt>
                <c:pt idx="28">
                  <c:v>心血管内科</c:v>
                </c:pt>
                <c:pt idx="29">
                  <c:v>肛肠科</c:v>
                </c:pt>
                <c:pt idx="30">
                  <c:v>中医经典科</c:v>
                </c:pt>
                <c:pt idx="31">
                  <c:v>创伤骨科</c:v>
                </c:pt>
                <c:pt idx="32">
                  <c:v>骨科</c:v>
                </c:pt>
                <c:pt idx="33">
                  <c:v>消化内科</c:v>
                </c:pt>
                <c:pt idx="34">
                  <c:v>血液科</c:v>
                </c:pt>
                <c:pt idx="35">
                  <c:v>肾脏内科</c:v>
                </c:pt>
                <c:pt idx="36">
                  <c:v>中医外治中心</c:v>
                </c:pt>
                <c:pt idx="37">
                  <c:v>运动损伤骨科</c:v>
                </c:pt>
                <c:pt idx="38">
                  <c:v>妇二科</c:v>
                </c:pt>
                <c:pt idx="39">
                  <c:v>内分泌科</c:v>
                </c:pt>
                <c:pt idx="40">
                  <c:v>东区重症医学科</c:v>
                </c:pt>
                <c:pt idx="41">
                  <c:v>心病四科</c:v>
                </c:pt>
                <c:pt idx="42">
                  <c:v>小儿骨科</c:v>
                </c:pt>
                <c:pt idx="43">
                  <c:v>重症医学科</c:v>
                </c:pt>
                <c:pt idx="44">
                  <c:v>男科</c:v>
                </c:pt>
                <c:pt idx="45">
                  <c:v>推拿科</c:v>
                </c:pt>
                <c:pt idx="46">
                  <c:v>针灸科</c:v>
                </c:pt>
                <c:pt idx="47">
                  <c:v>耳鼻喉科</c:v>
                </c:pt>
                <c:pt idx="48">
                  <c:v>神经外科</c:v>
                </c:pt>
                <c:pt idx="49">
                  <c:v>周围血管科</c:v>
                </c:pt>
                <c:pt idx="50">
                  <c:v>东区肾病科</c:v>
                </c:pt>
                <c:pt idx="51">
                  <c:v>妇科妇二科合并</c:v>
                </c:pt>
                <c:pt idx="52">
                  <c:v>治未病中心</c:v>
                </c:pt>
                <c:pt idx="53">
                  <c:v>显微骨科</c:v>
                </c:pt>
                <c:pt idx="54">
                  <c:v>关节骨科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脾胃病科</c:v>
                </c:pt>
                <c:pt idx="58">
                  <c:v>儿科</c:v>
                </c:pt>
                <c:pt idx="59">
                  <c:v>产科</c:v>
                </c:pt>
                <c:pt idx="60">
                  <c:v>微创骨科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99.26000231668621</c:v>
                </c:pt>
                <c:pt idx="1">
                  <c:v>97.74358558604605</c:v>
                </c:pt>
                <c:pt idx="2">
                  <c:v>97.096920804737</c:v>
                </c:pt>
                <c:pt idx="3">
                  <c:v>95.18115430529299</c:v>
                </c:pt>
                <c:pt idx="4">
                  <c:v>94.17858840483895</c:v>
                </c:pt>
                <c:pt idx="5">
                  <c:v>92.92440060369533</c:v>
                </c:pt>
                <c:pt idx="6">
                  <c:v>91.96166524316843</c:v>
                </c:pt>
                <c:pt idx="7">
                  <c:v>91.28198517371868</c:v>
                </c:pt>
                <c:pt idx="8">
                  <c:v>90.95242919037341</c:v>
                </c:pt>
                <c:pt idx="9">
                  <c:v>90.04338271692747</c:v>
                </c:pt>
                <c:pt idx="10">
                  <c:v>88.82802916450379</c:v>
                </c:pt>
                <c:pt idx="11">
                  <c:v>87.99937195947649</c:v>
                </c:pt>
                <c:pt idx="12">
                  <c:v>87.81838953358437</c:v>
                </c:pt>
                <c:pt idx="13">
                  <c:v>78.10350811978148</c:v>
                </c:pt>
                <c:pt idx="14">
                  <c:v>73.9030906296296</c:v>
                </c:pt>
                <c:pt idx="15">
                  <c:v>73.41938657366023</c:v>
                </c:pt>
                <c:pt idx="16">
                  <c:v>72.93892351380072</c:v>
                </c:pt>
                <c:pt idx="17">
                  <c:v>71.26588357887888</c:v>
                </c:pt>
                <c:pt idx="18">
                  <c:v>70.18739856819292</c:v>
                </c:pt>
                <c:pt idx="19">
                  <c:v>67.71728327834727</c:v>
                </c:pt>
                <c:pt idx="20">
                  <c:v>67.41236005480782</c:v>
                </c:pt>
                <c:pt idx="21">
                  <c:v>66.93284209192105</c:v>
                </c:pt>
                <c:pt idx="22">
                  <c:v>64.39582860733266</c:v>
                </c:pt>
                <c:pt idx="23">
                  <c:v>63.829218822161614</c:v>
                </c:pt>
                <c:pt idx="24">
                  <c:v>61.714957924256076</c:v>
                </c:pt>
                <c:pt idx="25">
                  <c:v>56.86286098124251</c:v>
                </c:pt>
                <c:pt idx="26">
                  <c:v>55.09252415985317</c:v>
                </c:pt>
                <c:pt idx="27">
                  <c:v>48.410284648886524</c:v>
                </c:pt>
                <c:pt idx="28">
                  <c:v>47.14713709177107</c:v>
                </c:pt>
                <c:pt idx="29">
                  <c:v>45.80923307142382</c:v>
                </c:pt>
                <c:pt idx="30">
                  <c:v>44.59728457950738</c:v>
                </c:pt>
                <c:pt idx="31">
                  <c:v>43.25220168582642</c:v>
                </c:pt>
                <c:pt idx="32">
                  <c:v>42.21875191121269</c:v>
                </c:pt>
                <c:pt idx="33">
                  <c:v>39.47120784163729</c:v>
                </c:pt>
                <c:pt idx="34">
                  <c:v>37.466734032855385</c:v>
                </c:pt>
                <c:pt idx="35">
                  <c:v>37.303997017606314</c:v>
                </c:pt>
                <c:pt idx="36">
                  <c:v>34.814833386883556</c:v>
                </c:pt>
                <c:pt idx="37">
                  <c:v>33.86977353055647</c:v>
                </c:pt>
                <c:pt idx="38">
                  <c:v>31.092166364283557</c:v>
                </c:pt>
                <c:pt idx="39">
                  <c:v>30.06452495273406</c:v>
                </c:pt>
                <c:pt idx="40">
                  <c:v>29.422299160241216</c:v>
                </c:pt>
                <c:pt idx="41">
                  <c:v>27.27309519236858</c:v>
                </c:pt>
                <c:pt idx="42">
                  <c:v>25.150743176526213</c:v>
                </c:pt>
                <c:pt idx="43">
                  <c:v>22.973960378735804</c:v>
                </c:pt>
                <c:pt idx="44">
                  <c:v>22.95417742251793</c:v>
                </c:pt>
                <c:pt idx="45">
                  <c:v>22.564704283864657</c:v>
                </c:pt>
                <c:pt idx="46">
                  <c:v>20.15734728031744</c:v>
                </c:pt>
                <c:pt idx="47">
                  <c:v>19.890377254202374</c:v>
                </c:pt>
                <c:pt idx="48">
                  <c:v>19.629735821844243</c:v>
                </c:pt>
                <c:pt idx="49">
                  <c:v>19.593037891568343</c:v>
                </c:pt>
                <c:pt idx="50">
                  <c:v>19.31571844351121</c:v>
                </c:pt>
                <c:pt idx="51">
                  <c:v>18.518619700362194</c:v>
                </c:pt>
                <c:pt idx="52">
                  <c:v>17.49136257906134</c:v>
                </c:pt>
                <c:pt idx="53">
                  <c:v>17.479813549148737</c:v>
                </c:pt>
                <c:pt idx="54">
                  <c:v>17.206895882358975</c:v>
                </c:pt>
                <c:pt idx="55">
                  <c:v>16.892298369184466</c:v>
                </c:pt>
                <c:pt idx="56">
                  <c:v>16.672837623552827</c:v>
                </c:pt>
                <c:pt idx="57">
                  <c:v>15.515947723798007</c:v>
                </c:pt>
                <c:pt idx="58">
                  <c:v>12.3384643220964</c:v>
                </c:pt>
                <c:pt idx="59">
                  <c:v>7.606704071662729</c:v>
                </c:pt>
                <c:pt idx="60">
                  <c:v>1.6064865782000837</c:v>
                </c:pt>
                <c:pt idx="61">
                  <c:v>0.2562473874298421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中医外治中心</c:v>
                </c:pt>
                <c:pt idx="2">
                  <c:v>康复科</c:v>
                </c:pt>
                <c:pt idx="3">
                  <c:v>皮肤科</c:v>
                </c:pt>
                <c:pt idx="4">
                  <c:v>综合内科</c:v>
                </c:pt>
                <c:pt idx="5">
                  <c:v>男科</c:v>
                </c:pt>
                <c:pt idx="6">
                  <c:v>西区重症医学科</c:v>
                </c:pt>
                <c:pt idx="7">
                  <c:v>脑病一科</c:v>
                </c:pt>
                <c:pt idx="8">
                  <c:v>风湿病科</c:v>
                </c:pt>
                <c:pt idx="9">
                  <c:v>运动损伤骨科</c:v>
                </c:pt>
                <c:pt idx="10">
                  <c:v>神经内科</c:v>
                </c:pt>
                <c:pt idx="11">
                  <c:v>普通外科</c:v>
                </c:pt>
                <c:pt idx="12">
                  <c:v>脾胃病科</c:v>
                </c:pt>
                <c:pt idx="13">
                  <c:v>微创骨科</c:v>
                </c:pt>
                <c:pt idx="14">
                  <c:v>脑病二科</c:v>
                </c:pt>
                <c:pt idx="15">
                  <c:v>心血管内科</c:v>
                </c:pt>
                <c:pt idx="16">
                  <c:v>脊柱骨科</c:v>
                </c:pt>
                <c:pt idx="17">
                  <c:v>骨科</c:v>
                </c:pt>
                <c:pt idx="18">
                  <c:v>创伤骨科</c:v>
                </c:pt>
                <c:pt idx="19">
                  <c:v>肿瘤内科</c:v>
                </c:pt>
                <c:pt idx="20">
                  <c:v>美容皮肤科</c:v>
                </c:pt>
                <c:pt idx="21">
                  <c:v>肾脏内科</c:v>
                </c:pt>
                <c:pt idx="22">
                  <c:v>口腔科</c:v>
                </c:pt>
                <c:pt idx="23">
                  <c:v>显微骨科</c:v>
                </c:pt>
                <c:pt idx="24">
                  <c:v>乳腺甲状腺外科</c:v>
                </c:pt>
                <c:pt idx="25">
                  <c:v>东区肾病科</c:v>
                </c:pt>
                <c:pt idx="26">
                  <c:v>神经外科</c:v>
                </c:pt>
                <c:pt idx="27">
                  <c:v>关节骨科</c:v>
                </c:pt>
                <c:pt idx="28">
                  <c:v>中医经典科</c:v>
                </c:pt>
                <c:pt idx="29">
                  <c:v>耳鼻喉科</c:v>
                </c:pt>
                <c:pt idx="30">
                  <c:v>内分泌科</c:v>
                </c:pt>
                <c:pt idx="31">
                  <c:v>血液科</c:v>
                </c:pt>
                <c:pt idx="32">
                  <c:v>妇二科</c:v>
                </c:pt>
                <c:pt idx="33">
                  <c:v>妇科妇二科合并</c:v>
                </c:pt>
                <c:pt idx="34">
                  <c:v>妇科</c:v>
                </c:pt>
                <c:pt idx="35">
                  <c:v>小儿骨科</c:v>
                </c:pt>
                <c:pt idx="36">
                  <c:v>肝胆外科</c:v>
                </c:pt>
                <c:pt idx="37">
                  <c:v>东区重症医学科</c:v>
                </c:pt>
                <c:pt idx="38">
                  <c:v>小儿推拿科</c:v>
                </c:pt>
                <c:pt idx="39">
                  <c:v>产科</c:v>
                </c:pt>
                <c:pt idx="40">
                  <c:v>胸外科</c:v>
                </c:pt>
                <c:pt idx="41">
                  <c:v>针灸科</c:v>
                </c:pt>
                <c:pt idx="42">
                  <c:v>脑病三科</c:v>
                </c:pt>
                <c:pt idx="43">
                  <c:v>肝病科</c:v>
                </c:pt>
                <c:pt idx="44">
                  <c:v>周围血管科</c:v>
                </c:pt>
                <c:pt idx="45">
                  <c:v>老年医学科</c:v>
                </c:pt>
                <c:pt idx="46">
                  <c:v>消化内科</c:v>
                </c:pt>
                <c:pt idx="47">
                  <c:v>心病四科</c:v>
                </c:pt>
                <c:pt idx="48">
                  <c:v>推拿科</c:v>
                </c:pt>
                <c:pt idx="49">
                  <c:v>身心医学科</c:v>
                </c:pt>
                <c:pt idx="50">
                  <c:v>呼吸内科</c:v>
                </c:pt>
                <c:pt idx="51">
                  <c:v>肾病科</c:v>
                </c:pt>
                <c:pt idx="52">
                  <c:v>肛肠科</c:v>
                </c:pt>
                <c:pt idx="53">
                  <c:v>泌尿外科</c:v>
                </c:pt>
                <c:pt idx="54">
                  <c:v>心病二科</c:v>
                </c:pt>
                <c:pt idx="55">
                  <c:v>治未病中心</c:v>
                </c:pt>
                <c:pt idx="56">
                  <c:v>重症医学科</c:v>
                </c:pt>
                <c:pt idx="57">
                  <c:v>眼科</c:v>
                </c:pt>
                <c:pt idx="58">
                  <c:v>脾胃科消化科合并</c:v>
                </c:pt>
                <c:pt idx="59">
                  <c:v>心病三科</c:v>
                </c:pt>
                <c:pt idx="60">
                  <c:v>儿科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41850.8</c:v>
                </c:pt>
                <c:pt idx="1">
                  <c:v>0.9961806279221128</c:v>
                </c:pt>
                <c:pt idx="2">
                  <c:v>0.9903443241872814</c:v>
                </c:pt>
                <c:pt idx="3">
                  <c:v>0.9680163822784285</c:v>
                </c:pt>
                <c:pt idx="4">
                  <c:v>0.9534417302106333</c:v>
                </c:pt>
                <c:pt idx="5">
                  <c:v>0.944016879737773</c:v>
                </c:pt>
                <c:pt idx="6">
                  <c:v>0.9317520988530483</c:v>
                </c:pt>
                <c:pt idx="7">
                  <c:v>0.9271078242606441</c:v>
                </c:pt>
                <c:pt idx="8">
                  <c:v>0.9236163526637737</c:v>
                </c:pt>
                <c:pt idx="9">
                  <c:v>0.9199734585982076</c:v>
                </c:pt>
                <c:pt idx="10">
                  <c:v>0.911378631804467</c:v>
                </c:pt>
                <c:pt idx="11">
                  <c:v>0.8656670468214975</c:v>
                </c:pt>
                <c:pt idx="12">
                  <c:v>0.8600133675300059</c:v>
                </c:pt>
                <c:pt idx="13">
                  <c:v>0.8060036946733946</c:v>
                </c:pt>
                <c:pt idx="14">
                  <c:v>0.8049863668410666</c:v>
                </c:pt>
                <c:pt idx="15">
                  <c:v>0.7965314916338284</c:v>
                </c:pt>
                <c:pt idx="16">
                  <c:v>0.7893619489996686</c:v>
                </c:pt>
                <c:pt idx="17">
                  <c:v>0.7859965500617396</c:v>
                </c:pt>
                <c:pt idx="18">
                  <c:v>0.7461828780485427</c:v>
                </c:pt>
                <c:pt idx="19">
                  <c:v>0.7296780263005151</c:v>
                </c:pt>
                <c:pt idx="20">
                  <c:v>0.6549180567936139</c:v>
                </c:pt>
                <c:pt idx="21">
                  <c:v>0.6531983518996209</c:v>
                </c:pt>
                <c:pt idx="22">
                  <c:v>0.6353803978337182</c:v>
                </c:pt>
                <c:pt idx="23">
                  <c:v>0.6310335861014897</c:v>
                </c:pt>
                <c:pt idx="24">
                  <c:v>0.623896536220663</c:v>
                </c:pt>
                <c:pt idx="25">
                  <c:v>0.5926566953861141</c:v>
                </c:pt>
                <c:pt idx="26">
                  <c:v>0.5904678675367827</c:v>
                </c:pt>
                <c:pt idx="27">
                  <c:v>0.589416639872578</c:v>
                </c:pt>
                <c:pt idx="28">
                  <c:v>0.5616220723968968</c:v>
                </c:pt>
                <c:pt idx="29">
                  <c:v>0.5208633251986339</c:v>
                </c:pt>
                <c:pt idx="30">
                  <c:v>0.5064254506079411</c:v>
                </c:pt>
                <c:pt idx="31">
                  <c:v>0.48714860330341225</c:v>
                </c:pt>
                <c:pt idx="32">
                  <c:v>0.4715564635478975</c:v>
                </c:pt>
                <c:pt idx="33">
                  <c:v>0.4624302942122891</c:v>
                </c:pt>
                <c:pt idx="34">
                  <c:v>0.4581204873756317</c:v>
                </c:pt>
                <c:pt idx="35">
                  <c:v>0.447942877369343</c:v>
                </c:pt>
                <c:pt idx="36">
                  <c:v>0.4471985292420253</c:v>
                </c:pt>
                <c:pt idx="37">
                  <c:v>0.43431058947788803</c:v>
                </c:pt>
                <c:pt idx="38">
                  <c:v>0.4320457464273988</c:v>
                </c:pt>
                <c:pt idx="39">
                  <c:v>0.42542856582276567</c:v>
                </c:pt>
                <c:pt idx="40">
                  <c:v>0.41951344047165207</c:v>
                </c:pt>
                <c:pt idx="41">
                  <c:v>0.39217285589370854</c:v>
                </c:pt>
                <c:pt idx="42">
                  <c:v>0.3651253130673462</c:v>
                </c:pt>
                <c:pt idx="43">
                  <c:v>0.35873735124911876</c:v>
                </c:pt>
                <c:pt idx="44">
                  <c:v>0.3553927345160941</c:v>
                </c:pt>
                <c:pt idx="45">
                  <c:v>0.27389653369704425</c:v>
                </c:pt>
                <c:pt idx="46">
                  <c:v>0.2652927517566628</c:v>
                </c:pt>
                <c:pt idx="47">
                  <c:v>0.26460718211105183</c:v>
                </c:pt>
                <c:pt idx="48">
                  <c:v>0.25802938172851664</c:v>
                </c:pt>
                <c:pt idx="49">
                  <c:v>0.24455921377811296</c:v>
                </c:pt>
                <c:pt idx="50">
                  <c:v>0.23435442019139474</c:v>
                </c:pt>
                <c:pt idx="51">
                  <c:v>0.22464582543895295</c:v>
                </c:pt>
                <c:pt idx="52">
                  <c:v>0.17663238057765285</c:v>
                </c:pt>
                <c:pt idx="53">
                  <c:v>0.16688678750194308</c:v>
                </c:pt>
                <c:pt idx="54">
                  <c:v>0.16117565501247033</c:v>
                </c:pt>
                <c:pt idx="55">
                  <c:v>0.14221521282409655</c:v>
                </c:pt>
                <c:pt idx="56">
                  <c:v>0.11591410798411572</c:v>
                </c:pt>
                <c:pt idx="57">
                  <c:v>0.06397798621687234</c:v>
                </c:pt>
                <c:pt idx="58">
                  <c:v>0.05074285893317643</c:v>
                </c:pt>
                <c:pt idx="59">
                  <c:v>0.035350002194212804</c:v>
                </c:pt>
                <c:pt idx="60">
                  <c:v>0.025433485965315805</c:v>
                </c:pt>
                <c:pt idx="61">
                  <c:v>0.0031772586852880647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乳腺甲状腺外科</c:v>
                </c:pt>
                <c:pt idx="2">
                  <c:v>神经内科</c:v>
                </c:pt>
                <c:pt idx="3">
                  <c:v>泌尿外科</c:v>
                </c:pt>
                <c:pt idx="4">
                  <c:v>针灸科</c:v>
                </c:pt>
                <c:pt idx="5">
                  <c:v>中医经典科</c:v>
                </c:pt>
                <c:pt idx="6">
                  <c:v>美容皮肤科</c:v>
                </c:pt>
                <c:pt idx="7">
                  <c:v>皮肤科</c:v>
                </c:pt>
                <c:pt idx="8">
                  <c:v>脾胃病科</c:v>
                </c:pt>
                <c:pt idx="9">
                  <c:v>小儿骨科</c:v>
                </c:pt>
                <c:pt idx="10">
                  <c:v>妇二科</c:v>
                </c:pt>
                <c:pt idx="11">
                  <c:v>东区肾病科</c:v>
                </c:pt>
                <c:pt idx="12">
                  <c:v>重症医学科</c:v>
                </c:pt>
                <c:pt idx="13">
                  <c:v>脑病三科</c:v>
                </c:pt>
                <c:pt idx="14">
                  <c:v>显微骨科</c:v>
                </c:pt>
                <c:pt idx="15">
                  <c:v>肝胆外科</c:v>
                </c:pt>
                <c:pt idx="16">
                  <c:v>老年医学科</c:v>
                </c:pt>
                <c:pt idx="17">
                  <c:v>肝病科</c:v>
                </c:pt>
                <c:pt idx="18">
                  <c:v>儿科</c:v>
                </c:pt>
                <c:pt idx="19">
                  <c:v>西区重症医学科</c:v>
                </c:pt>
                <c:pt idx="20">
                  <c:v>肛肠科</c:v>
                </c:pt>
                <c:pt idx="21">
                  <c:v>周围血管科</c:v>
                </c:pt>
                <c:pt idx="22">
                  <c:v>心病一科</c:v>
                </c:pt>
                <c:pt idx="23">
                  <c:v>耳鼻喉科</c:v>
                </c:pt>
                <c:pt idx="24">
                  <c:v>肾病科</c:v>
                </c:pt>
                <c:pt idx="25">
                  <c:v>肿瘤内科</c:v>
                </c:pt>
                <c:pt idx="26">
                  <c:v>中医外治中心</c:v>
                </c:pt>
                <c:pt idx="27">
                  <c:v>妇科妇二科合并</c:v>
                </c:pt>
                <c:pt idx="28">
                  <c:v>综合内科</c:v>
                </c:pt>
                <c:pt idx="29">
                  <c:v>治未病中心</c:v>
                </c:pt>
                <c:pt idx="30">
                  <c:v>消化内科</c:v>
                </c:pt>
                <c:pt idx="31">
                  <c:v>普通外科</c:v>
                </c:pt>
                <c:pt idx="32">
                  <c:v>东区重症医学科</c:v>
                </c:pt>
                <c:pt idx="33">
                  <c:v>医院</c:v>
                </c:pt>
                <c:pt idx="34">
                  <c:v>血液科</c:v>
                </c:pt>
                <c:pt idx="35">
                  <c:v>脾胃科消化科合并</c:v>
                </c:pt>
                <c:pt idx="36">
                  <c:v>风湿病科</c:v>
                </c:pt>
                <c:pt idx="37">
                  <c:v>男科</c:v>
                </c:pt>
                <c:pt idx="38">
                  <c:v>呼吸内科</c:v>
                </c:pt>
                <c:pt idx="39">
                  <c:v>推拿科</c:v>
                </c:pt>
                <c:pt idx="40">
                  <c:v>心病四科</c:v>
                </c:pt>
                <c:pt idx="41">
                  <c:v>关节骨科</c:v>
                </c:pt>
                <c:pt idx="42">
                  <c:v>心病二科</c:v>
                </c:pt>
                <c:pt idx="43">
                  <c:v>胸外科</c:v>
                </c:pt>
                <c:pt idx="44">
                  <c:v>运动损伤骨科</c:v>
                </c:pt>
                <c:pt idx="45">
                  <c:v>康复科</c:v>
                </c:pt>
                <c:pt idx="46">
                  <c:v>微创骨科</c:v>
                </c:pt>
                <c:pt idx="47">
                  <c:v>心病三科</c:v>
                </c:pt>
                <c:pt idx="48">
                  <c:v>内分泌科</c:v>
                </c:pt>
                <c:pt idx="49">
                  <c:v>心血管内科</c:v>
                </c:pt>
                <c:pt idx="50">
                  <c:v>神经外科</c:v>
                </c:pt>
                <c:pt idx="51">
                  <c:v>脑病一科</c:v>
                </c:pt>
                <c:pt idx="52">
                  <c:v>口腔科</c:v>
                </c:pt>
                <c:pt idx="53">
                  <c:v>妇科</c:v>
                </c:pt>
                <c:pt idx="54">
                  <c:v>脊柱骨科</c:v>
                </c:pt>
                <c:pt idx="55">
                  <c:v>眼科</c:v>
                </c:pt>
                <c:pt idx="56">
                  <c:v>脑病二科</c:v>
                </c:pt>
                <c:pt idx="57">
                  <c:v>身心医学科</c:v>
                </c:pt>
                <c:pt idx="58">
                  <c:v>产科</c:v>
                </c:pt>
                <c:pt idx="59">
                  <c:v>肾脏内科</c:v>
                </c:pt>
                <c:pt idx="60">
                  <c:v>创伤骨科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36.02494154532677</c:v>
                </c:pt>
                <c:pt idx="2">
                  <c:v>34.467520918366006</c:v>
                </c:pt>
                <c:pt idx="3">
                  <c:v>30.554443582025073</c:v>
                </c:pt>
                <c:pt idx="4">
                  <c:v>30.100689303315942</c:v>
                </c:pt>
                <c:pt idx="5">
                  <c:v>29.110933893450415</c:v>
                </c:pt>
                <c:pt idx="6">
                  <c:v>27.99011030620647</c:v>
                </c:pt>
                <c:pt idx="7">
                  <c:v>27.42028019493483</c:v>
                </c:pt>
                <c:pt idx="8">
                  <c:v>26.146883436974512</c:v>
                </c:pt>
                <c:pt idx="9">
                  <c:v>24.81253203134051</c:v>
                </c:pt>
                <c:pt idx="10">
                  <c:v>24.652158707601878</c:v>
                </c:pt>
                <c:pt idx="11">
                  <c:v>24.55119933656375</c:v>
                </c:pt>
                <c:pt idx="12">
                  <c:v>24.33839803586044</c:v>
                </c:pt>
                <c:pt idx="13">
                  <c:v>23.528359453723258</c:v>
                </c:pt>
                <c:pt idx="14">
                  <c:v>21.62219828762068</c:v>
                </c:pt>
                <c:pt idx="15">
                  <c:v>21.16321890815973</c:v>
                </c:pt>
                <c:pt idx="16">
                  <c:v>21.132131450773432</c:v>
                </c:pt>
                <c:pt idx="17">
                  <c:v>19.60158122413626</c:v>
                </c:pt>
                <c:pt idx="18">
                  <c:v>19.255582202648327</c:v>
                </c:pt>
                <c:pt idx="19">
                  <c:v>18.600699235455206</c:v>
                </c:pt>
                <c:pt idx="20">
                  <c:v>17.55480169151157</c:v>
                </c:pt>
                <c:pt idx="21">
                  <c:v>17.4737029392129</c:v>
                </c:pt>
                <c:pt idx="22">
                  <c:v>17.143043915227544</c:v>
                </c:pt>
                <c:pt idx="23">
                  <c:v>16.304272473439887</c:v>
                </c:pt>
                <c:pt idx="24">
                  <c:v>15.310351011126642</c:v>
                </c:pt>
                <c:pt idx="25">
                  <c:v>15.11317755443018</c:v>
                </c:pt>
                <c:pt idx="26">
                  <c:v>15.035992646147994</c:v>
                </c:pt>
                <c:pt idx="27">
                  <c:v>14.951231318895765</c:v>
                </c:pt>
                <c:pt idx="28">
                  <c:v>14.887005737152233</c:v>
                </c:pt>
                <c:pt idx="29">
                  <c:v>14.488574845445699</c:v>
                </c:pt>
                <c:pt idx="30">
                  <c:v>14.435622149553732</c:v>
                </c:pt>
                <c:pt idx="31">
                  <c:v>14.146695767983614</c:v>
                </c:pt>
                <c:pt idx="32">
                  <c:v>13.386088498610576</c:v>
                </c:pt>
                <c:pt idx="33">
                  <c:v>13.247071383047453</c:v>
                </c:pt>
                <c:pt idx="34">
                  <c:v>13.155766573033961</c:v>
                </c:pt>
                <c:pt idx="35">
                  <c:v>12.394168496933839</c:v>
                </c:pt>
                <c:pt idx="36">
                  <c:v>12.24552091597777</c:v>
                </c:pt>
                <c:pt idx="37">
                  <c:v>11.819500335090163</c:v>
                </c:pt>
                <c:pt idx="38">
                  <c:v>11.78852169063338</c:v>
                </c:pt>
                <c:pt idx="39">
                  <c:v>11.362197478530483</c:v>
                </c:pt>
                <c:pt idx="40">
                  <c:v>11.235267783898559</c:v>
                </c:pt>
                <c:pt idx="41">
                  <c:v>11.077421772639251</c:v>
                </c:pt>
                <c:pt idx="42">
                  <c:v>10.941780216688507</c:v>
                </c:pt>
                <c:pt idx="43">
                  <c:v>10.49571085994265</c:v>
                </c:pt>
                <c:pt idx="44">
                  <c:v>10.469975000354438</c:v>
                </c:pt>
                <c:pt idx="45">
                  <c:v>10.449310833880183</c:v>
                </c:pt>
                <c:pt idx="46">
                  <c:v>9.963616187980605</c:v>
                </c:pt>
                <c:pt idx="47">
                  <c:v>9.75508744752625</c:v>
                </c:pt>
                <c:pt idx="48">
                  <c:v>7.934486881852105</c:v>
                </c:pt>
                <c:pt idx="49">
                  <c:v>7.667757328726091</c:v>
                </c:pt>
                <c:pt idx="50">
                  <c:v>7.256132575514667</c:v>
                </c:pt>
                <c:pt idx="51">
                  <c:v>6.448941109826733</c:v>
                </c:pt>
                <c:pt idx="52">
                  <c:v>5.570247415624611</c:v>
                </c:pt>
                <c:pt idx="53">
                  <c:v>5.4453069505267875</c:v>
                </c:pt>
                <c:pt idx="54">
                  <c:v>5.190528491705162</c:v>
                </c:pt>
                <c:pt idx="55">
                  <c:v>4.140488455100988</c:v>
                </c:pt>
                <c:pt idx="56">
                  <c:v>3.860274868113847</c:v>
                </c:pt>
                <c:pt idx="57">
                  <c:v>3.330994941472005</c:v>
                </c:pt>
                <c:pt idx="58">
                  <c:v>3.207077443918765</c:v>
                </c:pt>
                <c:pt idx="59">
                  <c:v>2.7095300686284407</c:v>
                </c:pt>
                <c:pt idx="60">
                  <c:v>2.4661013208073346</c:v>
                </c:pt>
                <c:pt idx="61">
                  <c:v>2.352165024002936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东区肾病科</c:v>
                </c:pt>
                <c:pt idx="2">
                  <c:v>小儿推拿科</c:v>
                </c:pt>
                <c:pt idx="3">
                  <c:v>推拿科</c:v>
                </c:pt>
                <c:pt idx="4">
                  <c:v>脑病一科</c:v>
                </c:pt>
                <c:pt idx="5">
                  <c:v>脊柱骨科</c:v>
                </c:pt>
                <c:pt idx="6">
                  <c:v>妇二科</c:v>
                </c:pt>
                <c:pt idx="7">
                  <c:v>心病三科</c:v>
                </c:pt>
                <c:pt idx="8">
                  <c:v>泌尿外科</c:v>
                </c:pt>
                <c:pt idx="9">
                  <c:v>肾脏内科</c:v>
                </c:pt>
                <c:pt idx="10">
                  <c:v>心病一科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创伤骨科</c:v>
                </c:pt>
                <c:pt idx="14">
                  <c:v>心病四科</c:v>
                </c:pt>
                <c:pt idx="15">
                  <c:v>东区重症医学科</c:v>
                </c:pt>
                <c:pt idx="16">
                  <c:v>关节骨科</c:v>
                </c:pt>
                <c:pt idx="17">
                  <c:v>心血管内科</c:v>
                </c:pt>
                <c:pt idx="18">
                  <c:v>妇科妇二科合并</c:v>
                </c:pt>
                <c:pt idx="19">
                  <c:v>康复科</c:v>
                </c:pt>
                <c:pt idx="20">
                  <c:v>消化内科</c:v>
                </c:pt>
                <c:pt idx="21">
                  <c:v>肿瘤内科</c:v>
                </c:pt>
                <c:pt idx="22">
                  <c:v>老年医学科</c:v>
                </c:pt>
                <c:pt idx="23">
                  <c:v>心病二科</c:v>
                </c:pt>
                <c:pt idx="24">
                  <c:v>乳腺甲状腺外科</c:v>
                </c:pt>
                <c:pt idx="25">
                  <c:v>脑病二科</c:v>
                </c:pt>
                <c:pt idx="26">
                  <c:v>治未病中心</c:v>
                </c:pt>
                <c:pt idx="27">
                  <c:v>普通外科</c:v>
                </c:pt>
                <c:pt idx="28">
                  <c:v>呼吸内科</c:v>
                </c:pt>
                <c:pt idx="29">
                  <c:v>神经内科</c:v>
                </c:pt>
                <c:pt idx="30">
                  <c:v>血液科</c:v>
                </c:pt>
                <c:pt idx="31">
                  <c:v>肾病科</c:v>
                </c:pt>
                <c:pt idx="32">
                  <c:v>美容皮肤科</c:v>
                </c:pt>
                <c:pt idx="33">
                  <c:v>骨科</c:v>
                </c:pt>
                <c:pt idx="34">
                  <c:v>中医外治中心</c:v>
                </c:pt>
                <c:pt idx="35">
                  <c:v>肛肠科</c:v>
                </c:pt>
                <c:pt idx="36">
                  <c:v>运动损伤骨科</c:v>
                </c:pt>
                <c:pt idx="37">
                  <c:v>肝病科</c:v>
                </c:pt>
                <c:pt idx="38">
                  <c:v>重症医学科</c:v>
                </c:pt>
                <c:pt idx="39">
                  <c:v>小儿骨科</c:v>
                </c:pt>
                <c:pt idx="40">
                  <c:v>综合内科</c:v>
                </c:pt>
                <c:pt idx="41">
                  <c:v>身心医学科</c:v>
                </c:pt>
                <c:pt idx="42">
                  <c:v>妇科</c:v>
                </c:pt>
                <c:pt idx="43">
                  <c:v>耳鼻喉科</c:v>
                </c:pt>
                <c:pt idx="44">
                  <c:v>风湿病科</c:v>
                </c:pt>
                <c:pt idx="45">
                  <c:v>微创骨科</c:v>
                </c:pt>
                <c:pt idx="46">
                  <c:v>周围血管科</c:v>
                </c:pt>
                <c:pt idx="47">
                  <c:v>口腔科</c:v>
                </c:pt>
                <c:pt idx="48">
                  <c:v>皮肤科</c:v>
                </c:pt>
                <c:pt idx="49">
                  <c:v>内分泌科</c:v>
                </c:pt>
                <c:pt idx="50">
                  <c:v>眼科</c:v>
                </c:pt>
                <c:pt idx="51">
                  <c:v>产科</c:v>
                </c:pt>
                <c:pt idx="52">
                  <c:v>针灸科</c:v>
                </c:pt>
                <c:pt idx="53">
                  <c:v>男科</c:v>
                </c:pt>
                <c:pt idx="54">
                  <c:v>儿科</c:v>
                </c:pt>
                <c:pt idx="55">
                  <c:v>胸外科</c:v>
                </c:pt>
                <c:pt idx="56">
                  <c:v>脾胃科消化科合并</c:v>
                </c:pt>
                <c:pt idx="57">
                  <c:v>脑病三科</c:v>
                </c:pt>
                <c:pt idx="58">
                  <c:v>中医经典科</c:v>
                </c:pt>
                <c:pt idx="59">
                  <c:v>神经外科</c:v>
                </c:pt>
                <c:pt idx="60">
                  <c:v>显微骨科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0.002354553893229753</c:v>
                </c:pt>
                <c:pt idx="2">
                  <c:v>0.002310115867383393</c:v>
                </c:pt>
                <c:pt idx="3">
                  <c:v>0.0023058844987286324</c:v>
                </c:pt>
                <c:pt idx="4">
                  <c:v>0.002133048343740804</c:v>
                </c:pt>
                <c:pt idx="5">
                  <c:v>0.0020006150532617824</c:v>
                </c:pt>
                <c:pt idx="6">
                  <c:v>0.0019955554184905413</c:v>
                </c:pt>
                <c:pt idx="7">
                  <c:v>0.0019309107380196275</c:v>
                </c:pt>
                <c:pt idx="8">
                  <c:v>0.0018729980673258067</c:v>
                </c:pt>
                <c:pt idx="9">
                  <c:v>0.0017636694040505136</c:v>
                </c:pt>
                <c:pt idx="10">
                  <c:v>0.0017334981531247626</c:v>
                </c:pt>
                <c:pt idx="11">
                  <c:v>0.001723937820686453</c:v>
                </c:pt>
                <c:pt idx="12">
                  <c:v>0.0016466808216552783</c:v>
                </c:pt>
                <c:pt idx="13">
                  <c:v>0.001636354227564596</c:v>
                </c:pt>
                <c:pt idx="14">
                  <c:v>0.0016189547115742422</c:v>
                </c:pt>
                <c:pt idx="15">
                  <c:v>0.0016095122701308847</c:v>
                </c:pt>
                <c:pt idx="16">
                  <c:v>0.0015396354729707738</c:v>
                </c:pt>
                <c:pt idx="17">
                  <c:v>0.0015140164748972704</c:v>
                </c:pt>
                <c:pt idx="18">
                  <c:v>0.0014818281843027017</c:v>
                </c:pt>
                <c:pt idx="19">
                  <c:v>0.0013915827819881146</c:v>
                </c:pt>
                <c:pt idx="20">
                  <c:v>0.0013416601450671245</c:v>
                </c:pt>
                <c:pt idx="21">
                  <c:v>0.0012509273258291599</c:v>
                </c:pt>
                <c:pt idx="22">
                  <c:v>0.0012372091240714202</c:v>
                </c:pt>
                <c:pt idx="23">
                  <c:v>0.001221866384523202</c:v>
                </c:pt>
                <c:pt idx="24">
                  <c:v>0.001183702497525103</c:v>
                </c:pt>
                <c:pt idx="25">
                  <c:v>0.0011485382565577138</c:v>
                </c:pt>
                <c:pt idx="26">
                  <c:v>0.0011111959982490168</c:v>
                </c:pt>
                <c:pt idx="27">
                  <c:v>0.0009893139475125538</c:v>
                </c:pt>
                <c:pt idx="28">
                  <c:v>0.0009645027840886791</c:v>
                </c:pt>
                <c:pt idx="29">
                  <c:v>0.0009540943683688701</c:v>
                </c:pt>
                <c:pt idx="30">
                  <c:v>0.0009365209530151377</c:v>
                </c:pt>
                <c:pt idx="31">
                  <c:v>0.0009327796115476875</c:v>
                </c:pt>
                <c:pt idx="32">
                  <c:v>0.0008545375864029675</c:v>
                </c:pt>
                <c:pt idx="33">
                  <c:v>0.0008525374924150537</c:v>
                </c:pt>
                <c:pt idx="34">
                  <c:v>0.0008513946267054274</c:v>
                </c:pt>
                <c:pt idx="35">
                  <c:v>0.000834683001221167</c:v>
                </c:pt>
                <c:pt idx="36">
                  <c:v>0.0007588124352233979</c:v>
                </c:pt>
                <c:pt idx="37">
                  <c:v>0.000754844354385846</c:v>
                </c:pt>
                <c:pt idx="38">
                  <c:v>0.0007470674942008944</c:v>
                </c:pt>
                <c:pt idx="39">
                  <c:v>0.0007356953585831172</c:v>
                </c:pt>
                <c:pt idx="40">
                  <c:v>0.0007027968691218696</c:v>
                </c:pt>
                <c:pt idx="41">
                  <c:v>0.0006917179025430465</c:v>
                </c:pt>
                <c:pt idx="42">
                  <c:v>0.0006557499691638442</c:v>
                </c:pt>
                <c:pt idx="43">
                  <c:v>0.0006335437187832949</c:v>
                </c:pt>
                <c:pt idx="44">
                  <c:v>0.0005909259489096454</c:v>
                </c:pt>
                <c:pt idx="45">
                  <c:v>0.00048134186538310614</c:v>
                </c:pt>
                <c:pt idx="46">
                  <c:v>0.0004798476971602274</c:v>
                </c:pt>
                <c:pt idx="47">
                  <c:v>0.00044678525803138364</c:v>
                </c:pt>
                <c:pt idx="48">
                  <c:v>0.00041631167201968577</c:v>
                </c:pt>
                <c:pt idx="49">
                  <c:v>0.00038377473617975873</c:v>
                </c:pt>
                <c:pt idx="50">
                  <c:v>0.00037584038356373753</c:v>
                </c:pt>
                <c:pt idx="51">
                  <c:v>0.0003286869502457581</c:v>
                </c:pt>
                <c:pt idx="52">
                  <c:v>0.0003111254182653269</c:v>
                </c:pt>
                <c:pt idx="53">
                  <c:v>0.00029331461290958596</c:v>
                </c:pt>
                <c:pt idx="54">
                  <c:v>0.00026793134224860024</c:v>
                </c:pt>
                <c:pt idx="55">
                  <c:v>0.000262672299898165</c:v>
                </c:pt>
                <c:pt idx="56">
                  <c:v>0.00025666359123281696</c:v>
                </c:pt>
                <c:pt idx="57">
                  <c:v>0.0001400406016450438</c:v>
                </c:pt>
                <c:pt idx="58">
                  <c:v>0.000134956284168531</c:v>
                </c:pt>
                <c:pt idx="59">
                  <c:v>0.00010342075249502526</c:v>
                </c:pt>
                <c:pt idx="60">
                  <c:v>0.000056999756685732676</c:v>
                </c:pt>
                <c:pt idx="61">
                  <c:v>0.000024380896930252553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心病四科</c:v>
                </c:pt>
                <c:pt idx="2">
                  <c:v>泌尿外科</c:v>
                </c:pt>
                <c:pt idx="3">
                  <c:v>神经外科</c:v>
                </c:pt>
                <c:pt idx="4">
                  <c:v>乳腺甲状腺外科</c:v>
                </c:pt>
                <c:pt idx="5">
                  <c:v>中医外治中心</c:v>
                </c:pt>
                <c:pt idx="6">
                  <c:v>肝胆外科</c:v>
                </c:pt>
                <c:pt idx="7">
                  <c:v>微创骨科</c:v>
                </c:pt>
                <c:pt idx="8">
                  <c:v>心病二科</c:v>
                </c:pt>
                <c:pt idx="9">
                  <c:v>肾病科</c:v>
                </c:pt>
                <c:pt idx="10">
                  <c:v>周围血管科</c:v>
                </c:pt>
                <c:pt idx="11">
                  <c:v>运动损伤骨科</c:v>
                </c:pt>
                <c:pt idx="12">
                  <c:v>综合内科</c:v>
                </c:pt>
                <c:pt idx="13">
                  <c:v>脑病二科</c:v>
                </c:pt>
                <c:pt idx="14">
                  <c:v>妇科</c:v>
                </c:pt>
                <c:pt idx="15">
                  <c:v>脑病三科</c:v>
                </c:pt>
                <c:pt idx="16">
                  <c:v>中医经典科</c:v>
                </c:pt>
                <c:pt idx="17">
                  <c:v>肿瘤内科</c:v>
                </c:pt>
                <c:pt idx="18">
                  <c:v>东区重症医学科</c:v>
                </c:pt>
                <c:pt idx="19">
                  <c:v>产科</c:v>
                </c:pt>
                <c:pt idx="20">
                  <c:v>肾脏内科</c:v>
                </c:pt>
                <c:pt idx="21">
                  <c:v>脊柱骨科</c:v>
                </c:pt>
                <c:pt idx="22">
                  <c:v>妇科妇二科合并</c:v>
                </c:pt>
                <c:pt idx="23">
                  <c:v>胸外科</c:v>
                </c:pt>
                <c:pt idx="24">
                  <c:v>骨科</c:v>
                </c:pt>
                <c:pt idx="25">
                  <c:v>东区肾病科</c:v>
                </c:pt>
                <c:pt idx="26">
                  <c:v>皮肤科</c:v>
                </c:pt>
                <c:pt idx="27">
                  <c:v>创伤骨科</c:v>
                </c:pt>
                <c:pt idx="28">
                  <c:v>医院</c:v>
                </c:pt>
                <c:pt idx="29">
                  <c:v>心病一科</c:v>
                </c:pt>
                <c:pt idx="30">
                  <c:v>小儿推拿科</c:v>
                </c:pt>
                <c:pt idx="31">
                  <c:v>口腔科</c:v>
                </c:pt>
                <c:pt idx="32">
                  <c:v>重症医学科</c:v>
                </c:pt>
                <c:pt idx="33">
                  <c:v>推拿科</c:v>
                </c:pt>
                <c:pt idx="34">
                  <c:v>小儿骨科</c:v>
                </c:pt>
                <c:pt idx="35">
                  <c:v>针灸科</c:v>
                </c:pt>
                <c:pt idx="36">
                  <c:v>脾胃科消化科合并</c:v>
                </c:pt>
                <c:pt idx="37">
                  <c:v>妇二科</c:v>
                </c:pt>
                <c:pt idx="38">
                  <c:v>心病三科</c:v>
                </c:pt>
                <c:pt idx="39">
                  <c:v>脑病一科</c:v>
                </c:pt>
                <c:pt idx="40">
                  <c:v>关节骨科</c:v>
                </c:pt>
                <c:pt idx="41">
                  <c:v>身心医学科</c:v>
                </c:pt>
                <c:pt idx="42">
                  <c:v>呼吸内科</c:v>
                </c:pt>
                <c:pt idx="43">
                  <c:v>眼科</c:v>
                </c:pt>
                <c:pt idx="44">
                  <c:v>消化内科</c:v>
                </c:pt>
                <c:pt idx="45">
                  <c:v>儿科</c:v>
                </c:pt>
                <c:pt idx="46">
                  <c:v>血液科</c:v>
                </c:pt>
                <c:pt idx="47">
                  <c:v>肝病科</c:v>
                </c:pt>
                <c:pt idx="48">
                  <c:v>脾胃病科</c:v>
                </c:pt>
                <c:pt idx="49">
                  <c:v>风湿病科</c:v>
                </c:pt>
                <c:pt idx="50">
                  <c:v>内分泌科</c:v>
                </c:pt>
                <c:pt idx="51">
                  <c:v>肛肠科</c:v>
                </c:pt>
                <c:pt idx="52">
                  <c:v>神经内科</c:v>
                </c:pt>
                <c:pt idx="53">
                  <c:v>耳鼻喉科</c:v>
                </c:pt>
                <c:pt idx="54">
                  <c:v>治未病中心</c:v>
                </c:pt>
                <c:pt idx="55">
                  <c:v>老年医学科</c:v>
                </c:pt>
                <c:pt idx="56">
                  <c:v>康复科</c:v>
                </c:pt>
                <c:pt idx="57">
                  <c:v>显微骨科</c:v>
                </c:pt>
                <c:pt idx="58">
                  <c:v>西区重症医学科</c:v>
                </c:pt>
                <c:pt idx="59">
                  <c:v>心血管内科</c:v>
                </c:pt>
                <c:pt idx="60">
                  <c:v>美容皮肤科</c:v>
                </c:pt>
                <c:pt idx="61">
                  <c:v>男科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99.74085743555499</c:v>
                </c:pt>
                <c:pt idx="2">
                  <c:v>97.20212710045627</c:v>
                </c:pt>
                <c:pt idx="3">
                  <c:v>96.2931895079406</c:v>
                </c:pt>
                <c:pt idx="4">
                  <c:v>96.1824036945429</c:v>
                </c:pt>
                <c:pt idx="5">
                  <c:v>94.61552373293257</c:v>
                </c:pt>
                <c:pt idx="6">
                  <c:v>93.82130709788989</c:v>
                </c:pt>
                <c:pt idx="7">
                  <c:v>93.77487106825917</c:v>
                </c:pt>
                <c:pt idx="8">
                  <c:v>90.5226335009872</c:v>
                </c:pt>
                <c:pt idx="9">
                  <c:v>89.75744658059999</c:v>
                </c:pt>
                <c:pt idx="10">
                  <c:v>88.74077984194264</c:v>
                </c:pt>
                <c:pt idx="11">
                  <c:v>86.61303581964233</c:v>
                </c:pt>
                <c:pt idx="12">
                  <c:v>83.91514831804795</c:v>
                </c:pt>
                <c:pt idx="13">
                  <c:v>82.46122081011315</c:v>
                </c:pt>
                <c:pt idx="14">
                  <c:v>80.98590372960578</c:v>
                </c:pt>
                <c:pt idx="15">
                  <c:v>78.45946842347045</c:v>
                </c:pt>
                <c:pt idx="16">
                  <c:v>76.09795889033784</c:v>
                </c:pt>
                <c:pt idx="17">
                  <c:v>75.22352418937147</c:v>
                </c:pt>
                <c:pt idx="18">
                  <c:v>74.95106120994507</c:v>
                </c:pt>
                <c:pt idx="19">
                  <c:v>73.34314927859673</c:v>
                </c:pt>
                <c:pt idx="20">
                  <c:v>68.43956719437482</c:v>
                </c:pt>
                <c:pt idx="21">
                  <c:v>66.92350636094508</c:v>
                </c:pt>
                <c:pt idx="22">
                  <c:v>65.14997460141494</c:v>
                </c:pt>
                <c:pt idx="23">
                  <c:v>61.91124639031497</c:v>
                </c:pt>
                <c:pt idx="24">
                  <c:v>60.64610168604812</c:v>
                </c:pt>
                <c:pt idx="25">
                  <c:v>59.21609228597225</c:v>
                </c:pt>
                <c:pt idx="26">
                  <c:v>52.979911501718945</c:v>
                </c:pt>
                <c:pt idx="27">
                  <c:v>51.79106250353558</c:v>
                </c:pt>
                <c:pt idx="28">
                  <c:v>50.723229086462645</c:v>
                </c:pt>
                <c:pt idx="29">
                  <c:v>49.73896636993844</c:v>
                </c:pt>
                <c:pt idx="30">
                  <c:v>46.55700480314167</c:v>
                </c:pt>
                <c:pt idx="31">
                  <c:v>45.945453342948895</c:v>
                </c:pt>
                <c:pt idx="32">
                  <c:v>43.51178666011858</c:v>
                </c:pt>
                <c:pt idx="33">
                  <c:v>42.22921879071245</c:v>
                </c:pt>
                <c:pt idx="34">
                  <c:v>39.968513833776484</c:v>
                </c:pt>
                <c:pt idx="35">
                  <c:v>37.354896410999125</c:v>
                </c:pt>
                <c:pt idx="36">
                  <c:v>35.50397541683931</c:v>
                </c:pt>
                <c:pt idx="37">
                  <c:v>33.288069791799295</c:v>
                </c:pt>
                <c:pt idx="38">
                  <c:v>31.7005869339949</c:v>
                </c:pt>
                <c:pt idx="39">
                  <c:v>29.782173449418845</c:v>
                </c:pt>
                <c:pt idx="40">
                  <c:v>29.317600396844888</c:v>
                </c:pt>
                <c:pt idx="41">
                  <c:v>23.428515697246695</c:v>
                </c:pt>
                <c:pt idx="42">
                  <c:v>21.806997536812908</c:v>
                </c:pt>
                <c:pt idx="43">
                  <c:v>21.18830351541978</c:v>
                </c:pt>
                <c:pt idx="44">
                  <c:v>20.874720398042573</c:v>
                </c:pt>
                <c:pt idx="45">
                  <c:v>19.94392495695143</c:v>
                </c:pt>
                <c:pt idx="46">
                  <c:v>15.441425274312216</c:v>
                </c:pt>
                <c:pt idx="47">
                  <c:v>15.374348750291132</c:v>
                </c:pt>
                <c:pt idx="48">
                  <c:v>14.553591368028975</c:v>
                </c:pt>
                <c:pt idx="49">
                  <c:v>14.369565903072962</c:v>
                </c:pt>
                <c:pt idx="50">
                  <c:v>14.00159156701801</c:v>
                </c:pt>
                <c:pt idx="51">
                  <c:v>13.234447010962231</c:v>
                </c:pt>
                <c:pt idx="52">
                  <c:v>12.915800744294264</c:v>
                </c:pt>
                <c:pt idx="53">
                  <c:v>11.850754746396596</c:v>
                </c:pt>
                <c:pt idx="54">
                  <c:v>10.084762199046393</c:v>
                </c:pt>
                <c:pt idx="55">
                  <c:v>7.533331018377805</c:v>
                </c:pt>
                <c:pt idx="56">
                  <c:v>7.104476888122517</c:v>
                </c:pt>
                <c:pt idx="57">
                  <c:v>5.989240127745425</c:v>
                </c:pt>
                <c:pt idx="58">
                  <c:v>5.851966225506478</c:v>
                </c:pt>
                <c:pt idx="59">
                  <c:v>5.3449768783861655</c:v>
                </c:pt>
                <c:pt idx="60">
                  <c:v>1.5702931397194808</c:v>
                </c:pt>
                <c:pt idx="61">
                  <c:v>0.30826221428226586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血液科</c:v>
                </c:pt>
                <c:pt idx="2">
                  <c:v>肝病科</c:v>
                </c:pt>
                <c:pt idx="3">
                  <c:v>脾胃科消化科合并</c:v>
                </c:pt>
                <c:pt idx="4">
                  <c:v>显微骨科</c:v>
                </c:pt>
                <c:pt idx="5">
                  <c:v>儿科</c:v>
                </c:pt>
                <c:pt idx="6">
                  <c:v>妇二科</c:v>
                </c:pt>
                <c:pt idx="7">
                  <c:v>关节骨科</c:v>
                </c:pt>
                <c:pt idx="8">
                  <c:v>针灸科</c:v>
                </c:pt>
                <c:pt idx="9">
                  <c:v>消化内科</c:v>
                </c:pt>
                <c:pt idx="10">
                  <c:v>眼科</c:v>
                </c:pt>
                <c:pt idx="11">
                  <c:v>小儿骨科</c:v>
                </c:pt>
                <c:pt idx="12">
                  <c:v>耳鼻喉科</c:v>
                </c:pt>
                <c:pt idx="13">
                  <c:v>肾脏内科</c:v>
                </c:pt>
                <c:pt idx="14">
                  <c:v>老年医学科</c:v>
                </c:pt>
                <c:pt idx="15">
                  <c:v>心病二科</c:v>
                </c:pt>
                <c:pt idx="16">
                  <c:v>骨科</c:v>
                </c:pt>
                <c:pt idx="17">
                  <c:v>风湿病科</c:v>
                </c:pt>
                <c:pt idx="18">
                  <c:v>皮肤科</c:v>
                </c:pt>
                <c:pt idx="19">
                  <c:v>肾病科</c:v>
                </c:pt>
                <c:pt idx="20">
                  <c:v>美容皮肤科</c:v>
                </c:pt>
                <c:pt idx="21">
                  <c:v>中医外治中心</c:v>
                </c:pt>
                <c:pt idx="22">
                  <c:v>男科</c:v>
                </c:pt>
                <c:pt idx="23">
                  <c:v>重症医学科</c:v>
                </c:pt>
                <c:pt idx="24">
                  <c:v>推拿科</c:v>
                </c:pt>
                <c:pt idx="25">
                  <c:v>中医经典科</c:v>
                </c:pt>
                <c:pt idx="26">
                  <c:v>创伤骨科</c:v>
                </c:pt>
                <c:pt idx="27">
                  <c:v>治未病中心</c:v>
                </c:pt>
                <c:pt idx="28">
                  <c:v>医院</c:v>
                </c:pt>
                <c:pt idx="29">
                  <c:v>脑病三科</c:v>
                </c:pt>
                <c:pt idx="30">
                  <c:v>妇科</c:v>
                </c:pt>
                <c:pt idx="31">
                  <c:v>心病四科</c:v>
                </c:pt>
                <c:pt idx="32">
                  <c:v>脑病一科</c:v>
                </c:pt>
                <c:pt idx="33">
                  <c:v>心病一科</c:v>
                </c:pt>
                <c:pt idx="34">
                  <c:v>肛肠科</c:v>
                </c:pt>
                <c:pt idx="35">
                  <c:v>综合内科</c:v>
                </c:pt>
                <c:pt idx="36">
                  <c:v>肝胆外科</c:v>
                </c:pt>
                <c:pt idx="37">
                  <c:v>脑病二科</c:v>
                </c:pt>
                <c:pt idx="38">
                  <c:v>乳腺甲状腺外科</c:v>
                </c:pt>
                <c:pt idx="39">
                  <c:v>运动损伤骨科</c:v>
                </c:pt>
                <c:pt idx="40">
                  <c:v>普通外科</c:v>
                </c:pt>
                <c:pt idx="41">
                  <c:v>心血管内科</c:v>
                </c:pt>
                <c:pt idx="42">
                  <c:v>脊柱骨科</c:v>
                </c:pt>
                <c:pt idx="43">
                  <c:v>呼吸内科</c:v>
                </c:pt>
                <c:pt idx="44">
                  <c:v>神经内科</c:v>
                </c:pt>
                <c:pt idx="45">
                  <c:v>心病三科</c:v>
                </c:pt>
                <c:pt idx="46">
                  <c:v>微创骨科</c:v>
                </c:pt>
                <c:pt idx="47">
                  <c:v>东区肾病科</c:v>
                </c:pt>
                <c:pt idx="48">
                  <c:v>胸外科</c:v>
                </c:pt>
                <c:pt idx="49">
                  <c:v>周围血管科</c:v>
                </c:pt>
                <c:pt idx="50">
                  <c:v>肿瘤内科</c:v>
                </c:pt>
                <c:pt idx="51">
                  <c:v>小儿推拿科</c:v>
                </c:pt>
                <c:pt idx="52">
                  <c:v>口腔科</c:v>
                </c:pt>
                <c:pt idx="53">
                  <c:v>神经外科</c:v>
                </c:pt>
                <c:pt idx="54">
                  <c:v>脾胃病科</c:v>
                </c:pt>
                <c:pt idx="55">
                  <c:v>产科</c:v>
                </c:pt>
                <c:pt idx="56">
                  <c:v>西区重症医学科</c:v>
                </c:pt>
                <c:pt idx="57">
                  <c:v>康复科</c:v>
                </c:pt>
                <c:pt idx="58">
                  <c:v>泌尿外科</c:v>
                </c:pt>
                <c:pt idx="59">
                  <c:v>东区重症医学科</c:v>
                </c:pt>
                <c:pt idx="60">
                  <c:v>妇科妇二科合并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99.56192957016955</c:v>
                </c:pt>
                <c:pt idx="2">
                  <c:v>99.51827256674886</c:v>
                </c:pt>
                <c:pt idx="3">
                  <c:v>98.08375915104511</c:v>
                </c:pt>
                <c:pt idx="4">
                  <c:v>97.33473456703712</c:v>
                </c:pt>
                <c:pt idx="5">
                  <c:v>96.71971022719066</c:v>
                </c:pt>
                <c:pt idx="6">
                  <c:v>95.3755174646134</c:v>
                </c:pt>
                <c:pt idx="7">
                  <c:v>94.76659215959101</c:v>
                </c:pt>
                <c:pt idx="8">
                  <c:v>94.6446299876287</c:v>
                </c:pt>
                <c:pt idx="9">
                  <c:v>93.91513824539354</c:v>
                </c:pt>
                <c:pt idx="10">
                  <c:v>89.13429292076121</c:v>
                </c:pt>
                <c:pt idx="11">
                  <c:v>85.06404554298037</c:v>
                </c:pt>
                <c:pt idx="12">
                  <c:v>84.33448161475606</c:v>
                </c:pt>
                <c:pt idx="13">
                  <c:v>82.3810324174593</c:v>
                </c:pt>
                <c:pt idx="14">
                  <c:v>82.19499160411338</c:v>
                </c:pt>
                <c:pt idx="15">
                  <c:v>81.77453308862043</c:v>
                </c:pt>
                <c:pt idx="16">
                  <c:v>81.35044386763018</c:v>
                </c:pt>
                <c:pt idx="17">
                  <c:v>80.7611339149667</c:v>
                </c:pt>
                <c:pt idx="18">
                  <c:v>80.44854499729853</c:v>
                </c:pt>
                <c:pt idx="19">
                  <c:v>79.66255840939618</c:v>
                </c:pt>
                <c:pt idx="20">
                  <c:v>74.54628731060934</c:v>
                </c:pt>
                <c:pt idx="21">
                  <c:v>72.5805428383557</c:v>
                </c:pt>
                <c:pt idx="22">
                  <c:v>71.56626490835299</c:v>
                </c:pt>
                <c:pt idx="23">
                  <c:v>70.3959474697695</c:v>
                </c:pt>
                <c:pt idx="24">
                  <c:v>69.06283382322633</c:v>
                </c:pt>
                <c:pt idx="25">
                  <c:v>64.98233134828872</c:v>
                </c:pt>
                <c:pt idx="26">
                  <c:v>63.254636248556366</c:v>
                </c:pt>
                <c:pt idx="27">
                  <c:v>61.5715775060636</c:v>
                </c:pt>
                <c:pt idx="28">
                  <c:v>52.44335057975088</c:v>
                </c:pt>
                <c:pt idx="29">
                  <c:v>51.91259372654459</c:v>
                </c:pt>
                <c:pt idx="30">
                  <c:v>49.455475212932754</c:v>
                </c:pt>
                <c:pt idx="31">
                  <c:v>49.39278988457897</c:v>
                </c:pt>
                <c:pt idx="32">
                  <c:v>49.0604300472089</c:v>
                </c:pt>
                <c:pt idx="33">
                  <c:v>47.275728925136114</c:v>
                </c:pt>
                <c:pt idx="34">
                  <c:v>44.91746047323619</c:v>
                </c:pt>
                <c:pt idx="35">
                  <c:v>43.180593415488666</c:v>
                </c:pt>
                <c:pt idx="36">
                  <c:v>40.967711722267275</c:v>
                </c:pt>
                <c:pt idx="37">
                  <c:v>40.214823262361236</c:v>
                </c:pt>
                <c:pt idx="38">
                  <c:v>38.84873215659734</c:v>
                </c:pt>
                <c:pt idx="39">
                  <c:v>38.36062653102463</c:v>
                </c:pt>
                <c:pt idx="40">
                  <c:v>36.961985702180435</c:v>
                </c:pt>
                <c:pt idx="41">
                  <c:v>35.87594838785946</c:v>
                </c:pt>
                <c:pt idx="42">
                  <c:v>35.34658122873514</c:v>
                </c:pt>
                <c:pt idx="43">
                  <c:v>35.16835788911433</c:v>
                </c:pt>
                <c:pt idx="44">
                  <c:v>34.39491472147032</c:v>
                </c:pt>
                <c:pt idx="45">
                  <c:v>33.083854708113144</c:v>
                </c:pt>
                <c:pt idx="46">
                  <c:v>31.509191988019698</c:v>
                </c:pt>
                <c:pt idx="47">
                  <c:v>31.009677170770654</c:v>
                </c:pt>
                <c:pt idx="48">
                  <c:v>26.433797266700893</c:v>
                </c:pt>
                <c:pt idx="49">
                  <c:v>25.825214665466472</c:v>
                </c:pt>
                <c:pt idx="50">
                  <c:v>25.54422072246644</c:v>
                </c:pt>
                <c:pt idx="51">
                  <c:v>22.66434191872464</c:v>
                </c:pt>
                <c:pt idx="52">
                  <c:v>18.55353310005867</c:v>
                </c:pt>
                <c:pt idx="53">
                  <c:v>17.84110143805239</c:v>
                </c:pt>
                <c:pt idx="54">
                  <c:v>13.423815664889368</c:v>
                </c:pt>
                <c:pt idx="55">
                  <c:v>12.706286722766395</c:v>
                </c:pt>
                <c:pt idx="56">
                  <c:v>10.327833519397235</c:v>
                </c:pt>
                <c:pt idx="57">
                  <c:v>8.691229761442122</c:v>
                </c:pt>
                <c:pt idx="58">
                  <c:v>7.252320156644898</c:v>
                </c:pt>
                <c:pt idx="59">
                  <c:v>4.384720663383558</c:v>
                </c:pt>
                <c:pt idx="60">
                  <c:v>3.871112652031395</c:v>
                </c:pt>
                <c:pt idx="61">
                  <c:v>1.7044735614696593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医疗收入增幅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医疗收入增幅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心病四科</c:v>
                </c:pt>
                <c:pt idx="2">
                  <c:v>东区重症医学科</c:v>
                </c:pt>
                <c:pt idx="3">
                  <c:v>胸外科</c:v>
                </c:pt>
                <c:pt idx="4">
                  <c:v>医院</c:v>
                </c:pt>
                <c:pt idx="5">
                  <c:v>内分泌科</c:v>
                </c:pt>
                <c:pt idx="6">
                  <c:v>心病三科</c:v>
                </c:pt>
                <c:pt idx="7">
                  <c:v>身心医学科</c:v>
                </c:pt>
                <c:pt idx="8">
                  <c:v>中医经典科</c:v>
                </c:pt>
                <c:pt idx="9">
                  <c:v>妇科</c:v>
                </c:pt>
                <c:pt idx="10">
                  <c:v>东区肾病科</c:v>
                </c:pt>
                <c:pt idx="11">
                  <c:v>心血管内科</c:v>
                </c:pt>
                <c:pt idx="12">
                  <c:v>关节骨科</c:v>
                </c:pt>
                <c:pt idx="13">
                  <c:v>肝胆外科</c:v>
                </c:pt>
                <c:pt idx="14">
                  <c:v>老年医学科</c:v>
                </c:pt>
                <c:pt idx="15">
                  <c:v>肾病科</c:v>
                </c:pt>
                <c:pt idx="16">
                  <c:v>心病二科</c:v>
                </c:pt>
                <c:pt idx="17">
                  <c:v>脾胃科消化科合并</c:v>
                </c:pt>
                <c:pt idx="18">
                  <c:v>针灸科</c:v>
                </c:pt>
                <c:pt idx="19">
                  <c:v>脑病三科</c:v>
                </c:pt>
                <c:pt idx="20">
                  <c:v>心病一科</c:v>
                </c:pt>
                <c:pt idx="21">
                  <c:v>泌尿外科</c:v>
                </c:pt>
                <c:pt idx="22">
                  <c:v>西区重症医学科</c:v>
                </c:pt>
                <c:pt idx="23">
                  <c:v>儿科</c:v>
                </c:pt>
                <c:pt idx="24">
                  <c:v>创伤骨科</c:v>
                </c:pt>
                <c:pt idx="25">
                  <c:v>风湿病科</c:v>
                </c:pt>
                <c:pt idx="26">
                  <c:v>肾脏内科</c:v>
                </c:pt>
                <c:pt idx="27">
                  <c:v>脑病一科</c:v>
                </c:pt>
                <c:pt idx="28">
                  <c:v>康复科</c:v>
                </c:pt>
                <c:pt idx="29">
                  <c:v>美容皮肤科</c:v>
                </c:pt>
                <c:pt idx="30">
                  <c:v>推拿科</c:v>
                </c:pt>
                <c:pt idx="31">
                  <c:v>脊柱骨科</c:v>
                </c:pt>
                <c:pt idx="32">
                  <c:v>神经外科</c:v>
                </c:pt>
                <c:pt idx="33">
                  <c:v>口腔科</c:v>
                </c:pt>
                <c:pt idx="34">
                  <c:v>普通外科</c:v>
                </c:pt>
                <c:pt idx="35">
                  <c:v>脑病二科</c:v>
                </c:pt>
                <c:pt idx="36">
                  <c:v>男科</c:v>
                </c:pt>
                <c:pt idx="37">
                  <c:v>肝病科</c:v>
                </c:pt>
                <c:pt idx="38">
                  <c:v>肿瘤内科</c:v>
                </c:pt>
                <c:pt idx="39">
                  <c:v>重症医学科</c:v>
                </c:pt>
                <c:pt idx="40">
                  <c:v>皮肤科</c:v>
                </c:pt>
                <c:pt idx="41">
                  <c:v>肛肠科</c:v>
                </c:pt>
                <c:pt idx="42">
                  <c:v>治未病中心</c:v>
                </c:pt>
                <c:pt idx="43">
                  <c:v>耳鼻喉科</c:v>
                </c:pt>
                <c:pt idx="44">
                  <c:v>眼科</c:v>
                </c:pt>
                <c:pt idx="45">
                  <c:v>乳腺甲状腺外科</c:v>
                </c:pt>
                <c:pt idx="46">
                  <c:v>神经内科</c:v>
                </c:pt>
                <c:pt idx="47">
                  <c:v>妇科妇二科合并</c:v>
                </c:pt>
                <c:pt idx="48">
                  <c:v>综合内科</c:v>
                </c:pt>
                <c:pt idx="49">
                  <c:v>呼吸内科</c:v>
                </c:pt>
                <c:pt idx="50">
                  <c:v>小儿推拿科</c:v>
                </c:pt>
                <c:pt idx="51">
                  <c:v>微创骨科</c:v>
                </c:pt>
                <c:pt idx="52">
                  <c:v>骨科</c:v>
                </c:pt>
                <c:pt idx="53">
                  <c:v>血液科</c:v>
                </c:pt>
                <c:pt idx="54">
                  <c:v>产科</c:v>
                </c:pt>
                <c:pt idx="55">
                  <c:v>运动损伤骨科</c:v>
                </c:pt>
                <c:pt idx="56">
                  <c:v>周围血管科</c:v>
                </c:pt>
                <c:pt idx="57">
                  <c:v>显微骨科</c:v>
                </c:pt>
                <c:pt idx="58">
                  <c:v>妇二科</c:v>
                </c:pt>
                <c:pt idx="59">
                  <c:v>小儿骨科</c:v>
                </c:pt>
                <c:pt idx="60">
                  <c:v>消化内科</c:v>
                </c:pt>
                <c:pt idx="61">
                  <c:v>脾胃病科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98.21142111730303</c:v>
                </c:pt>
                <c:pt idx="1">
                  <c:v>97.6549376019727</c:v>
                </c:pt>
                <c:pt idx="2">
                  <c:v>91.87682232683878</c:v>
                </c:pt>
                <c:pt idx="3">
                  <c:v>91.62501341153128</c:v>
                </c:pt>
                <c:pt idx="4">
                  <c:v>90.77767461384315</c:v>
                </c:pt>
                <c:pt idx="5">
                  <c:v>90.48520897200638</c:v>
                </c:pt>
                <c:pt idx="6">
                  <c:v>89.0759210493879</c:v>
                </c:pt>
                <c:pt idx="7">
                  <c:v>88.69736541237295</c:v>
                </c:pt>
                <c:pt idx="8">
                  <c:v>88.29082318852957</c:v>
                </c:pt>
                <c:pt idx="9">
                  <c:v>86.79609303384119</c:v>
                </c:pt>
                <c:pt idx="10">
                  <c:v>83.16533069591401</c:v>
                </c:pt>
                <c:pt idx="11">
                  <c:v>78.64110854560491</c:v>
                </c:pt>
                <c:pt idx="12">
                  <c:v>78.33902380912909</c:v>
                </c:pt>
                <c:pt idx="13">
                  <c:v>76.61898251072535</c:v>
                </c:pt>
                <c:pt idx="14">
                  <c:v>75.46018525899942</c:v>
                </c:pt>
                <c:pt idx="15">
                  <c:v>73.10237124232091</c:v>
                </c:pt>
                <c:pt idx="16">
                  <c:v>72.5091801429821</c:v>
                </c:pt>
                <c:pt idx="17">
                  <c:v>72.16175064769325</c:v>
                </c:pt>
                <c:pt idx="18">
                  <c:v>69.33678578563212</c:v>
                </c:pt>
                <c:pt idx="19">
                  <c:v>67.08594093011276</c:v>
                </c:pt>
                <c:pt idx="20">
                  <c:v>67.04237837689023</c:v>
                </c:pt>
                <c:pt idx="21">
                  <c:v>66.05273391674702</c:v>
                </c:pt>
                <c:pt idx="22">
                  <c:v>61.88126471330897</c:v>
                </c:pt>
                <c:pt idx="23">
                  <c:v>61.43215074765818</c:v>
                </c:pt>
                <c:pt idx="24">
                  <c:v>61.105742314022216</c:v>
                </c:pt>
                <c:pt idx="25">
                  <c:v>60.93969077928123</c:v>
                </c:pt>
                <c:pt idx="26">
                  <c:v>60.24811073873406</c:v>
                </c:pt>
                <c:pt idx="27">
                  <c:v>57.24967949027806</c:v>
                </c:pt>
                <c:pt idx="28">
                  <c:v>52.499741178314686</c:v>
                </c:pt>
                <c:pt idx="29">
                  <c:v>51.140627470395096</c:v>
                </c:pt>
                <c:pt idx="30">
                  <c:v>50.5052085157085</c:v>
                </c:pt>
                <c:pt idx="31">
                  <c:v>50.06136988944685</c:v>
                </c:pt>
                <c:pt idx="32">
                  <c:v>48.757378203919835</c:v>
                </c:pt>
                <c:pt idx="33">
                  <c:v>48.20831190378794</c:v>
                </c:pt>
                <c:pt idx="34">
                  <c:v>44.53189102049633</c:v>
                </c:pt>
                <c:pt idx="35">
                  <c:v>44.10610067000664</c:v>
                </c:pt>
                <c:pt idx="36">
                  <c:v>40.94655041005875</c:v>
                </c:pt>
                <c:pt idx="37">
                  <c:v>36.74809408440816</c:v>
                </c:pt>
                <c:pt idx="38">
                  <c:v>36.706225042465455</c:v>
                </c:pt>
                <c:pt idx="39">
                  <c:v>36.678799628244384</c:v>
                </c:pt>
                <c:pt idx="40">
                  <c:v>35.55784923432353</c:v>
                </c:pt>
                <c:pt idx="41">
                  <c:v>35.21315952734096</c:v>
                </c:pt>
                <c:pt idx="42">
                  <c:v>32.886809639936885</c:v>
                </c:pt>
                <c:pt idx="43">
                  <c:v>28.440797607394753</c:v>
                </c:pt>
                <c:pt idx="44">
                  <c:v>27.636973835764444</c:v>
                </c:pt>
                <c:pt idx="45">
                  <c:v>27.282850213409816</c:v>
                </c:pt>
                <c:pt idx="46">
                  <c:v>24.83631981550325</c:v>
                </c:pt>
                <c:pt idx="47">
                  <c:v>24.59391275750744</c:v>
                </c:pt>
                <c:pt idx="48">
                  <c:v>22.81668841689384</c:v>
                </c:pt>
                <c:pt idx="49">
                  <c:v>21.967546994730313</c:v>
                </c:pt>
                <c:pt idx="50">
                  <c:v>21.565185859203062</c:v>
                </c:pt>
                <c:pt idx="51">
                  <c:v>21.148972209587647</c:v>
                </c:pt>
                <c:pt idx="52">
                  <c:v>16.759846150807768</c:v>
                </c:pt>
                <c:pt idx="53">
                  <c:v>13.847589070104839</c:v>
                </c:pt>
                <c:pt idx="54">
                  <c:v>12.235237576106073</c:v>
                </c:pt>
                <c:pt idx="55">
                  <c:v>9.809290432023543</c:v>
                </c:pt>
                <c:pt idx="56">
                  <c:v>7.774436025968634</c:v>
                </c:pt>
                <c:pt idx="57">
                  <c:v>6.953326711773089</c:v>
                </c:pt>
                <c:pt idx="58">
                  <c:v>5.46428448833256</c:v>
                </c:pt>
                <c:pt idx="59">
                  <c:v>3.751686471644433</c:v>
                </c:pt>
                <c:pt idx="60">
                  <c:v>2.859504286858483</c:v>
                </c:pt>
                <c:pt idx="61">
                  <c:v>2.739023309779509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医疗盈余率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医疗盈余率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脾胃病科</c:v>
                </c:pt>
                <c:pt idx="2">
                  <c:v>儿科</c:v>
                </c:pt>
                <c:pt idx="3">
                  <c:v>关节骨科</c:v>
                </c:pt>
                <c:pt idx="4">
                  <c:v>骨科</c:v>
                </c:pt>
                <c:pt idx="5">
                  <c:v>神经内科</c:v>
                </c:pt>
                <c:pt idx="6">
                  <c:v>东区重症医学科</c:v>
                </c:pt>
                <c:pt idx="7">
                  <c:v>皮肤科</c:v>
                </c:pt>
                <c:pt idx="8">
                  <c:v>妇二科</c:v>
                </c:pt>
                <c:pt idx="9">
                  <c:v>肾病科</c:v>
                </c:pt>
                <c:pt idx="10">
                  <c:v>神经外科</c:v>
                </c:pt>
                <c:pt idx="11">
                  <c:v>心病二科</c:v>
                </c:pt>
                <c:pt idx="12">
                  <c:v>脑病二科</c:v>
                </c:pt>
                <c:pt idx="13">
                  <c:v>肾脏内科</c:v>
                </c:pt>
                <c:pt idx="14">
                  <c:v>美容皮肤科</c:v>
                </c:pt>
                <c:pt idx="15">
                  <c:v>重症医学科</c:v>
                </c:pt>
                <c:pt idx="16">
                  <c:v>呼吸内科</c:v>
                </c:pt>
                <c:pt idx="17">
                  <c:v>乳腺甲状腺外科</c:v>
                </c:pt>
                <c:pt idx="18">
                  <c:v>医院</c:v>
                </c:pt>
                <c:pt idx="19">
                  <c:v>西区重症医学科</c:v>
                </c:pt>
                <c:pt idx="20">
                  <c:v>心病三科</c:v>
                </c:pt>
                <c:pt idx="21">
                  <c:v>针灸科</c:v>
                </c:pt>
                <c:pt idx="22">
                  <c:v>肛肠科</c:v>
                </c:pt>
                <c:pt idx="23">
                  <c:v>身心医学科</c:v>
                </c:pt>
                <c:pt idx="24">
                  <c:v>血液科</c:v>
                </c:pt>
                <c:pt idx="25">
                  <c:v>小儿骨科</c:v>
                </c:pt>
                <c:pt idx="26">
                  <c:v>消化内科</c:v>
                </c:pt>
                <c:pt idx="27">
                  <c:v>内分泌科</c:v>
                </c:pt>
                <c:pt idx="28">
                  <c:v>肝病科</c:v>
                </c:pt>
                <c:pt idx="29">
                  <c:v>脊柱骨科</c:v>
                </c:pt>
                <c:pt idx="30">
                  <c:v>康复科</c:v>
                </c:pt>
                <c:pt idx="31">
                  <c:v>口腔科</c:v>
                </c:pt>
                <c:pt idx="32">
                  <c:v>脑病一科</c:v>
                </c:pt>
                <c:pt idx="33">
                  <c:v>东区肾病科</c:v>
                </c:pt>
                <c:pt idx="34">
                  <c:v>治未病中心</c:v>
                </c:pt>
                <c:pt idx="35">
                  <c:v>创伤骨科</c:v>
                </c:pt>
                <c:pt idx="36">
                  <c:v>男科</c:v>
                </c:pt>
                <c:pt idx="37">
                  <c:v>脾胃科消化科合并</c:v>
                </c:pt>
                <c:pt idx="38">
                  <c:v>胸外科</c:v>
                </c:pt>
                <c:pt idx="39">
                  <c:v>肿瘤内科</c:v>
                </c:pt>
                <c:pt idx="40">
                  <c:v>产科</c:v>
                </c:pt>
                <c:pt idx="41">
                  <c:v>中医外治中心</c:v>
                </c:pt>
                <c:pt idx="42">
                  <c:v>中医经典科</c:v>
                </c:pt>
                <c:pt idx="43">
                  <c:v>脑病三科</c:v>
                </c:pt>
                <c:pt idx="44">
                  <c:v>肝胆外科</c:v>
                </c:pt>
                <c:pt idx="45">
                  <c:v>泌尿外科</c:v>
                </c:pt>
                <c:pt idx="46">
                  <c:v>眼科</c:v>
                </c:pt>
                <c:pt idx="47">
                  <c:v>风湿病科</c:v>
                </c:pt>
                <c:pt idx="48">
                  <c:v>心病一科</c:v>
                </c:pt>
                <c:pt idx="49">
                  <c:v>心病四科</c:v>
                </c:pt>
                <c:pt idx="50">
                  <c:v>微创骨科</c:v>
                </c:pt>
                <c:pt idx="51">
                  <c:v>妇科妇二科合并</c:v>
                </c:pt>
                <c:pt idx="52">
                  <c:v>耳鼻喉科</c:v>
                </c:pt>
                <c:pt idx="53">
                  <c:v>推拿科</c:v>
                </c:pt>
                <c:pt idx="54">
                  <c:v>心血管内科</c:v>
                </c:pt>
                <c:pt idx="55">
                  <c:v>运动损伤骨科</c:v>
                </c:pt>
                <c:pt idx="56">
                  <c:v>普通外科</c:v>
                </c:pt>
                <c:pt idx="57">
                  <c:v>小儿推拿科</c:v>
                </c:pt>
                <c:pt idx="58">
                  <c:v>周围血管科</c:v>
                </c:pt>
                <c:pt idx="59">
                  <c:v>妇科</c:v>
                </c:pt>
                <c:pt idx="60">
                  <c:v>老年医学科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96.52185249008589</c:v>
                </c:pt>
                <c:pt idx="1">
                  <c:v>96.51121612245133</c:v>
                </c:pt>
                <c:pt idx="2">
                  <c:v>94.28282841170157</c:v>
                </c:pt>
                <c:pt idx="3">
                  <c:v>92.33290674656791</c:v>
                </c:pt>
                <c:pt idx="4">
                  <c:v>90.48158372595123</c:v>
                </c:pt>
                <c:pt idx="5">
                  <c:v>87.83602171933158</c:v>
                </c:pt>
                <c:pt idx="6">
                  <c:v>86.82773026858904</c:v>
                </c:pt>
                <c:pt idx="7">
                  <c:v>84.99002229822632</c:v>
                </c:pt>
                <c:pt idx="8">
                  <c:v>84.76156618488832</c:v>
                </c:pt>
                <c:pt idx="9">
                  <c:v>83.5828442773344</c:v>
                </c:pt>
                <c:pt idx="10">
                  <c:v>80.86661102775045</c:v>
                </c:pt>
                <c:pt idx="11">
                  <c:v>80.4028802663896</c:v>
                </c:pt>
                <c:pt idx="12">
                  <c:v>79.80041523061792</c:v>
                </c:pt>
                <c:pt idx="13">
                  <c:v>76.95392149371361</c:v>
                </c:pt>
                <c:pt idx="14">
                  <c:v>76.42623935207702</c:v>
                </c:pt>
                <c:pt idx="15">
                  <c:v>75.47210539353715</c:v>
                </c:pt>
                <c:pt idx="16">
                  <c:v>75.40575806158185</c:v>
                </c:pt>
                <c:pt idx="17">
                  <c:v>74.27591457412541</c:v>
                </c:pt>
                <c:pt idx="18">
                  <c:v>73.92451427052093</c:v>
                </c:pt>
                <c:pt idx="19">
                  <c:v>72.67018989767689</c:v>
                </c:pt>
                <c:pt idx="20">
                  <c:v>71.38678686958644</c:v>
                </c:pt>
                <c:pt idx="21">
                  <c:v>71.36508653871614</c:v>
                </c:pt>
                <c:pt idx="22">
                  <c:v>70.58281822433202</c:v>
                </c:pt>
                <c:pt idx="23">
                  <c:v>68.78880123045685</c:v>
                </c:pt>
                <c:pt idx="24">
                  <c:v>68.46526336420646</c:v>
                </c:pt>
                <c:pt idx="25">
                  <c:v>67.80884109785718</c:v>
                </c:pt>
                <c:pt idx="26">
                  <c:v>66.31948795623097</c:v>
                </c:pt>
                <c:pt idx="27">
                  <c:v>65.65190946897125</c:v>
                </c:pt>
                <c:pt idx="28">
                  <c:v>64.5791916437719</c:v>
                </c:pt>
                <c:pt idx="29">
                  <c:v>62.65446927622402</c:v>
                </c:pt>
                <c:pt idx="30">
                  <c:v>59.52382941550329</c:v>
                </c:pt>
                <c:pt idx="31">
                  <c:v>56.87253891175956</c:v>
                </c:pt>
                <c:pt idx="32">
                  <c:v>56.78160056042061</c:v>
                </c:pt>
                <c:pt idx="33">
                  <c:v>55.279519451531336</c:v>
                </c:pt>
                <c:pt idx="34">
                  <c:v>53.380324685802606</c:v>
                </c:pt>
                <c:pt idx="35">
                  <c:v>38.42138157208013</c:v>
                </c:pt>
                <c:pt idx="36">
                  <c:v>37.58502728810507</c:v>
                </c:pt>
                <c:pt idx="37">
                  <c:v>36.99984109190015</c:v>
                </c:pt>
                <c:pt idx="38">
                  <c:v>34.36784899208949</c:v>
                </c:pt>
                <c:pt idx="39">
                  <c:v>34.26451887647859</c:v>
                </c:pt>
                <c:pt idx="40">
                  <c:v>33.017884454213544</c:v>
                </c:pt>
                <c:pt idx="41">
                  <c:v>31.790691726792453</c:v>
                </c:pt>
                <c:pt idx="42">
                  <c:v>30.63142138584436</c:v>
                </c:pt>
                <c:pt idx="43">
                  <c:v>29.249205287159576</c:v>
                </c:pt>
                <c:pt idx="44">
                  <c:v>28.93248268239732</c:v>
                </c:pt>
                <c:pt idx="45">
                  <c:v>28.91518688323631</c:v>
                </c:pt>
                <c:pt idx="46">
                  <c:v>25.733418997989</c:v>
                </c:pt>
                <c:pt idx="47">
                  <c:v>21.251856570532034</c:v>
                </c:pt>
                <c:pt idx="48">
                  <c:v>19.378384618279544</c:v>
                </c:pt>
                <c:pt idx="49">
                  <c:v>18.140954684936528</c:v>
                </c:pt>
                <c:pt idx="50">
                  <c:v>17.776129353143034</c:v>
                </c:pt>
                <c:pt idx="51">
                  <c:v>17.223965353843163</c:v>
                </c:pt>
                <c:pt idx="52">
                  <c:v>15.464640982871348</c:v>
                </c:pt>
                <c:pt idx="53">
                  <c:v>15.296018505298136</c:v>
                </c:pt>
                <c:pt idx="54">
                  <c:v>14.005812122995053</c:v>
                </c:pt>
                <c:pt idx="55">
                  <c:v>11.979866880639566</c:v>
                </c:pt>
                <c:pt idx="56">
                  <c:v>8.578737342109587</c:v>
                </c:pt>
                <c:pt idx="57">
                  <c:v>4.6611891392496885</c:v>
                </c:pt>
                <c:pt idx="58">
                  <c:v>4.048448421995854</c:v>
                </c:pt>
                <c:pt idx="59">
                  <c:v>3.6668207745446546</c:v>
                </c:pt>
                <c:pt idx="60">
                  <c:v>2.9444286858012925</c:v>
                </c:pt>
                <c:pt idx="61">
                  <c:v>2.900120525973282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眼科</c:v>
                </c:pt>
                <c:pt idx="2">
                  <c:v>男科</c:v>
                </c:pt>
                <c:pt idx="3">
                  <c:v>身心医学科</c:v>
                </c:pt>
                <c:pt idx="4">
                  <c:v>治未病中心</c:v>
                </c:pt>
                <c:pt idx="5">
                  <c:v>肝病科</c:v>
                </c:pt>
                <c:pt idx="6">
                  <c:v>肝胆外科</c:v>
                </c:pt>
                <c:pt idx="7">
                  <c:v>显微骨科</c:v>
                </c:pt>
                <c:pt idx="8">
                  <c:v>关节骨科</c:v>
                </c:pt>
                <c:pt idx="9">
                  <c:v>胸外科</c:v>
                </c:pt>
                <c:pt idx="10">
                  <c:v>脾胃病科</c:v>
                </c:pt>
                <c:pt idx="11">
                  <c:v>东区肾病科</c:v>
                </c:pt>
                <c:pt idx="12">
                  <c:v>脾胃科消化科合并</c:v>
                </c:pt>
                <c:pt idx="13">
                  <c:v>脑病二科</c:v>
                </c:pt>
                <c:pt idx="14">
                  <c:v>推拿科</c:v>
                </c:pt>
                <c:pt idx="15">
                  <c:v>心血管内科</c:v>
                </c:pt>
                <c:pt idx="16">
                  <c:v>康复科</c:v>
                </c:pt>
                <c:pt idx="17">
                  <c:v>皮肤科</c:v>
                </c:pt>
                <c:pt idx="18">
                  <c:v>脑病一科</c:v>
                </c:pt>
                <c:pt idx="19">
                  <c:v>肛肠科</c:v>
                </c:pt>
                <c:pt idx="20">
                  <c:v>妇科妇二科合并</c:v>
                </c:pt>
                <c:pt idx="21">
                  <c:v>重症医学科</c:v>
                </c:pt>
                <c:pt idx="22">
                  <c:v>美容皮肤科</c:v>
                </c:pt>
                <c:pt idx="23">
                  <c:v>口腔科</c:v>
                </c:pt>
                <c:pt idx="24">
                  <c:v>肿瘤内科</c:v>
                </c:pt>
                <c:pt idx="25">
                  <c:v>神经内科</c:v>
                </c:pt>
                <c:pt idx="26">
                  <c:v>乳腺甲状腺外科</c:v>
                </c:pt>
                <c:pt idx="27">
                  <c:v>创伤骨科</c:v>
                </c:pt>
                <c:pt idx="28">
                  <c:v>泌尿外科</c:v>
                </c:pt>
                <c:pt idx="29">
                  <c:v>小儿骨科</c:v>
                </c:pt>
                <c:pt idx="30">
                  <c:v>心病二科</c:v>
                </c:pt>
                <c:pt idx="31">
                  <c:v>运动损伤骨科</c:v>
                </c:pt>
                <c:pt idx="32">
                  <c:v>老年医学科</c:v>
                </c:pt>
                <c:pt idx="33">
                  <c:v>妇二科</c:v>
                </c:pt>
                <c:pt idx="34">
                  <c:v>脊柱骨科</c:v>
                </c:pt>
                <c:pt idx="35">
                  <c:v>心病三科</c:v>
                </c:pt>
                <c:pt idx="36">
                  <c:v>耳鼻喉科</c:v>
                </c:pt>
                <c:pt idx="37">
                  <c:v>中医经典科</c:v>
                </c:pt>
                <c:pt idx="38">
                  <c:v>消化内科</c:v>
                </c:pt>
                <c:pt idx="39">
                  <c:v>内分泌科</c:v>
                </c:pt>
                <c:pt idx="40">
                  <c:v>小儿推拿科</c:v>
                </c:pt>
                <c:pt idx="41">
                  <c:v>心病一科</c:v>
                </c:pt>
                <c:pt idx="42">
                  <c:v>肾病科</c:v>
                </c:pt>
                <c:pt idx="43">
                  <c:v>普通外科</c:v>
                </c:pt>
                <c:pt idx="44">
                  <c:v>周围血管科</c:v>
                </c:pt>
                <c:pt idx="45">
                  <c:v>医院</c:v>
                </c:pt>
                <c:pt idx="46">
                  <c:v>东区重症医学科</c:v>
                </c:pt>
                <c:pt idx="47">
                  <c:v>血液科</c:v>
                </c:pt>
                <c:pt idx="48">
                  <c:v>肾脏内科</c:v>
                </c:pt>
                <c:pt idx="49">
                  <c:v>产科</c:v>
                </c:pt>
                <c:pt idx="50">
                  <c:v>针灸科</c:v>
                </c:pt>
                <c:pt idx="51">
                  <c:v>骨科</c:v>
                </c:pt>
                <c:pt idx="52">
                  <c:v>中医外治中心</c:v>
                </c:pt>
                <c:pt idx="53">
                  <c:v>综合内科</c:v>
                </c:pt>
                <c:pt idx="54">
                  <c:v>神经外科</c:v>
                </c:pt>
                <c:pt idx="55">
                  <c:v>儿科</c:v>
                </c:pt>
                <c:pt idx="56">
                  <c:v>微创骨科</c:v>
                </c:pt>
                <c:pt idx="57">
                  <c:v>呼吸内科</c:v>
                </c:pt>
                <c:pt idx="58">
                  <c:v>妇科</c:v>
                </c:pt>
                <c:pt idx="59">
                  <c:v>脑病三科</c:v>
                </c:pt>
                <c:pt idx="60">
                  <c:v>心病四科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23.80728841026309</c:v>
                </c:pt>
                <c:pt idx="2">
                  <c:v>7.515455060940075</c:v>
                </c:pt>
                <c:pt idx="3">
                  <c:v>4.570463256166681</c:v>
                </c:pt>
                <c:pt idx="4">
                  <c:v>3.599819424213158</c:v>
                </c:pt>
                <c:pt idx="5">
                  <c:v>3.5113896013116923</c:v>
                </c:pt>
                <c:pt idx="6">
                  <c:v>3.1740323375776236</c:v>
                </c:pt>
                <c:pt idx="7">
                  <c:v>2.2883480133082217</c:v>
                </c:pt>
                <c:pt idx="8">
                  <c:v>2.2492277156527307</c:v>
                </c:pt>
                <c:pt idx="9">
                  <c:v>2.1646980462061336</c:v>
                </c:pt>
                <c:pt idx="10">
                  <c:v>2.1572068743189385</c:v>
                </c:pt>
                <c:pt idx="11">
                  <c:v>2.028981319400037</c:v>
                </c:pt>
                <c:pt idx="12">
                  <c:v>2.024472746763064</c:v>
                </c:pt>
                <c:pt idx="13">
                  <c:v>1.9633823375274198</c:v>
                </c:pt>
                <c:pt idx="14">
                  <c:v>1.9446153830739898</c:v>
                </c:pt>
                <c:pt idx="15">
                  <c:v>1.5709333240874006</c:v>
                </c:pt>
                <c:pt idx="16">
                  <c:v>1.5407564295123217</c:v>
                </c:pt>
                <c:pt idx="17">
                  <c:v>1.504609262307774</c:v>
                </c:pt>
                <c:pt idx="18">
                  <c:v>1.479040171026236</c:v>
                </c:pt>
                <c:pt idx="19">
                  <c:v>1.3916046454179913</c:v>
                </c:pt>
                <c:pt idx="20">
                  <c:v>1.343948987387697</c:v>
                </c:pt>
                <c:pt idx="21">
                  <c:v>1.2982869176288054</c:v>
                </c:pt>
                <c:pt idx="22">
                  <c:v>1.1817697990584062</c:v>
                </c:pt>
                <c:pt idx="23">
                  <c:v>1.1806940993507786</c:v>
                </c:pt>
                <c:pt idx="24">
                  <c:v>1.1761568624698118</c:v>
                </c:pt>
                <c:pt idx="25">
                  <c:v>1.1178364933334672</c:v>
                </c:pt>
                <c:pt idx="26">
                  <c:v>1.0776198161800319</c:v>
                </c:pt>
                <c:pt idx="27">
                  <c:v>1.0438258475396949</c:v>
                </c:pt>
                <c:pt idx="28">
                  <c:v>1.0207644937118998</c:v>
                </c:pt>
                <c:pt idx="29">
                  <c:v>0.9758741388396588</c:v>
                </c:pt>
                <c:pt idx="30">
                  <c:v>0.9487891008943071</c:v>
                </c:pt>
                <c:pt idx="31">
                  <c:v>0.9122203729742422</c:v>
                </c:pt>
                <c:pt idx="32">
                  <c:v>0.9025970273877899</c:v>
                </c:pt>
                <c:pt idx="33">
                  <c:v>0.8452949587757216</c:v>
                </c:pt>
                <c:pt idx="34">
                  <c:v>0.8437762219239454</c:v>
                </c:pt>
                <c:pt idx="35">
                  <c:v>0.8349591671092329</c:v>
                </c:pt>
                <c:pt idx="36">
                  <c:v>0.8338421426915531</c:v>
                </c:pt>
                <c:pt idx="37">
                  <c:v>0.8211908242089685</c:v>
                </c:pt>
                <c:pt idx="38">
                  <c:v>0.814792756982523</c:v>
                </c:pt>
                <c:pt idx="39">
                  <c:v>0.8105153570144158</c:v>
                </c:pt>
                <c:pt idx="40">
                  <c:v>0.8029088176217146</c:v>
                </c:pt>
                <c:pt idx="41">
                  <c:v>0.8006962512594423</c:v>
                </c:pt>
                <c:pt idx="42">
                  <c:v>0.7698352275316269</c:v>
                </c:pt>
                <c:pt idx="43">
                  <c:v>0.7189285721790613</c:v>
                </c:pt>
                <c:pt idx="44">
                  <c:v>0.7156584686748277</c:v>
                </c:pt>
                <c:pt idx="45">
                  <c:v>0.7151795809641549</c:v>
                </c:pt>
                <c:pt idx="46">
                  <c:v>0.7139212045201302</c:v>
                </c:pt>
                <c:pt idx="47">
                  <c:v>0.6972405604899363</c:v>
                </c:pt>
                <c:pt idx="48">
                  <c:v>0.6926045302880797</c:v>
                </c:pt>
                <c:pt idx="49">
                  <c:v>0.6910576583663383</c:v>
                </c:pt>
                <c:pt idx="50">
                  <c:v>0.6527816470914097</c:v>
                </c:pt>
                <c:pt idx="51">
                  <c:v>0.6016174934467632</c:v>
                </c:pt>
                <c:pt idx="52">
                  <c:v>0.6015168612489846</c:v>
                </c:pt>
                <c:pt idx="53">
                  <c:v>0.5932373558298606</c:v>
                </c:pt>
                <c:pt idx="54">
                  <c:v>0.5771491797072971</c:v>
                </c:pt>
                <c:pt idx="55">
                  <c:v>0.5742618034953688</c:v>
                </c:pt>
                <c:pt idx="56">
                  <c:v>0.5721910838947583</c:v>
                </c:pt>
                <c:pt idx="57">
                  <c:v>0.5502780903887308</c:v>
                </c:pt>
                <c:pt idx="58">
                  <c:v>0.5464302292095123</c:v>
                </c:pt>
                <c:pt idx="59">
                  <c:v>0.5435806643602088</c:v>
                </c:pt>
                <c:pt idx="60">
                  <c:v>0.5424419856597753</c:v>
                </c:pt>
                <c:pt idx="61">
                  <c:v>0.5318433417135553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脊柱骨科</c:v>
                </c:pt>
                <c:pt idx="2">
                  <c:v>治未病中心</c:v>
                </c:pt>
                <c:pt idx="3">
                  <c:v>皮肤科</c:v>
                </c:pt>
                <c:pt idx="4">
                  <c:v>口腔科</c:v>
                </c:pt>
                <c:pt idx="5">
                  <c:v>运动损伤骨科</c:v>
                </c:pt>
                <c:pt idx="6">
                  <c:v>心病一科</c:v>
                </c:pt>
                <c:pt idx="7">
                  <c:v>老年医学科</c:v>
                </c:pt>
                <c:pt idx="8">
                  <c:v>脑病一科</c:v>
                </c:pt>
                <c:pt idx="9">
                  <c:v>泌尿外科</c:v>
                </c:pt>
                <c:pt idx="10">
                  <c:v>脾胃科消化科合并</c:v>
                </c:pt>
                <c:pt idx="11">
                  <c:v>西区重症医学科</c:v>
                </c:pt>
                <c:pt idx="12">
                  <c:v>耳鼻喉科</c:v>
                </c:pt>
                <c:pt idx="13">
                  <c:v>显微骨科</c:v>
                </c:pt>
                <c:pt idx="14">
                  <c:v>心病三科</c:v>
                </c:pt>
                <c:pt idx="15">
                  <c:v>乳腺甲状腺外科</c:v>
                </c:pt>
                <c:pt idx="16">
                  <c:v>神经内科</c:v>
                </c:pt>
                <c:pt idx="17">
                  <c:v>综合内科</c:v>
                </c:pt>
                <c:pt idx="18">
                  <c:v>风湿病科</c:v>
                </c:pt>
                <c:pt idx="19">
                  <c:v>脑病二科</c:v>
                </c:pt>
                <c:pt idx="20">
                  <c:v>中医外治中心</c:v>
                </c:pt>
                <c:pt idx="21">
                  <c:v>周围血管科</c:v>
                </c:pt>
                <c:pt idx="22">
                  <c:v>小儿骨科</c:v>
                </c:pt>
                <c:pt idx="23">
                  <c:v>肝病科</c:v>
                </c:pt>
                <c:pt idx="24">
                  <c:v>妇科</c:v>
                </c:pt>
                <c:pt idx="25">
                  <c:v>妇科妇二科合并</c:v>
                </c:pt>
                <c:pt idx="26">
                  <c:v>男科</c:v>
                </c:pt>
                <c:pt idx="27">
                  <c:v>妇二科</c:v>
                </c:pt>
                <c:pt idx="28">
                  <c:v>东区重症医学科</c:v>
                </c:pt>
                <c:pt idx="29">
                  <c:v>肿瘤内科</c:v>
                </c:pt>
                <c:pt idx="30">
                  <c:v>心病四科</c:v>
                </c:pt>
                <c:pt idx="31">
                  <c:v>推拿科</c:v>
                </c:pt>
                <c:pt idx="32">
                  <c:v>医院</c:v>
                </c:pt>
                <c:pt idx="33">
                  <c:v>肾病科</c:v>
                </c:pt>
                <c:pt idx="34">
                  <c:v>内分泌科</c:v>
                </c:pt>
                <c:pt idx="35">
                  <c:v>创伤骨科</c:v>
                </c:pt>
                <c:pt idx="36">
                  <c:v>肛肠科</c:v>
                </c:pt>
                <c:pt idx="37">
                  <c:v>产科</c:v>
                </c:pt>
                <c:pt idx="38">
                  <c:v>微创骨科</c:v>
                </c:pt>
                <c:pt idx="39">
                  <c:v>重症医学科</c:v>
                </c:pt>
                <c:pt idx="40">
                  <c:v>普通外科</c:v>
                </c:pt>
                <c:pt idx="41">
                  <c:v>针灸科</c:v>
                </c:pt>
                <c:pt idx="42">
                  <c:v>神经外科</c:v>
                </c:pt>
                <c:pt idx="43">
                  <c:v>中医经典科</c:v>
                </c:pt>
                <c:pt idx="44">
                  <c:v>消化内科</c:v>
                </c:pt>
                <c:pt idx="45">
                  <c:v>肝胆外科</c:v>
                </c:pt>
                <c:pt idx="46">
                  <c:v>儿科</c:v>
                </c:pt>
                <c:pt idx="47">
                  <c:v>呼吸内科</c:v>
                </c:pt>
                <c:pt idx="48">
                  <c:v>心病二科</c:v>
                </c:pt>
                <c:pt idx="49">
                  <c:v>脑病三科</c:v>
                </c:pt>
                <c:pt idx="50">
                  <c:v>小儿推拿科</c:v>
                </c:pt>
                <c:pt idx="51">
                  <c:v>骨科</c:v>
                </c:pt>
                <c:pt idx="52">
                  <c:v>肾脏内科</c:v>
                </c:pt>
                <c:pt idx="53">
                  <c:v>血液科</c:v>
                </c:pt>
                <c:pt idx="54">
                  <c:v>身心医学科</c:v>
                </c:pt>
                <c:pt idx="55">
                  <c:v>康复科</c:v>
                </c:pt>
                <c:pt idx="56">
                  <c:v>东区肾病科</c:v>
                </c:pt>
                <c:pt idx="57">
                  <c:v>胸外科</c:v>
                </c:pt>
                <c:pt idx="58">
                  <c:v>心血管内科</c:v>
                </c:pt>
                <c:pt idx="59">
                  <c:v>脾胃病科</c:v>
                </c:pt>
                <c:pt idx="60">
                  <c:v>眼科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98.87772413156512</c:v>
                </c:pt>
                <c:pt idx="2">
                  <c:v>97.58382410324155</c:v>
                </c:pt>
                <c:pt idx="3">
                  <c:v>95.02338091777457</c:v>
                </c:pt>
                <c:pt idx="4">
                  <c:v>94.66899293996799</c:v>
                </c:pt>
                <c:pt idx="5">
                  <c:v>94.42543260030972</c:v>
                </c:pt>
                <c:pt idx="6">
                  <c:v>93.83381328263378</c:v>
                </c:pt>
                <c:pt idx="7">
                  <c:v>93.26915817396308</c:v>
                </c:pt>
                <c:pt idx="8">
                  <c:v>90.36458999958201</c:v>
                </c:pt>
                <c:pt idx="9">
                  <c:v>89.44678198707932</c:v>
                </c:pt>
                <c:pt idx="10">
                  <c:v>89.03442313687246</c:v>
                </c:pt>
                <c:pt idx="11">
                  <c:v>86.13294428896663</c:v>
                </c:pt>
                <c:pt idx="12">
                  <c:v>85.63079537290103</c:v>
                </c:pt>
                <c:pt idx="13">
                  <c:v>84.83445062247749</c:v>
                </c:pt>
                <c:pt idx="14">
                  <c:v>84.6216344143233</c:v>
                </c:pt>
                <c:pt idx="15">
                  <c:v>78.53684848220718</c:v>
                </c:pt>
                <c:pt idx="16">
                  <c:v>74.80349264670167</c:v>
                </c:pt>
                <c:pt idx="17">
                  <c:v>68.66926894269749</c:v>
                </c:pt>
                <c:pt idx="18">
                  <c:v>67.15984389949598</c:v>
                </c:pt>
                <c:pt idx="19">
                  <c:v>65.16006194699547</c:v>
                </c:pt>
                <c:pt idx="20">
                  <c:v>64.48555903047773</c:v>
                </c:pt>
                <c:pt idx="21">
                  <c:v>63.17451257081432</c:v>
                </c:pt>
                <c:pt idx="22">
                  <c:v>60.917397589356845</c:v>
                </c:pt>
                <c:pt idx="23">
                  <c:v>55.33284170683783</c:v>
                </c:pt>
                <c:pt idx="24">
                  <c:v>52.14862499407495</c:v>
                </c:pt>
                <c:pt idx="25">
                  <c:v>52.07156813414922</c:v>
                </c:pt>
                <c:pt idx="26">
                  <c:v>51.27938791818937</c:v>
                </c:pt>
                <c:pt idx="27">
                  <c:v>50.844044435977665</c:v>
                </c:pt>
                <c:pt idx="28">
                  <c:v>50.534667345193014</c:v>
                </c:pt>
                <c:pt idx="29">
                  <c:v>41.34040759698758</c:v>
                </c:pt>
                <c:pt idx="30">
                  <c:v>39.91396653046074</c:v>
                </c:pt>
                <c:pt idx="31">
                  <c:v>39.67791358523925</c:v>
                </c:pt>
                <c:pt idx="32">
                  <c:v>38.97386861472612</c:v>
                </c:pt>
                <c:pt idx="33">
                  <c:v>38.26342299225811</c:v>
                </c:pt>
                <c:pt idx="34">
                  <c:v>36.58683104368316</c:v>
                </c:pt>
                <c:pt idx="35">
                  <c:v>33.23932389612189</c:v>
                </c:pt>
                <c:pt idx="36">
                  <c:v>32.71465265704398</c:v>
                </c:pt>
                <c:pt idx="37">
                  <c:v>32.320791403405416</c:v>
                </c:pt>
                <c:pt idx="38">
                  <c:v>31.33204066830637</c:v>
                </c:pt>
                <c:pt idx="39">
                  <c:v>31.301000979269073</c:v>
                </c:pt>
                <c:pt idx="40">
                  <c:v>31.07638156870744</c:v>
                </c:pt>
                <c:pt idx="41">
                  <c:v>27.841716722671393</c:v>
                </c:pt>
                <c:pt idx="42">
                  <c:v>24.735462432620505</c:v>
                </c:pt>
                <c:pt idx="43">
                  <c:v>23.493618695650834</c:v>
                </c:pt>
                <c:pt idx="44">
                  <c:v>22.55784278169604</c:v>
                </c:pt>
                <c:pt idx="45">
                  <c:v>21.22843191654806</c:v>
                </c:pt>
                <c:pt idx="46">
                  <c:v>20.84093658006416</c:v>
                </c:pt>
                <c:pt idx="47">
                  <c:v>20.01319111706066</c:v>
                </c:pt>
                <c:pt idx="48">
                  <c:v>18.397152744369695</c:v>
                </c:pt>
                <c:pt idx="49">
                  <c:v>17.971588569728034</c:v>
                </c:pt>
                <c:pt idx="50">
                  <c:v>17.11962628362181</c:v>
                </c:pt>
                <c:pt idx="51">
                  <c:v>15.406164937019053</c:v>
                </c:pt>
                <c:pt idx="52">
                  <c:v>11.375075320755592</c:v>
                </c:pt>
                <c:pt idx="53">
                  <c:v>9.137469619527707</c:v>
                </c:pt>
                <c:pt idx="54">
                  <c:v>8.964404941742615</c:v>
                </c:pt>
                <c:pt idx="55">
                  <c:v>7.678847919871655</c:v>
                </c:pt>
                <c:pt idx="56">
                  <c:v>6.4809036865208105</c:v>
                </c:pt>
                <c:pt idx="57">
                  <c:v>5.638741226249954</c:v>
                </c:pt>
                <c:pt idx="58">
                  <c:v>4.8591541413948205</c:v>
                </c:pt>
                <c:pt idx="59">
                  <c:v>3.986737431357685</c:v>
                </c:pt>
                <c:pt idx="60">
                  <c:v>3.3401850880938344</c:v>
                </c:pt>
                <c:pt idx="61">
                  <c:v>1.2683020005334822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男科</c:v>
                </c:pt>
                <c:pt idx="2">
                  <c:v>美容皮肤科</c:v>
                </c:pt>
                <c:pt idx="3">
                  <c:v>关节骨科</c:v>
                </c:pt>
                <c:pt idx="4">
                  <c:v>东区肾病科</c:v>
                </c:pt>
                <c:pt idx="5">
                  <c:v>周围血管科</c:v>
                </c:pt>
                <c:pt idx="6">
                  <c:v>心病四科</c:v>
                </c:pt>
                <c:pt idx="7">
                  <c:v>普通外科</c:v>
                </c:pt>
                <c:pt idx="8">
                  <c:v>重症医学科</c:v>
                </c:pt>
                <c:pt idx="9">
                  <c:v>肛肠科</c:v>
                </c:pt>
                <c:pt idx="10">
                  <c:v>眼科</c:v>
                </c:pt>
                <c:pt idx="11">
                  <c:v>脾胃科消化科合并</c:v>
                </c:pt>
                <c:pt idx="12">
                  <c:v>推拿科</c:v>
                </c:pt>
                <c:pt idx="13">
                  <c:v>神经内科</c:v>
                </c:pt>
                <c:pt idx="14">
                  <c:v>中医外治中心</c:v>
                </c:pt>
                <c:pt idx="15">
                  <c:v>妇科</c:v>
                </c:pt>
                <c:pt idx="16">
                  <c:v>耳鼻喉科</c:v>
                </c:pt>
                <c:pt idx="17">
                  <c:v>口腔科</c:v>
                </c:pt>
                <c:pt idx="18">
                  <c:v>乳腺甲状腺外科</c:v>
                </c:pt>
                <c:pt idx="19">
                  <c:v>心病一科</c:v>
                </c:pt>
                <c:pt idx="20">
                  <c:v>肾脏内科</c:v>
                </c:pt>
                <c:pt idx="21">
                  <c:v>创伤骨科</c:v>
                </c:pt>
                <c:pt idx="22">
                  <c:v>心病二科</c:v>
                </c:pt>
                <c:pt idx="23">
                  <c:v>运动损伤骨科</c:v>
                </c:pt>
                <c:pt idx="24">
                  <c:v>泌尿外科</c:v>
                </c:pt>
                <c:pt idx="25">
                  <c:v>脊柱骨科</c:v>
                </c:pt>
                <c:pt idx="26">
                  <c:v>小儿推拿科</c:v>
                </c:pt>
                <c:pt idx="27">
                  <c:v>心血管内科</c:v>
                </c:pt>
                <c:pt idx="28">
                  <c:v>妇二科</c:v>
                </c:pt>
                <c:pt idx="29">
                  <c:v>血液科</c:v>
                </c:pt>
                <c:pt idx="30">
                  <c:v>治未病中心</c:v>
                </c:pt>
                <c:pt idx="31">
                  <c:v>综合内科</c:v>
                </c:pt>
                <c:pt idx="32">
                  <c:v>呼吸内科</c:v>
                </c:pt>
                <c:pt idx="33">
                  <c:v>妇科妇二科合并</c:v>
                </c:pt>
                <c:pt idx="34">
                  <c:v>神经外科</c:v>
                </c:pt>
                <c:pt idx="35">
                  <c:v>肿瘤内科</c:v>
                </c:pt>
                <c:pt idx="36">
                  <c:v>内分泌科</c:v>
                </c:pt>
                <c:pt idx="37">
                  <c:v>儿科</c:v>
                </c:pt>
                <c:pt idx="38">
                  <c:v>皮肤科</c:v>
                </c:pt>
                <c:pt idx="39">
                  <c:v>消化内科</c:v>
                </c:pt>
                <c:pt idx="40">
                  <c:v>脑病三科</c:v>
                </c:pt>
                <c:pt idx="41">
                  <c:v>产科</c:v>
                </c:pt>
                <c:pt idx="42">
                  <c:v>脾胃病科</c:v>
                </c:pt>
                <c:pt idx="43">
                  <c:v>东区重症医学科</c:v>
                </c:pt>
                <c:pt idx="44">
                  <c:v>小儿骨科</c:v>
                </c:pt>
                <c:pt idx="45">
                  <c:v>肾病科</c:v>
                </c:pt>
                <c:pt idx="46">
                  <c:v>骨科</c:v>
                </c:pt>
                <c:pt idx="47">
                  <c:v>西区重症医学科</c:v>
                </c:pt>
                <c:pt idx="48">
                  <c:v>老年医学科</c:v>
                </c:pt>
                <c:pt idx="49">
                  <c:v>显微骨科</c:v>
                </c:pt>
                <c:pt idx="50">
                  <c:v>康复科</c:v>
                </c:pt>
                <c:pt idx="51">
                  <c:v>针灸科</c:v>
                </c:pt>
                <c:pt idx="52">
                  <c:v>身心医学科</c:v>
                </c:pt>
                <c:pt idx="53">
                  <c:v>医院</c:v>
                </c:pt>
                <c:pt idx="54">
                  <c:v>中医经典科</c:v>
                </c:pt>
                <c:pt idx="55">
                  <c:v>心病三科</c:v>
                </c:pt>
                <c:pt idx="56">
                  <c:v>风湿病科</c:v>
                </c:pt>
                <c:pt idx="57">
                  <c:v>肝病科</c:v>
                </c:pt>
                <c:pt idx="58">
                  <c:v>脑病二科</c:v>
                </c:pt>
                <c:pt idx="59">
                  <c:v>肝胆外科</c:v>
                </c:pt>
                <c:pt idx="60">
                  <c:v>胸外科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96.66293366564422</c:v>
                </c:pt>
                <c:pt idx="2">
                  <c:v>94.71296620987688</c:v>
                </c:pt>
                <c:pt idx="3">
                  <c:v>93.7722489741534</c:v>
                </c:pt>
                <c:pt idx="4">
                  <c:v>89.40959395662772</c:v>
                </c:pt>
                <c:pt idx="5">
                  <c:v>87.30472403396145</c:v>
                </c:pt>
                <c:pt idx="6">
                  <c:v>85.37691654514853</c:v>
                </c:pt>
                <c:pt idx="7">
                  <c:v>85.30119908557491</c:v>
                </c:pt>
                <c:pt idx="8">
                  <c:v>83.80419854257599</c:v>
                </c:pt>
                <c:pt idx="9">
                  <c:v>83.0422942628692</c:v>
                </c:pt>
                <c:pt idx="10">
                  <c:v>82.99481078883018</c:v>
                </c:pt>
                <c:pt idx="11">
                  <c:v>81.84857165543183</c:v>
                </c:pt>
                <c:pt idx="12">
                  <c:v>79.99429155508949</c:v>
                </c:pt>
                <c:pt idx="13">
                  <c:v>78.39920458462113</c:v>
                </c:pt>
                <c:pt idx="14">
                  <c:v>77.74938060774566</c:v>
                </c:pt>
                <c:pt idx="15">
                  <c:v>76.1313567969713</c:v>
                </c:pt>
                <c:pt idx="16">
                  <c:v>75.90584120000331</c:v>
                </c:pt>
                <c:pt idx="17">
                  <c:v>75.87348215708437</c:v>
                </c:pt>
                <c:pt idx="18">
                  <c:v>75.39751117052062</c:v>
                </c:pt>
                <c:pt idx="19">
                  <c:v>74.99097559704633</c:v>
                </c:pt>
                <c:pt idx="20">
                  <c:v>74.90117633284235</c:v>
                </c:pt>
                <c:pt idx="21">
                  <c:v>74.35567498221013</c:v>
                </c:pt>
                <c:pt idx="22">
                  <c:v>73.66955844074839</c:v>
                </c:pt>
                <c:pt idx="23">
                  <c:v>73.33669258048117</c:v>
                </c:pt>
                <c:pt idx="24">
                  <c:v>72.56655762483048</c:v>
                </c:pt>
                <c:pt idx="25">
                  <c:v>69.50886298242378</c:v>
                </c:pt>
                <c:pt idx="26">
                  <c:v>66.32006411351665</c:v>
                </c:pt>
                <c:pt idx="27">
                  <c:v>63.336746487640475</c:v>
                </c:pt>
                <c:pt idx="28">
                  <c:v>60.58253007726539</c:v>
                </c:pt>
                <c:pt idx="29">
                  <c:v>59.96339344877871</c:v>
                </c:pt>
                <c:pt idx="30">
                  <c:v>59.954877627171065</c:v>
                </c:pt>
                <c:pt idx="31">
                  <c:v>59.87953706445232</c:v>
                </c:pt>
                <c:pt idx="32">
                  <c:v>57.25975572677579</c:v>
                </c:pt>
                <c:pt idx="33">
                  <c:v>56.2045400881184</c:v>
                </c:pt>
                <c:pt idx="34">
                  <c:v>54.8280398691936</c:v>
                </c:pt>
                <c:pt idx="35">
                  <c:v>53.99781958722015</c:v>
                </c:pt>
                <c:pt idx="36">
                  <c:v>51.70680363035721</c:v>
                </c:pt>
                <c:pt idx="37">
                  <c:v>51.14618836862762</c:v>
                </c:pt>
                <c:pt idx="38">
                  <c:v>50.09959400323731</c:v>
                </c:pt>
                <c:pt idx="39">
                  <c:v>48.60347049748354</c:v>
                </c:pt>
                <c:pt idx="40">
                  <c:v>45.87425549754955</c:v>
                </c:pt>
                <c:pt idx="41">
                  <c:v>45.58414547946231</c:v>
                </c:pt>
                <c:pt idx="42">
                  <c:v>44.77521446835076</c:v>
                </c:pt>
                <c:pt idx="43">
                  <c:v>40.3549660660436</c:v>
                </c:pt>
                <c:pt idx="44">
                  <c:v>39.018828680183596</c:v>
                </c:pt>
                <c:pt idx="45">
                  <c:v>38.1163494558118</c:v>
                </c:pt>
                <c:pt idx="46">
                  <c:v>37.101366448415334</c:v>
                </c:pt>
                <c:pt idx="47">
                  <c:v>36.08996306871883</c:v>
                </c:pt>
                <c:pt idx="48">
                  <c:v>33.67653328078667</c:v>
                </c:pt>
                <c:pt idx="49">
                  <c:v>33.05314466578107</c:v>
                </c:pt>
                <c:pt idx="50">
                  <c:v>32.84417260979638</c:v>
                </c:pt>
                <c:pt idx="51">
                  <c:v>31.146692525162404</c:v>
                </c:pt>
                <c:pt idx="52">
                  <c:v>28.93535417113895</c:v>
                </c:pt>
                <c:pt idx="53">
                  <c:v>26.35987484954589</c:v>
                </c:pt>
                <c:pt idx="54">
                  <c:v>25.07285203017315</c:v>
                </c:pt>
                <c:pt idx="55">
                  <c:v>22.476618193431566</c:v>
                </c:pt>
                <c:pt idx="56">
                  <c:v>20.079328534048607</c:v>
                </c:pt>
                <c:pt idx="57">
                  <c:v>16.535638806648794</c:v>
                </c:pt>
                <c:pt idx="58">
                  <c:v>13.976798432276361</c:v>
                </c:pt>
                <c:pt idx="59">
                  <c:v>11.183237168673157</c:v>
                </c:pt>
                <c:pt idx="60">
                  <c:v>5.801553721065144</c:v>
                </c:pt>
                <c:pt idx="61">
                  <c:v>4.207348167609148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东区重症医学科</c:v>
                </c:pt>
                <c:pt idx="2">
                  <c:v>耳鼻喉科</c:v>
                </c:pt>
                <c:pt idx="3">
                  <c:v>肝胆外科</c:v>
                </c:pt>
                <c:pt idx="4">
                  <c:v>风湿病科</c:v>
                </c:pt>
                <c:pt idx="5">
                  <c:v>普通外科</c:v>
                </c:pt>
                <c:pt idx="6">
                  <c:v>妇二科</c:v>
                </c:pt>
                <c:pt idx="7">
                  <c:v>眼科</c:v>
                </c:pt>
                <c:pt idx="8">
                  <c:v>乳腺甲状腺外科</c:v>
                </c:pt>
                <c:pt idx="9">
                  <c:v>肿瘤内科</c:v>
                </c:pt>
                <c:pt idx="10">
                  <c:v>老年医学科</c:v>
                </c:pt>
                <c:pt idx="11">
                  <c:v>肝病科</c:v>
                </c:pt>
                <c:pt idx="12">
                  <c:v>心病二科</c:v>
                </c:pt>
                <c:pt idx="13">
                  <c:v>神经内科</c:v>
                </c:pt>
                <c:pt idx="14">
                  <c:v>针灸科</c:v>
                </c:pt>
                <c:pt idx="15">
                  <c:v>东区肾病科</c:v>
                </c:pt>
                <c:pt idx="16">
                  <c:v>脊柱骨科</c:v>
                </c:pt>
                <c:pt idx="17">
                  <c:v>产科</c:v>
                </c:pt>
                <c:pt idx="18">
                  <c:v>重症医学科</c:v>
                </c:pt>
                <c:pt idx="19">
                  <c:v>西区重症医学科</c:v>
                </c:pt>
                <c:pt idx="20">
                  <c:v>口腔科</c:v>
                </c:pt>
                <c:pt idx="21">
                  <c:v>血液科</c:v>
                </c:pt>
                <c:pt idx="22">
                  <c:v>呼吸内科</c:v>
                </c:pt>
                <c:pt idx="23">
                  <c:v>骨科</c:v>
                </c:pt>
                <c:pt idx="24">
                  <c:v>肾病科</c:v>
                </c:pt>
                <c:pt idx="25">
                  <c:v>推拿科</c:v>
                </c:pt>
                <c:pt idx="26">
                  <c:v>运动损伤骨科</c:v>
                </c:pt>
                <c:pt idx="27">
                  <c:v>脑病一科</c:v>
                </c:pt>
                <c:pt idx="28">
                  <c:v>内分泌科</c:v>
                </c:pt>
                <c:pt idx="29">
                  <c:v>泌尿外科</c:v>
                </c:pt>
                <c:pt idx="30">
                  <c:v>心血管内科</c:v>
                </c:pt>
                <c:pt idx="31">
                  <c:v>综合内科</c:v>
                </c:pt>
                <c:pt idx="32">
                  <c:v>康复科</c:v>
                </c:pt>
                <c:pt idx="33">
                  <c:v>脑病三科</c:v>
                </c:pt>
                <c:pt idx="34">
                  <c:v>胸外科</c:v>
                </c:pt>
                <c:pt idx="35">
                  <c:v>治未病中心</c:v>
                </c:pt>
                <c:pt idx="36">
                  <c:v>妇科</c:v>
                </c:pt>
                <c:pt idx="37">
                  <c:v>微创骨科</c:v>
                </c:pt>
                <c:pt idx="38">
                  <c:v>关节骨科</c:v>
                </c:pt>
                <c:pt idx="39">
                  <c:v>小儿推拿科</c:v>
                </c:pt>
                <c:pt idx="40">
                  <c:v>心病一科</c:v>
                </c:pt>
                <c:pt idx="41">
                  <c:v>创伤骨科</c:v>
                </c:pt>
                <c:pt idx="42">
                  <c:v>妇科妇二科合并</c:v>
                </c:pt>
                <c:pt idx="43">
                  <c:v>皮肤科</c:v>
                </c:pt>
                <c:pt idx="44">
                  <c:v>消化内科</c:v>
                </c:pt>
                <c:pt idx="45">
                  <c:v>心病四科</c:v>
                </c:pt>
                <c:pt idx="46">
                  <c:v>肾脏内科</c:v>
                </c:pt>
                <c:pt idx="47">
                  <c:v>中医经典科</c:v>
                </c:pt>
                <c:pt idx="48">
                  <c:v>小儿骨科</c:v>
                </c:pt>
                <c:pt idx="49">
                  <c:v>周围血管科</c:v>
                </c:pt>
                <c:pt idx="50">
                  <c:v>身心医学科</c:v>
                </c:pt>
                <c:pt idx="51">
                  <c:v>脾胃病科</c:v>
                </c:pt>
                <c:pt idx="52">
                  <c:v>中医外治中心</c:v>
                </c:pt>
                <c:pt idx="53">
                  <c:v>美容皮肤科</c:v>
                </c:pt>
                <c:pt idx="54">
                  <c:v>儿科</c:v>
                </c:pt>
                <c:pt idx="55">
                  <c:v>医院</c:v>
                </c:pt>
                <c:pt idx="56">
                  <c:v>神经外科</c:v>
                </c:pt>
                <c:pt idx="57">
                  <c:v>脾胃科消化科合并</c:v>
                </c:pt>
                <c:pt idx="58">
                  <c:v>肛肠科</c:v>
                </c:pt>
                <c:pt idx="59">
                  <c:v>心病三科</c:v>
                </c:pt>
                <c:pt idx="60">
                  <c:v>脑病二科</c:v>
                </c:pt>
                <c:pt idx="61">
                  <c:v>男科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99.05273844425119</c:v>
                </c:pt>
                <c:pt idx="2">
                  <c:v>98.697943916337</c:v>
                </c:pt>
                <c:pt idx="3">
                  <c:v>98.12927478723516</c:v>
                </c:pt>
                <c:pt idx="4">
                  <c:v>97.77987277330381</c:v>
                </c:pt>
                <c:pt idx="5">
                  <c:v>94.72362134863317</c:v>
                </c:pt>
                <c:pt idx="6">
                  <c:v>93.88005504061586</c:v>
                </c:pt>
                <c:pt idx="7">
                  <c:v>93.35224659071058</c:v>
                </c:pt>
                <c:pt idx="8">
                  <c:v>92.1912471400864</c:v>
                </c:pt>
                <c:pt idx="9">
                  <c:v>91.83276890646616</c:v>
                </c:pt>
                <c:pt idx="10">
                  <c:v>90.83154895598582</c:v>
                </c:pt>
                <c:pt idx="11">
                  <c:v>86.186219529857</c:v>
                </c:pt>
                <c:pt idx="12">
                  <c:v>86.07800479150005</c:v>
                </c:pt>
                <c:pt idx="13">
                  <c:v>85.30075154069107</c:v>
                </c:pt>
                <c:pt idx="14">
                  <c:v>83.53793647007096</c:v>
                </c:pt>
                <c:pt idx="15">
                  <c:v>83.26214494341069</c:v>
                </c:pt>
                <c:pt idx="16">
                  <c:v>82.54088133510088</c:v>
                </c:pt>
                <c:pt idx="17">
                  <c:v>80.33652519584439</c:v>
                </c:pt>
                <c:pt idx="18">
                  <c:v>79.71989334858858</c:v>
                </c:pt>
                <c:pt idx="19">
                  <c:v>79.4871949549808</c:v>
                </c:pt>
                <c:pt idx="20">
                  <c:v>77.93892880981242</c:v>
                </c:pt>
                <c:pt idx="21">
                  <c:v>76.84100197365238</c:v>
                </c:pt>
                <c:pt idx="22">
                  <c:v>74.0241351832006</c:v>
                </c:pt>
                <c:pt idx="23">
                  <c:v>72.9290843215296</c:v>
                </c:pt>
                <c:pt idx="24">
                  <c:v>70.96931944271503</c:v>
                </c:pt>
                <c:pt idx="25">
                  <c:v>69.10058910048588</c:v>
                </c:pt>
                <c:pt idx="26">
                  <c:v>68.40020265009838</c:v>
                </c:pt>
                <c:pt idx="27">
                  <c:v>65.61728878059257</c:v>
                </c:pt>
                <c:pt idx="28">
                  <c:v>63.30682861591151</c:v>
                </c:pt>
                <c:pt idx="29">
                  <c:v>59.3936036992465</c:v>
                </c:pt>
                <c:pt idx="30">
                  <c:v>59.05257236642971</c:v>
                </c:pt>
                <c:pt idx="31">
                  <c:v>56.90503994304078</c:v>
                </c:pt>
                <c:pt idx="32">
                  <c:v>53.23727782801096</c:v>
                </c:pt>
                <c:pt idx="33">
                  <c:v>51.865645603934226</c:v>
                </c:pt>
                <c:pt idx="34">
                  <c:v>51.238140765941786</c:v>
                </c:pt>
                <c:pt idx="35">
                  <c:v>48.63939391630333</c:v>
                </c:pt>
                <c:pt idx="36">
                  <c:v>48.34755202511643</c:v>
                </c:pt>
                <c:pt idx="37">
                  <c:v>44.20503203661085</c:v>
                </c:pt>
                <c:pt idx="38">
                  <c:v>43.532354634437915</c:v>
                </c:pt>
                <c:pt idx="39">
                  <c:v>43.35710712657575</c:v>
                </c:pt>
                <c:pt idx="40">
                  <c:v>40.68872056287123</c:v>
                </c:pt>
                <c:pt idx="41">
                  <c:v>39.63900924120832</c:v>
                </c:pt>
                <c:pt idx="42">
                  <c:v>37.278954508541</c:v>
                </c:pt>
                <c:pt idx="43">
                  <c:v>30.116389612378267</c:v>
                </c:pt>
                <c:pt idx="44">
                  <c:v>29.825489815205973</c:v>
                </c:pt>
                <c:pt idx="45">
                  <c:v>28.698426028136883</c:v>
                </c:pt>
                <c:pt idx="46">
                  <c:v>28.676633612139515</c:v>
                </c:pt>
                <c:pt idx="47">
                  <c:v>22.83773164561418</c:v>
                </c:pt>
                <c:pt idx="48">
                  <c:v>22.66170975091823</c:v>
                </c:pt>
                <c:pt idx="49">
                  <c:v>20.23183906286644</c:v>
                </c:pt>
                <c:pt idx="50">
                  <c:v>19.983585424125454</c:v>
                </c:pt>
                <c:pt idx="51">
                  <c:v>19.48826863286055</c:v>
                </c:pt>
                <c:pt idx="52">
                  <c:v>17.737421226335073</c:v>
                </c:pt>
                <c:pt idx="53">
                  <c:v>16.468110871934012</c:v>
                </c:pt>
                <c:pt idx="54">
                  <c:v>16.19634101709247</c:v>
                </c:pt>
                <c:pt idx="55">
                  <c:v>16.149511008071432</c:v>
                </c:pt>
                <c:pt idx="56">
                  <c:v>15.504736272820432</c:v>
                </c:pt>
                <c:pt idx="57">
                  <c:v>15.042868968137117</c:v>
                </c:pt>
                <c:pt idx="58">
                  <c:v>10.882290812526426</c:v>
                </c:pt>
                <c:pt idx="59">
                  <c:v>6.108220687516077</c:v>
                </c:pt>
                <c:pt idx="60">
                  <c:v>2.5399282879045537</c:v>
                </c:pt>
                <c:pt idx="61">
                  <c:v>1.1979749338703738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重症医学科</c:v>
                </c:pt>
                <c:pt idx="2">
                  <c:v>周围血管科</c:v>
                </c:pt>
                <c:pt idx="3">
                  <c:v>脾胃科消化科合并</c:v>
                </c:pt>
                <c:pt idx="4">
                  <c:v>身心医学科</c:v>
                </c:pt>
                <c:pt idx="5">
                  <c:v>乳腺甲状腺外科</c:v>
                </c:pt>
                <c:pt idx="6">
                  <c:v>关节骨科</c:v>
                </c:pt>
                <c:pt idx="7">
                  <c:v>妇科妇二科合并</c:v>
                </c:pt>
                <c:pt idx="8">
                  <c:v>老年医学科</c:v>
                </c:pt>
                <c:pt idx="9">
                  <c:v>骨科</c:v>
                </c:pt>
                <c:pt idx="10">
                  <c:v>肾脏内科</c:v>
                </c:pt>
                <c:pt idx="11">
                  <c:v>综合内科</c:v>
                </c:pt>
                <c:pt idx="12">
                  <c:v>肿瘤内科</c:v>
                </c:pt>
                <c:pt idx="13">
                  <c:v>中医外治中心</c:v>
                </c:pt>
                <c:pt idx="14">
                  <c:v>东区肾病科</c:v>
                </c:pt>
                <c:pt idx="15">
                  <c:v>治未病中心</c:v>
                </c:pt>
                <c:pt idx="16">
                  <c:v>脑病三科</c:v>
                </c:pt>
                <c:pt idx="17">
                  <c:v>肝胆外科</c:v>
                </c:pt>
                <c:pt idx="18">
                  <c:v>血液科</c:v>
                </c:pt>
                <c:pt idx="19">
                  <c:v>眼科</c:v>
                </c:pt>
                <c:pt idx="20">
                  <c:v>小儿骨科</c:v>
                </c:pt>
                <c:pt idx="21">
                  <c:v>显微骨科</c:v>
                </c:pt>
                <c:pt idx="22">
                  <c:v>中医经典科</c:v>
                </c:pt>
                <c:pt idx="23">
                  <c:v>心病一科</c:v>
                </c:pt>
                <c:pt idx="24">
                  <c:v>普通外科</c:v>
                </c:pt>
                <c:pt idx="25">
                  <c:v>妇科</c:v>
                </c:pt>
                <c:pt idx="26">
                  <c:v>运动损伤骨科</c:v>
                </c:pt>
                <c:pt idx="27">
                  <c:v>神经内科</c:v>
                </c:pt>
                <c:pt idx="28">
                  <c:v>心病三科</c:v>
                </c:pt>
                <c:pt idx="29">
                  <c:v>产科</c:v>
                </c:pt>
                <c:pt idx="30">
                  <c:v>肛肠科</c:v>
                </c:pt>
                <c:pt idx="31">
                  <c:v>肝病科</c:v>
                </c:pt>
                <c:pt idx="32">
                  <c:v>脊柱骨科</c:v>
                </c:pt>
                <c:pt idx="33">
                  <c:v>心病二科</c:v>
                </c:pt>
                <c:pt idx="34">
                  <c:v>泌尿外科</c:v>
                </c:pt>
                <c:pt idx="35">
                  <c:v>内分泌科</c:v>
                </c:pt>
                <c:pt idx="36">
                  <c:v>脾胃病科</c:v>
                </c:pt>
                <c:pt idx="37">
                  <c:v>针灸科</c:v>
                </c:pt>
                <c:pt idx="38">
                  <c:v>呼吸内科</c:v>
                </c:pt>
                <c:pt idx="39">
                  <c:v>小儿推拿科</c:v>
                </c:pt>
                <c:pt idx="40">
                  <c:v>美容皮肤科</c:v>
                </c:pt>
                <c:pt idx="41">
                  <c:v>妇二科</c:v>
                </c:pt>
                <c:pt idx="42">
                  <c:v>微创骨科</c:v>
                </c:pt>
                <c:pt idx="43">
                  <c:v>耳鼻喉科</c:v>
                </c:pt>
                <c:pt idx="44">
                  <c:v>西区重症医学科</c:v>
                </c:pt>
                <c:pt idx="45">
                  <c:v>创伤骨科</c:v>
                </c:pt>
                <c:pt idx="46">
                  <c:v>肾病科</c:v>
                </c:pt>
                <c:pt idx="47">
                  <c:v>康复科</c:v>
                </c:pt>
                <c:pt idx="48">
                  <c:v>胸外科</c:v>
                </c:pt>
                <c:pt idx="49">
                  <c:v>心血管内科</c:v>
                </c:pt>
                <c:pt idx="50">
                  <c:v>心病四科</c:v>
                </c:pt>
                <c:pt idx="51">
                  <c:v>男科</c:v>
                </c:pt>
                <c:pt idx="52">
                  <c:v>风湿病科</c:v>
                </c:pt>
                <c:pt idx="53">
                  <c:v>口腔科</c:v>
                </c:pt>
                <c:pt idx="54">
                  <c:v>皮肤科</c:v>
                </c:pt>
                <c:pt idx="55">
                  <c:v>脑病二科</c:v>
                </c:pt>
                <c:pt idx="56">
                  <c:v>东区重症医学科</c:v>
                </c:pt>
                <c:pt idx="57">
                  <c:v>推拿科</c:v>
                </c:pt>
                <c:pt idx="58">
                  <c:v>儿科</c:v>
                </c:pt>
                <c:pt idx="59">
                  <c:v>神经外科</c:v>
                </c:pt>
                <c:pt idx="60">
                  <c:v>脑病一科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1.0458085333758367</c:v>
                </c:pt>
                <c:pt idx="2">
                  <c:v>1.0436241903086911</c:v>
                </c:pt>
                <c:pt idx="3">
                  <c:v>1.0309942078672891</c:v>
                </c:pt>
                <c:pt idx="4">
                  <c:v>1.0283325554830982</c:v>
                </c:pt>
                <c:pt idx="5">
                  <c:v>0.9850989157788892</c:v>
                </c:pt>
                <c:pt idx="6">
                  <c:v>0.9634909843582627</c:v>
                </c:pt>
                <c:pt idx="7">
                  <c:v>0.9438648509016202</c:v>
                </c:pt>
                <c:pt idx="8">
                  <c:v>0.9348195953687582</c:v>
                </c:pt>
                <c:pt idx="9">
                  <c:v>0.9200902614813149</c:v>
                </c:pt>
                <c:pt idx="10">
                  <c:v>0.8857150358107003</c:v>
                </c:pt>
                <c:pt idx="11">
                  <c:v>0.8382880112331562</c:v>
                </c:pt>
                <c:pt idx="12">
                  <c:v>0.8333294159707988</c:v>
                </c:pt>
                <c:pt idx="13">
                  <c:v>0.8271040260102337</c:v>
                </c:pt>
                <c:pt idx="14">
                  <c:v>0.8265804388873476</c:v>
                </c:pt>
                <c:pt idx="15">
                  <c:v>0.8257040996195674</c:v>
                </c:pt>
                <c:pt idx="16">
                  <c:v>0.8045864268592194</c:v>
                </c:pt>
                <c:pt idx="17">
                  <c:v>0.7796780665851636</c:v>
                </c:pt>
                <c:pt idx="18">
                  <c:v>0.7345974251068682</c:v>
                </c:pt>
                <c:pt idx="19">
                  <c:v>0.7226559667498814</c:v>
                </c:pt>
                <c:pt idx="20">
                  <c:v>0.7157270419758449</c:v>
                </c:pt>
                <c:pt idx="21">
                  <c:v>0.7116447847232085</c:v>
                </c:pt>
                <c:pt idx="22">
                  <c:v>0.7102237086669392</c:v>
                </c:pt>
                <c:pt idx="23">
                  <c:v>0.6995523263974025</c:v>
                </c:pt>
                <c:pt idx="24">
                  <c:v>0.672193820203689</c:v>
                </c:pt>
                <c:pt idx="25">
                  <c:v>0.6590909999935364</c:v>
                </c:pt>
                <c:pt idx="26">
                  <c:v>0.634070268840582</c:v>
                </c:pt>
                <c:pt idx="27">
                  <c:v>0.624698503647045</c:v>
                </c:pt>
                <c:pt idx="28">
                  <c:v>0.6215010870931931</c:v>
                </c:pt>
                <c:pt idx="29">
                  <c:v>0.6111767801342171</c:v>
                </c:pt>
                <c:pt idx="30">
                  <c:v>0.6025255938775582</c:v>
                </c:pt>
                <c:pt idx="31">
                  <c:v>0.5884324030488517</c:v>
                </c:pt>
                <c:pt idx="32">
                  <c:v>0.5572963291097198</c:v>
                </c:pt>
                <c:pt idx="33">
                  <c:v>0.4968309661808195</c:v>
                </c:pt>
                <c:pt idx="34">
                  <c:v>0.4534063487263637</c:v>
                </c:pt>
                <c:pt idx="35">
                  <c:v>0.4493346317946785</c:v>
                </c:pt>
                <c:pt idx="36">
                  <c:v>0.4348884800729582</c:v>
                </c:pt>
                <c:pt idx="37">
                  <c:v>0.40448436902292856</c:v>
                </c:pt>
                <c:pt idx="38">
                  <c:v>0.3919383230614987</c:v>
                </c:pt>
                <c:pt idx="39">
                  <c:v>0.3899188398890457</c:v>
                </c:pt>
                <c:pt idx="40">
                  <c:v>0.3724216094759403</c:v>
                </c:pt>
                <c:pt idx="41">
                  <c:v>0.3648664328567968</c:v>
                </c:pt>
                <c:pt idx="42">
                  <c:v>0.3566605054766589</c:v>
                </c:pt>
                <c:pt idx="43">
                  <c:v>0.35176232727953993</c:v>
                </c:pt>
                <c:pt idx="44">
                  <c:v>0.3295701894327409</c:v>
                </c:pt>
                <c:pt idx="45">
                  <c:v>0.31192754711728665</c:v>
                </c:pt>
                <c:pt idx="46">
                  <c:v>0.29806645054022246</c:v>
                </c:pt>
                <c:pt idx="47">
                  <c:v>0.2945400396674789</c:v>
                </c:pt>
                <c:pt idx="48">
                  <c:v>0.28001639600201905</c:v>
                </c:pt>
                <c:pt idx="49">
                  <c:v>0.25251202873550654</c:v>
                </c:pt>
                <c:pt idx="50">
                  <c:v>0.23311095879971985</c:v>
                </c:pt>
                <c:pt idx="51">
                  <c:v>0.23219256164216062</c:v>
                </c:pt>
                <c:pt idx="52">
                  <c:v>0.22345911400774893</c:v>
                </c:pt>
                <c:pt idx="53">
                  <c:v>0.21594831077363585</c:v>
                </c:pt>
                <c:pt idx="54">
                  <c:v>0.20900466588224004</c:v>
                </c:pt>
                <c:pt idx="55">
                  <c:v>0.20060639197856836</c:v>
                </c:pt>
                <c:pt idx="56">
                  <c:v>0.17868609310528105</c:v>
                </c:pt>
                <c:pt idx="57">
                  <c:v>0.16586680852115127</c:v>
                </c:pt>
                <c:pt idx="58">
                  <c:v>0.15425584473718013</c:v>
                </c:pt>
                <c:pt idx="59">
                  <c:v>0.144842318953653</c:v>
                </c:pt>
                <c:pt idx="60">
                  <c:v>0.04791963312726315</c:v>
                </c:pt>
                <c:pt idx="61">
                  <c:v>0.03491791737197558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重症医学科</c:v>
                </c:pt>
                <c:pt idx="5">
                  <c:v>口腔科</c:v>
                </c:pt>
                <c:pt idx="6">
                  <c:v>皮肤科</c:v>
                </c:pt>
                <c:pt idx="7">
                  <c:v>男科</c:v>
                </c:pt>
                <c:pt idx="8">
                  <c:v>血液科</c:v>
                </c:pt>
                <c:pt idx="9">
                  <c:v>肛肠科</c:v>
                </c:pt>
                <c:pt idx="10">
                  <c:v>显微骨科</c:v>
                </c:pt>
                <c:pt idx="11">
                  <c:v>产科</c:v>
                </c:pt>
                <c:pt idx="12">
                  <c:v>妇二科</c:v>
                </c:pt>
                <c:pt idx="13">
                  <c:v>运动损伤骨科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微创骨科</c:v>
                </c:pt>
                <c:pt idx="19">
                  <c:v>推拿科</c:v>
                </c:pt>
                <c:pt idx="20">
                  <c:v>乳腺甲状腺外科</c:v>
                </c:pt>
                <c:pt idx="21">
                  <c:v>消化内科</c:v>
                </c:pt>
                <c:pt idx="22">
                  <c:v>耳鼻喉科</c:v>
                </c:pt>
                <c:pt idx="23">
                  <c:v>老年医学科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神经外科</c:v>
                </c:pt>
                <c:pt idx="29">
                  <c:v>呼吸内科</c:v>
                </c:pt>
                <c:pt idx="30">
                  <c:v>创伤骨科</c:v>
                </c:pt>
                <c:pt idx="31">
                  <c:v>普通外科</c:v>
                </c:pt>
                <c:pt idx="32">
                  <c:v>脾胃病科</c:v>
                </c:pt>
                <c:pt idx="33">
                  <c:v>中医经典科</c:v>
                </c:pt>
                <c:pt idx="34">
                  <c:v>儿科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周围血管科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心病二科</c:v>
                </c:pt>
                <c:pt idx="41">
                  <c:v>眼科</c:v>
                </c:pt>
                <c:pt idx="42">
                  <c:v>肝胆外科</c:v>
                </c:pt>
                <c:pt idx="43">
                  <c:v>心血管内科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西区重症医学科</c:v>
                </c:pt>
                <c:pt idx="47">
                  <c:v>脑病一科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针灸科</c:v>
                </c:pt>
                <c:pt idx="54">
                  <c:v>脑病二科</c:v>
                </c:pt>
                <c:pt idx="55">
                  <c:v>风湿病科</c:v>
                </c:pt>
                <c:pt idx="56">
                  <c:v>肾病科</c:v>
                </c:pt>
                <c:pt idx="57">
                  <c:v>肾脏内科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心病二科</c:v>
                </c:pt>
                <c:pt idx="2">
                  <c:v>脊柱骨科</c:v>
                </c:pt>
                <c:pt idx="3">
                  <c:v>脑病三科</c:v>
                </c:pt>
                <c:pt idx="4">
                  <c:v>西区重症医学科</c:v>
                </c:pt>
                <c:pt idx="5">
                  <c:v>男科</c:v>
                </c:pt>
                <c:pt idx="6">
                  <c:v>显微骨科</c:v>
                </c:pt>
                <c:pt idx="7">
                  <c:v>风湿病科</c:v>
                </c:pt>
                <c:pt idx="8">
                  <c:v>康复科</c:v>
                </c:pt>
                <c:pt idx="9">
                  <c:v>小儿骨科</c:v>
                </c:pt>
                <c:pt idx="10">
                  <c:v>推拿科</c:v>
                </c:pt>
                <c:pt idx="11">
                  <c:v>普通外科</c:v>
                </c:pt>
                <c:pt idx="12">
                  <c:v>创伤骨科</c:v>
                </c:pt>
                <c:pt idx="13">
                  <c:v>妇科妇二科合并</c:v>
                </c:pt>
                <c:pt idx="14">
                  <c:v>呼吸内科</c:v>
                </c:pt>
                <c:pt idx="15">
                  <c:v>神经外科</c:v>
                </c:pt>
                <c:pt idx="16">
                  <c:v>乳腺甲状腺外科</c:v>
                </c:pt>
                <c:pt idx="17">
                  <c:v>中医经典科</c:v>
                </c:pt>
                <c:pt idx="18">
                  <c:v>心血管内科</c:v>
                </c:pt>
                <c:pt idx="19">
                  <c:v>小儿推拿科</c:v>
                </c:pt>
                <c:pt idx="20">
                  <c:v>微创骨科</c:v>
                </c:pt>
                <c:pt idx="21">
                  <c:v>心病四科</c:v>
                </c:pt>
                <c:pt idx="22">
                  <c:v>消化内科</c:v>
                </c:pt>
                <c:pt idx="23">
                  <c:v>针灸科</c:v>
                </c:pt>
                <c:pt idx="24">
                  <c:v>关节骨科</c:v>
                </c:pt>
                <c:pt idx="25">
                  <c:v>神经内科</c:v>
                </c:pt>
                <c:pt idx="26">
                  <c:v>胸外科</c:v>
                </c:pt>
                <c:pt idx="27">
                  <c:v>肛肠科</c:v>
                </c:pt>
                <c:pt idx="28">
                  <c:v>血液科</c:v>
                </c:pt>
                <c:pt idx="29">
                  <c:v>内分泌科</c:v>
                </c:pt>
                <c:pt idx="30">
                  <c:v>肝胆外科</c:v>
                </c:pt>
                <c:pt idx="31">
                  <c:v>医院</c:v>
                </c:pt>
                <c:pt idx="32">
                  <c:v>皮肤科</c:v>
                </c:pt>
                <c:pt idx="33">
                  <c:v>妇科</c:v>
                </c:pt>
                <c:pt idx="34">
                  <c:v>综合内科</c:v>
                </c:pt>
                <c:pt idx="35">
                  <c:v>东区肾病科</c:v>
                </c:pt>
                <c:pt idx="36">
                  <c:v>肾脏内科</c:v>
                </c:pt>
                <c:pt idx="37">
                  <c:v>治未病中心</c:v>
                </c:pt>
                <c:pt idx="38">
                  <c:v>肝病科</c:v>
                </c:pt>
                <c:pt idx="39">
                  <c:v>骨科</c:v>
                </c:pt>
                <c:pt idx="40">
                  <c:v>眼科</c:v>
                </c:pt>
                <c:pt idx="41">
                  <c:v>心病一科</c:v>
                </c:pt>
                <c:pt idx="42">
                  <c:v>脑病二科</c:v>
                </c:pt>
                <c:pt idx="43">
                  <c:v>产科</c:v>
                </c:pt>
                <c:pt idx="44">
                  <c:v>中医外治中心</c:v>
                </c:pt>
                <c:pt idx="45">
                  <c:v>泌尿外科</c:v>
                </c:pt>
                <c:pt idx="46">
                  <c:v>身心医学科</c:v>
                </c:pt>
                <c:pt idx="47">
                  <c:v>周围血管科</c:v>
                </c:pt>
                <c:pt idx="48">
                  <c:v>运动损伤骨科</c:v>
                </c:pt>
                <c:pt idx="49">
                  <c:v>口腔科</c:v>
                </c:pt>
                <c:pt idx="50">
                  <c:v>妇二科</c:v>
                </c:pt>
                <c:pt idx="51">
                  <c:v>美容皮肤科</c:v>
                </c:pt>
                <c:pt idx="52">
                  <c:v>儿科</c:v>
                </c:pt>
                <c:pt idx="53">
                  <c:v>脑病一科</c:v>
                </c:pt>
                <c:pt idx="54">
                  <c:v>老年医学科</c:v>
                </c:pt>
                <c:pt idx="55">
                  <c:v>重症医学科</c:v>
                </c:pt>
                <c:pt idx="56">
                  <c:v>心病三科</c:v>
                </c:pt>
                <c:pt idx="57">
                  <c:v>脾胃科消化科合并</c:v>
                </c:pt>
                <c:pt idx="58">
                  <c:v>脾胃病科</c:v>
                </c:pt>
                <c:pt idx="59">
                  <c:v>肾病科</c:v>
                </c:pt>
                <c:pt idx="60">
                  <c:v>东区重症医学科</c:v>
                </c:pt>
                <c:pt idx="61">
                  <c:v>耳鼻喉科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99.46213258285681</c:v>
                </c:pt>
                <c:pt idx="2">
                  <c:v>98.56214123635478</c:v>
                </c:pt>
                <c:pt idx="3">
                  <c:v>95.97613899559624</c:v>
                </c:pt>
                <c:pt idx="4">
                  <c:v>95.92147551416146</c:v>
                </c:pt>
                <c:pt idx="5">
                  <c:v>93.67806783336194</c:v>
                </c:pt>
                <c:pt idx="6">
                  <c:v>92.83087635994512</c:v>
                </c:pt>
                <c:pt idx="7">
                  <c:v>89.63855591157983</c:v>
                </c:pt>
                <c:pt idx="8">
                  <c:v>89.4234966967824</c:v>
                </c:pt>
                <c:pt idx="9">
                  <c:v>88.17803799232506</c:v>
                </c:pt>
                <c:pt idx="10">
                  <c:v>81.19099768097965</c:v>
                </c:pt>
                <c:pt idx="11">
                  <c:v>76.96635504543625</c:v>
                </c:pt>
                <c:pt idx="12">
                  <c:v>72.75912902155817</c:v>
                </c:pt>
                <c:pt idx="13">
                  <c:v>72.7134626781754</c:v>
                </c:pt>
                <c:pt idx="14">
                  <c:v>72.22268899797335</c:v>
                </c:pt>
                <c:pt idx="15">
                  <c:v>70.51238778499581</c:v>
                </c:pt>
                <c:pt idx="16">
                  <c:v>69.29442635060256</c:v>
                </c:pt>
                <c:pt idx="17">
                  <c:v>68.20656501762608</c:v>
                </c:pt>
                <c:pt idx="18">
                  <c:v>67.72421073948536</c:v>
                </c:pt>
                <c:pt idx="19">
                  <c:v>66.74281331958719</c:v>
                </c:pt>
                <c:pt idx="20">
                  <c:v>63.64631763985806</c:v>
                </c:pt>
                <c:pt idx="21">
                  <c:v>63.31656579534524</c:v>
                </c:pt>
                <c:pt idx="22">
                  <c:v>61.03564672766823</c:v>
                </c:pt>
                <c:pt idx="23">
                  <c:v>60.00820082077634</c:v>
                </c:pt>
                <c:pt idx="24">
                  <c:v>57.634344763622835</c:v>
                </c:pt>
                <c:pt idx="25">
                  <c:v>51.67598197647721</c:v>
                </c:pt>
                <c:pt idx="26">
                  <c:v>51.00684085218593</c:v>
                </c:pt>
                <c:pt idx="27">
                  <c:v>50.39273415462819</c:v>
                </c:pt>
                <c:pt idx="28">
                  <c:v>49.61736002586488</c:v>
                </c:pt>
                <c:pt idx="29">
                  <c:v>48.362065104426755</c:v>
                </c:pt>
                <c:pt idx="30">
                  <c:v>47.55730603402435</c:v>
                </c:pt>
                <c:pt idx="31">
                  <c:v>47.08399904644713</c:v>
                </c:pt>
                <c:pt idx="32">
                  <c:v>45.57616585906301</c:v>
                </c:pt>
                <c:pt idx="33">
                  <c:v>42.00054749575575</c:v>
                </c:pt>
                <c:pt idx="34">
                  <c:v>41.10168544711371</c:v>
                </c:pt>
                <c:pt idx="35">
                  <c:v>40.81211492243001</c:v>
                </c:pt>
                <c:pt idx="36">
                  <c:v>39.99319047004757</c:v>
                </c:pt>
                <c:pt idx="37">
                  <c:v>39.63846259954469</c:v>
                </c:pt>
                <c:pt idx="38">
                  <c:v>37.88220402498354</c:v>
                </c:pt>
                <c:pt idx="39">
                  <c:v>36.526088029763955</c:v>
                </c:pt>
                <c:pt idx="40">
                  <c:v>35.08668111580304</c:v>
                </c:pt>
                <c:pt idx="41">
                  <c:v>32.87098709164004</c:v>
                </c:pt>
                <c:pt idx="42">
                  <c:v>32.357705245509116</c:v>
                </c:pt>
                <c:pt idx="43">
                  <c:v>30.346890728248997</c:v>
                </c:pt>
                <c:pt idx="44">
                  <c:v>29.62821570135201</c:v>
                </c:pt>
                <c:pt idx="45">
                  <c:v>28.55572016450417</c:v>
                </c:pt>
                <c:pt idx="46">
                  <c:v>28.50005795599178</c:v>
                </c:pt>
                <c:pt idx="47">
                  <c:v>28.35359173294188</c:v>
                </c:pt>
                <c:pt idx="48">
                  <c:v>27.033697864670636</c:v>
                </c:pt>
                <c:pt idx="49">
                  <c:v>24.759841241087432</c:v>
                </c:pt>
                <c:pt idx="50">
                  <c:v>18.089158006270065</c:v>
                </c:pt>
                <c:pt idx="51">
                  <c:v>13.404244740952596</c:v>
                </c:pt>
                <c:pt idx="52">
                  <c:v>12.918807991711223</c:v>
                </c:pt>
                <c:pt idx="53">
                  <c:v>12.83053750963767</c:v>
                </c:pt>
                <c:pt idx="54">
                  <c:v>12.738601117202057</c:v>
                </c:pt>
                <c:pt idx="55">
                  <c:v>9.511751400720943</c:v>
                </c:pt>
                <c:pt idx="56">
                  <c:v>9.384897914141634</c:v>
                </c:pt>
                <c:pt idx="57">
                  <c:v>9.384033667710467</c:v>
                </c:pt>
                <c:pt idx="58">
                  <c:v>6.4320539307399045</c:v>
                </c:pt>
                <c:pt idx="59">
                  <c:v>4.141934956358088</c:v>
                </c:pt>
                <c:pt idx="60">
                  <c:v>1.9982781938647105</c:v>
                </c:pt>
                <c:pt idx="61">
                  <c:v>1.1198201999685042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肾病科</c:v>
                </c:pt>
                <c:pt idx="2">
                  <c:v>眼科</c:v>
                </c:pt>
                <c:pt idx="3">
                  <c:v>普通外科</c:v>
                </c:pt>
                <c:pt idx="4">
                  <c:v>血液科</c:v>
                </c:pt>
                <c:pt idx="5">
                  <c:v>脑病三科</c:v>
                </c:pt>
                <c:pt idx="6">
                  <c:v>泌尿外科</c:v>
                </c:pt>
                <c:pt idx="7">
                  <c:v>心病三科</c:v>
                </c:pt>
                <c:pt idx="8">
                  <c:v>关节骨科</c:v>
                </c:pt>
                <c:pt idx="9">
                  <c:v>胸外科</c:v>
                </c:pt>
                <c:pt idx="10">
                  <c:v>医院</c:v>
                </c:pt>
                <c:pt idx="11">
                  <c:v>身心医学科</c:v>
                </c:pt>
                <c:pt idx="12">
                  <c:v>美容皮肤科</c:v>
                </c:pt>
                <c:pt idx="13">
                  <c:v>中医外治中心</c:v>
                </c:pt>
                <c:pt idx="14">
                  <c:v>呼吸内科</c:v>
                </c:pt>
                <c:pt idx="15">
                  <c:v>风湿病科</c:v>
                </c:pt>
                <c:pt idx="16">
                  <c:v>耳鼻喉科</c:v>
                </c:pt>
                <c:pt idx="17">
                  <c:v>乳腺甲状腺外科</c:v>
                </c:pt>
                <c:pt idx="18">
                  <c:v>男科</c:v>
                </c:pt>
                <c:pt idx="19">
                  <c:v>妇科</c:v>
                </c:pt>
                <c:pt idx="20">
                  <c:v>口腔科</c:v>
                </c:pt>
                <c:pt idx="21">
                  <c:v>重症医学科</c:v>
                </c:pt>
                <c:pt idx="22">
                  <c:v>内分泌科</c:v>
                </c:pt>
                <c:pt idx="23">
                  <c:v>骨科</c:v>
                </c:pt>
                <c:pt idx="24">
                  <c:v>消化内科</c:v>
                </c:pt>
                <c:pt idx="25">
                  <c:v>肾脏内科</c:v>
                </c:pt>
                <c:pt idx="26">
                  <c:v>老年医学科</c:v>
                </c:pt>
                <c:pt idx="27">
                  <c:v>周围血管科</c:v>
                </c:pt>
                <c:pt idx="28">
                  <c:v>心病四科</c:v>
                </c:pt>
                <c:pt idx="29">
                  <c:v>神经外科</c:v>
                </c:pt>
                <c:pt idx="30">
                  <c:v>肝胆外科</c:v>
                </c:pt>
                <c:pt idx="31">
                  <c:v>肛肠科</c:v>
                </c:pt>
                <c:pt idx="32">
                  <c:v>东区重症医学科</c:v>
                </c:pt>
                <c:pt idx="33">
                  <c:v>脾胃病科</c:v>
                </c:pt>
                <c:pt idx="34">
                  <c:v>针灸科</c:v>
                </c:pt>
                <c:pt idx="35">
                  <c:v>康复科</c:v>
                </c:pt>
                <c:pt idx="36">
                  <c:v>脊柱骨科</c:v>
                </c:pt>
                <c:pt idx="37">
                  <c:v>脑病二科</c:v>
                </c:pt>
                <c:pt idx="38">
                  <c:v>中医经典科</c:v>
                </c:pt>
                <c:pt idx="39">
                  <c:v>产科</c:v>
                </c:pt>
                <c:pt idx="40">
                  <c:v>脑病一科</c:v>
                </c:pt>
                <c:pt idx="41">
                  <c:v>妇科妇二科合并</c:v>
                </c:pt>
                <c:pt idx="42">
                  <c:v>东区肾病科</c:v>
                </c:pt>
                <c:pt idx="43">
                  <c:v>心病一科</c:v>
                </c:pt>
                <c:pt idx="44">
                  <c:v>微创骨科</c:v>
                </c:pt>
                <c:pt idx="45">
                  <c:v>推拿科</c:v>
                </c:pt>
                <c:pt idx="46">
                  <c:v>心病二科</c:v>
                </c:pt>
                <c:pt idx="47">
                  <c:v>小儿推拿科</c:v>
                </c:pt>
                <c:pt idx="48">
                  <c:v>创伤骨科</c:v>
                </c:pt>
                <c:pt idx="49">
                  <c:v>神经内科</c:v>
                </c:pt>
                <c:pt idx="50">
                  <c:v>肝病科</c:v>
                </c:pt>
                <c:pt idx="51">
                  <c:v>儿科</c:v>
                </c:pt>
                <c:pt idx="52">
                  <c:v>皮肤科</c:v>
                </c:pt>
                <c:pt idx="53">
                  <c:v>综合内科</c:v>
                </c:pt>
                <c:pt idx="54">
                  <c:v>西区重症医学科</c:v>
                </c:pt>
                <c:pt idx="55">
                  <c:v>显微骨科</c:v>
                </c:pt>
                <c:pt idx="56">
                  <c:v>妇二科</c:v>
                </c:pt>
                <c:pt idx="57">
                  <c:v>小儿骨科</c:v>
                </c:pt>
                <c:pt idx="58">
                  <c:v>肿瘤内科</c:v>
                </c:pt>
                <c:pt idx="59">
                  <c:v>运动损伤骨科</c:v>
                </c:pt>
                <c:pt idx="60">
                  <c:v>心血管内科</c:v>
                </c:pt>
                <c:pt idx="61">
                  <c:v>脾胃科消化科合并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98.31786757853799</c:v>
                </c:pt>
                <c:pt idx="2">
                  <c:v>95.49137333804107</c:v>
                </c:pt>
                <c:pt idx="3">
                  <c:v>94.32225962423882</c:v>
                </c:pt>
                <c:pt idx="4">
                  <c:v>92.92096167719436</c:v>
                </c:pt>
                <c:pt idx="5">
                  <c:v>90.65053046381452</c:v>
                </c:pt>
                <c:pt idx="6">
                  <c:v>90.3673812554587</c:v>
                </c:pt>
                <c:pt idx="7">
                  <c:v>88.41557052890376</c:v>
                </c:pt>
                <c:pt idx="8">
                  <c:v>87.12466547409345</c:v>
                </c:pt>
                <c:pt idx="9">
                  <c:v>85.98827199271342</c:v>
                </c:pt>
                <c:pt idx="10">
                  <c:v>85.62793343725207</c:v>
                </c:pt>
                <c:pt idx="11">
                  <c:v>81.52143057895461</c:v>
                </c:pt>
                <c:pt idx="12">
                  <c:v>80.58519883695695</c:v>
                </c:pt>
                <c:pt idx="13">
                  <c:v>78.38052998819666</c:v>
                </c:pt>
                <c:pt idx="14">
                  <c:v>73.46119268484172</c:v>
                </c:pt>
                <c:pt idx="15">
                  <c:v>72.38514968809598</c:v>
                </c:pt>
                <c:pt idx="16">
                  <c:v>71.99144784964801</c:v>
                </c:pt>
                <c:pt idx="17">
                  <c:v>69.05853777311518</c:v>
                </c:pt>
                <c:pt idx="18">
                  <c:v>66.2419715200677</c:v>
                </c:pt>
                <c:pt idx="19">
                  <c:v>64.44443947621524</c:v>
                </c:pt>
                <c:pt idx="20">
                  <c:v>63.514666627874576</c:v>
                </c:pt>
                <c:pt idx="21">
                  <c:v>62.354281172606825</c:v>
                </c:pt>
                <c:pt idx="22">
                  <c:v>57.50459409402989</c:v>
                </c:pt>
                <c:pt idx="23">
                  <c:v>56.511026337362004</c:v>
                </c:pt>
                <c:pt idx="24">
                  <c:v>56.44159685948936</c:v>
                </c:pt>
                <c:pt idx="25">
                  <c:v>55.235102926496715</c:v>
                </c:pt>
                <c:pt idx="26">
                  <c:v>54.82268504170398</c:v>
                </c:pt>
                <c:pt idx="27">
                  <c:v>53.11867585039836</c:v>
                </c:pt>
                <c:pt idx="28">
                  <c:v>51.88084791465632</c:v>
                </c:pt>
                <c:pt idx="29">
                  <c:v>51.69156268945322</c:v>
                </c:pt>
                <c:pt idx="30">
                  <c:v>51.37565091142466</c:v>
                </c:pt>
                <c:pt idx="31">
                  <c:v>48.81376141029135</c:v>
                </c:pt>
                <c:pt idx="32">
                  <c:v>45.65524478118609</c:v>
                </c:pt>
                <c:pt idx="33">
                  <c:v>45.49244983053232</c:v>
                </c:pt>
                <c:pt idx="34">
                  <c:v>45.18250323944564</c:v>
                </c:pt>
                <c:pt idx="35">
                  <c:v>44.71642938505357</c:v>
                </c:pt>
                <c:pt idx="36">
                  <c:v>43.492806079693445</c:v>
                </c:pt>
                <c:pt idx="37">
                  <c:v>42.22498922214396</c:v>
                </c:pt>
                <c:pt idx="38">
                  <c:v>42.05142247583125</c:v>
                </c:pt>
                <c:pt idx="39">
                  <c:v>37.210864714418605</c:v>
                </c:pt>
                <c:pt idx="40">
                  <c:v>33.751734593145784</c:v>
                </c:pt>
                <c:pt idx="41">
                  <c:v>29.793752514920794</c:v>
                </c:pt>
                <c:pt idx="42">
                  <c:v>22.10378698411211</c:v>
                </c:pt>
                <c:pt idx="43">
                  <c:v>20.649913315329556</c:v>
                </c:pt>
                <c:pt idx="44">
                  <c:v>20.090954579046453</c:v>
                </c:pt>
                <c:pt idx="45">
                  <c:v>19.578509677011343</c:v>
                </c:pt>
                <c:pt idx="46">
                  <c:v>17.957713758975206</c:v>
                </c:pt>
                <c:pt idx="47">
                  <c:v>17.179821884119956</c:v>
                </c:pt>
                <c:pt idx="48">
                  <c:v>15.570765235147798</c:v>
                </c:pt>
                <c:pt idx="49">
                  <c:v>14.865965487238732</c:v>
                </c:pt>
                <c:pt idx="50">
                  <c:v>14.418712580314859</c:v>
                </c:pt>
                <c:pt idx="51">
                  <c:v>13.833898982011258</c:v>
                </c:pt>
                <c:pt idx="52">
                  <c:v>11.105561892418443</c:v>
                </c:pt>
                <c:pt idx="53">
                  <c:v>10.784502612486472</c:v>
                </c:pt>
                <c:pt idx="54">
                  <c:v>10.665449848749152</c:v>
                </c:pt>
                <c:pt idx="55">
                  <c:v>10.07741753474474</c:v>
                </c:pt>
                <c:pt idx="56">
                  <c:v>7.143041477610257</c:v>
                </c:pt>
                <c:pt idx="57">
                  <c:v>4.178040484072147</c:v>
                </c:pt>
                <c:pt idx="58">
                  <c:v>1.876264695201418</c:v>
                </c:pt>
                <c:pt idx="59">
                  <c:v>1.506197459296839</c:v>
                </c:pt>
                <c:pt idx="60">
                  <c:v>0.4181664901071948</c:v>
                </c:pt>
                <c:pt idx="61">
                  <c:v>0.3561221046298119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脑病三科</c:v>
                </c:pt>
                <c:pt idx="2">
                  <c:v>创伤骨科</c:v>
                </c:pt>
                <c:pt idx="3">
                  <c:v>产科</c:v>
                </c:pt>
                <c:pt idx="4">
                  <c:v>血液科</c:v>
                </c:pt>
                <c:pt idx="5">
                  <c:v>脊柱骨科</c:v>
                </c:pt>
                <c:pt idx="6">
                  <c:v>推拿科</c:v>
                </c:pt>
                <c:pt idx="7">
                  <c:v>东区肾病科</c:v>
                </c:pt>
                <c:pt idx="8">
                  <c:v>心病一科</c:v>
                </c:pt>
                <c:pt idx="9">
                  <c:v>关节骨科</c:v>
                </c:pt>
                <c:pt idx="10">
                  <c:v>肿瘤内科</c:v>
                </c:pt>
                <c:pt idx="11">
                  <c:v>重症医学科</c:v>
                </c:pt>
                <c:pt idx="12">
                  <c:v>显微骨科</c:v>
                </c:pt>
                <c:pt idx="13">
                  <c:v>神经外科</c:v>
                </c:pt>
                <c:pt idx="14">
                  <c:v>东区重症医学科</c:v>
                </c:pt>
                <c:pt idx="15">
                  <c:v>西区重症医学科</c:v>
                </c:pt>
                <c:pt idx="16">
                  <c:v>耳鼻喉科</c:v>
                </c:pt>
                <c:pt idx="17">
                  <c:v>脑病二科</c:v>
                </c:pt>
                <c:pt idx="18">
                  <c:v>小儿推拿科</c:v>
                </c:pt>
                <c:pt idx="19">
                  <c:v>针灸科</c:v>
                </c:pt>
                <c:pt idx="20">
                  <c:v>治未病中心</c:v>
                </c:pt>
                <c:pt idx="21">
                  <c:v>骨科</c:v>
                </c:pt>
                <c:pt idx="22">
                  <c:v>泌尿外科</c:v>
                </c:pt>
                <c:pt idx="23">
                  <c:v>脑病一科</c:v>
                </c:pt>
                <c:pt idx="24">
                  <c:v>小儿骨科</c:v>
                </c:pt>
                <c:pt idx="25">
                  <c:v>综合内科</c:v>
                </c:pt>
                <c:pt idx="26">
                  <c:v>周围血管科</c:v>
                </c:pt>
                <c:pt idx="27">
                  <c:v>老年医学科</c:v>
                </c:pt>
                <c:pt idx="28">
                  <c:v>妇科</c:v>
                </c:pt>
                <c:pt idx="29">
                  <c:v>肝胆外科</c:v>
                </c:pt>
                <c:pt idx="30">
                  <c:v>妇二科</c:v>
                </c:pt>
                <c:pt idx="31">
                  <c:v>肾脏内科</c:v>
                </c:pt>
                <c:pt idx="32">
                  <c:v>微创骨科</c:v>
                </c:pt>
                <c:pt idx="33">
                  <c:v>肝病科</c:v>
                </c:pt>
                <c:pt idx="34">
                  <c:v>呼吸内科</c:v>
                </c:pt>
                <c:pt idx="35">
                  <c:v>中医经典科</c:v>
                </c:pt>
                <c:pt idx="36">
                  <c:v>美容皮肤科</c:v>
                </c:pt>
                <c:pt idx="37">
                  <c:v>皮肤科</c:v>
                </c:pt>
                <c:pt idx="38">
                  <c:v>肾病科</c:v>
                </c:pt>
                <c:pt idx="39">
                  <c:v>神经内科</c:v>
                </c:pt>
                <c:pt idx="40">
                  <c:v>心病四科</c:v>
                </c:pt>
                <c:pt idx="41">
                  <c:v>妇科妇二科合并</c:v>
                </c:pt>
                <c:pt idx="42">
                  <c:v>普通外科</c:v>
                </c:pt>
                <c:pt idx="43">
                  <c:v>医院</c:v>
                </c:pt>
                <c:pt idx="44">
                  <c:v>心血管内科</c:v>
                </c:pt>
                <c:pt idx="45">
                  <c:v>乳腺甲状腺外科</c:v>
                </c:pt>
                <c:pt idx="46">
                  <c:v>脾胃病科</c:v>
                </c:pt>
                <c:pt idx="47">
                  <c:v>消化内科</c:v>
                </c:pt>
                <c:pt idx="48">
                  <c:v>儿科</c:v>
                </c:pt>
                <c:pt idx="49">
                  <c:v>中医外治中心</c:v>
                </c:pt>
                <c:pt idx="50">
                  <c:v>脾胃科消化科合并</c:v>
                </c:pt>
                <c:pt idx="51">
                  <c:v>内分泌科</c:v>
                </c:pt>
                <c:pt idx="52">
                  <c:v>康复科</c:v>
                </c:pt>
                <c:pt idx="53">
                  <c:v>口腔科</c:v>
                </c:pt>
                <c:pt idx="54">
                  <c:v>风湿病科</c:v>
                </c:pt>
                <c:pt idx="55">
                  <c:v>心病三科</c:v>
                </c:pt>
                <c:pt idx="56">
                  <c:v>眼科</c:v>
                </c:pt>
                <c:pt idx="57">
                  <c:v>心病二科</c:v>
                </c:pt>
                <c:pt idx="58">
                  <c:v>男科</c:v>
                </c:pt>
                <c:pt idx="59">
                  <c:v>肛肠科</c:v>
                </c:pt>
                <c:pt idx="60">
                  <c:v>胸外科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99.42571985405573</c:v>
                </c:pt>
                <c:pt idx="2">
                  <c:v>96.15422030949743</c:v>
                </c:pt>
                <c:pt idx="3">
                  <c:v>95.00659305572529</c:v>
                </c:pt>
                <c:pt idx="4">
                  <c:v>94.89765639614096</c:v>
                </c:pt>
                <c:pt idx="5">
                  <c:v>94.8935037668574</c:v>
                </c:pt>
                <c:pt idx="6">
                  <c:v>94.72616169032823</c:v>
                </c:pt>
                <c:pt idx="7">
                  <c:v>94.55409905166171</c:v>
                </c:pt>
                <c:pt idx="8">
                  <c:v>93.09504770857083</c:v>
                </c:pt>
                <c:pt idx="9">
                  <c:v>92.96283099830407</c:v>
                </c:pt>
                <c:pt idx="10">
                  <c:v>90.58450159192853</c:v>
                </c:pt>
                <c:pt idx="11">
                  <c:v>89.80333611977095</c:v>
                </c:pt>
                <c:pt idx="12">
                  <c:v>87.1107904194886</c:v>
                </c:pt>
                <c:pt idx="13">
                  <c:v>85.04489626414619</c:v>
                </c:pt>
                <c:pt idx="14">
                  <c:v>79.60761488058714</c:v>
                </c:pt>
                <c:pt idx="15">
                  <c:v>76.54019746503394</c:v>
                </c:pt>
                <c:pt idx="16">
                  <c:v>67.49833937552414</c:v>
                </c:pt>
                <c:pt idx="17">
                  <c:v>66.8192180967761</c:v>
                </c:pt>
                <c:pt idx="18">
                  <c:v>65.62933780073963</c:v>
                </c:pt>
                <c:pt idx="19">
                  <c:v>60.772917658187254</c:v>
                </c:pt>
                <c:pt idx="20">
                  <c:v>60.29609930956829</c:v>
                </c:pt>
                <c:pt idx="21">
                  <c:v>57.269488445268564</c:v>
                </c:pt>
                <c:pt idx="22">
                  <c:v>53.53010202187284</c:v>
                </c:pt>
                <c:pt idx="23">
                  <c:v>53.20480849470033</c:v>
                </c:pt>
                <c:pt idx="24">
                  <c:v>52.81381751039507</c:v>
                </c:pt>
                <c:pt idx="25">
                  <c:v>51.13020436868487</c:v>
                </c:pt>
                <c:pt idx="26">
                  <c:v>45.07012730072922</c:v>
                </c:pt>
                <c:pt idx="27">
                  <c:v>43.398826956071616</c:v>
                </c:pt>
                <c:pt idx="28">
                  <c:v>42.44715001355481</c:v>
                </c:pt>
                <c:pt idx="29">
                  <c:v>40.97353592573451</c:v>
                </c:pt>
                <c:pt idx="30">
                  <c:v>38.337880401738225</c:v>
                </c:pt>
                <c:pt idx="31">
                  <c:v>38.17772444917717</c:v>
                </c:pt>
                <c:pt idx="32">
                  <c:v>38.09749002155991</c:v>
                </c:pt>
                <c:pt idx="33">
                  <c:v>37.46961906127028</c:v>
                </c:pt>
                <c:pt idx="34">
                  <c:v>36.25713074045614</c:v>
                </c:pt>
                <c:pt idx="35">
                  <c:v>36.17894795784639</c:v>
                </c:pt>
                <c:pt idx="36">
                  <c:v>34.57460648733912</c:v>
                </c:pt>
                <c:pt idx="37">
                  <c:v>34.47515202309006</c:v>
                </c:pt>
                <c:pt idx="38">
                  <c:v>33.1895945808862</c:v>
                </c:pt>
                <c:pt idx="39">
                  <c:v>31.246830893376774</c:v>
                </c:pt>
                <c:pt idx="40">
                  <c:v>29.390039266013694</c:v>
                </c:pt>
                <c:pt idx="41">
                  <c:v>29.13459686638545</c:v>
                </c:pt>
                <c:pt idx="42">
                  <c:v>26.734493136654724</c:v>
                </c:pt>
                <c:pt idx="43">
                  <c:v>26.125493293504928</c:v>
                </c:pt>
                <c:pt idx="44">
                  <c:v>20.044557029065597</c:v>
                </c:pt>
                <c:pt idx="45">
                  <c:v>19.504144520627587</c:v>
                </c:pt>
                <c:pt idx="46">
                  <c:v>19.126918352637915</c:v>
                </c:pt>
                <c:pt idx="47">
                  <c:v>18.990557750932307</c:v>
                </c:pt>
                <c:pt idx="48">
                  <c:v>18.413775705209304</c:v>
                </c:pt>
                <c:pt idx="49">
                  <c:v>16.430978374548545</c:v>
                </c:pt>
                <c:pt idx="50">
                  <c:v>14.301119720046373</c:v>
                </c:pt>
                <c:pt idx="51">
                  <c:v>13.762003005821516</c:v>
                </c:pt>
                <c:pt idx="52">
                  <c:v>12.581119634097675</c:v>
                </c:pt>
                <c:pt idx="53">
                  <c:v>11.645632700772536</c:v>
                </c:pt>
                <c:pt idx="54">
                  <c:v>9.550082829131219</c:v>
                </c:pt>
                <c:pt idx="55">
                  <c:v>7.881132240126987</c:v>
                </c:pt>
                <c:pt idx="56">
                  <c:v>3.4614346867755628</c:v>
                </c:pt>
                <c:pt idx="57">
                  <c:v>3.366690916163395</c:v>
                </c:pt>
                <c:pt idx="58">
                  <c:v>2.0580436966803344</c:v>
                </c:pt>
                <c:pt idx="59">
                  <c:v>0.711102160159051</c:v>
                </c:pt>
                <c:pt idx="60">
                  <c:v>0.6709888508944561</c:v>
                </c:pt>
                <c:pt idx="61">
                  <c:v>0.5610357951609958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中医类别执业医师和执业助理医师占执业医师总数比例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中医类别执业医师和执业助理医师占执业医师总数比例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脊柱骨科</c:v>
                </c:pt>
                <c:pt idx="2">
                  <c:v>耳鼻喉科</c:v>
                </c:pt>
                <c:pt idx="3">
                  <c:v>西区重症医学科</c:v>
                </c:pt>
                <c:pt idx="4">
                  <c:v>创伤骨科</c:v>
                </c:pt>
                <c:pt idx="5">
                  <c:v>产科</c:v>
                </c:pt>
                <c:pt idx="6">
                  <c:v>儿科</c:v>
                </c:pt>
                <c:pt idx="7">
                  <c:v>推拿科</c:v>
                </c:pt>
                <c:pt idx="8">
                  <c:v>运动损伤骨科</c:v>
                </c:pt>
                <c:pt idx="9">
                  <c:v>肝胆外科</c:v>
                </c:pt>
                <c:pt idx="10">
                  <c:v>肾病科</c:v>
                </c:pt>
                <c:pt idx="11">
                  <c:v>眼科</c:v>
                </c:pt>
                <c:pt idx="12">
                  <c:v>小儿推拿科</c:v>
                </c:pt>
                <c:pt idx="13">
                  <c:v>妇科</c:v>
                </c:pt>
                <c:pt idx="14">
                  <c:v>神经外科</c:v>
                </c:pt>
                <c:pt idx="15">
                  <c:v>中医外治中心</c:v>
                </c:pt>
                <c:pt idx="16">
                  <c:v>小儿骨科</c:v>
                </c:pt>
                <c:pt idx="17">
                  <c:v>治未病中心</c:v>
                </c:pt>
                <c:pt idx="18">
                  <c:v>医院</c:v>
                </c:pt>
                <c:pt idx="19">
                  <c:v>肾脏内科</c:v>
                </c:pt>
                <c:pt idx="20">
                  <c:v>心病一科</c:v>
                </c:pt>
                <c:pt idx="21">
                  <c:v>皮肤科</c:v>
                </c:pt>
                <c:pt idx="22">
                  <c:v>肝病科</c:v>
                </c:pt>
                <c:pt idx="23">
                  <c:v>脾胃科消化科合并</c:v>
                </c:pt>
                <c:pt idx="24">
                  <c:v>男科</c:v>
                </c:pt>
                <c:pt idx="25">
                  <c:v>普通外科</c:v>
                </c:pt>
                <c:pt idx="26">
                  <c:v>肛肠科</c:v>
                </c:pt>
                <c:pt idx="27">
                  <c:v>脑病二科</c:v>
                </c:pt>
                <c:pt idx="28">
                  <c:v>美容皮肤科</c:v>
                </c:pt>
                <c:pt idx="29">
                  <c:v>风湿病科</c:v>
                </c:pt>
                <c:pt idx="30">
                  <c:v>老年医学科</c:v>
                </c:pt>
                <c:pt idx="31">
                  <c:v>东区肾病科</c:v>
                </c:pt>
                <c:pt idx="32">
                  <c:v>泌尿外科</c:v>
                </c:pt>
                <c:pt idx="33">
                  <c:v>妇科妇二科合并</c:v>
                </c:pt>
                <c:pt idx="34">
                  <c:v>血液科</c:v>
                </c:pt>
                <c:pt idx="35">
                  <c:v>呼吸内科</c:v>
                </c:pt>
                <c:pt idx="36">
                  <c:v>身心医学科</c:v>
                </c:pt>
                <c:pt idx="37">
                  <c:v>综合内科</c:v>
                </c:pt>
                <c:pt idx="38">
                  <c:v>重症医学科</c:v>
                </c:pt>
                <c:pt idx="39">
                  <c:v>乳腺甲状腺外科</c:v>
                </c:pt>
                <c:pt idx="40">
                  <c:v>关节骨科</c:v>
                </c:pt>
                <c:pt idx="41">
                  <c:v>心病三科</c:v>
                </c:pt>
                <c:pt idx="42">
                  <c:v>消化内科</c:v>
                </c:pt>
                <c:pt idx="43">
                  <c:v>骨科</c:v>
                </c:pt>
                <c:pt idx="44">
                  <c:v>内分泌科</c:v>
                </c:pt>
                <c:pt idx="45">
                  <c:v>心病二科</c:v>
                </c:pt>
                <c:pt idx="46">
                  <c:v>肿瘤内科</c:v>
                </c:pt>
                <c:pt idx="47">
                  <c:v>中医经典科</c:v>
                </c:pt>
                <c:pt idx="48">
                  <c:v>显微骨科</c:v>
                </c:pt>
                <c:pt idx="49">
                  <c:v>微创骨科</c:v>
                </c:pt>
                <c:pt idx="50">
                  <c:v>妇二科</c:v>
                </c:pt>
                <c:pt idx="51">
                  <c:v>脑病三科</c:v>
                </c:pt>
                <c:pt idx="52">
                  <c:v>康复科</c:v>
                </c:pt>
                <c:pt idx="53">
                  <c:v>周围血管科</c:v>
                </c:pt>
                <c:pt idx="54">
                  <c:v>东区重症医学科</c:v>
                </c:pt>
                <c:pt idx="55">
                  <c:v>口腔科</c:v>
                </c:pt>
                <c:pt idx="56">
                  <c:v>心血管内科</c:v>
                </c:pt>
                <c:pt idx="57">
                  <c:v>针灸科</c:v>
                </c:pt>
                <c:pt idx="58">
                  <c:v>心病四科</c:v>
                </c:pt>
                <c:pt idx="59">
                  <c:v>脑病一科</c:v>
                </c:pt>
                <c:pt idx="60">
                  <c:v>神经内科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97.36376543761673</c:v>
                </c:pt>
                <c:pt idx="1">
                  <c:v>96.75430313183908</c:v>
                </c:pt>
                <c:pt idx="2">
                  <c:v>96.0211041928342</c:v>
                </c:pt>
                <c:pt idx="3">
                  <c:v>95.37100103477852</c:v>
                </c:pt>
                <c:pt idx="4">
                  <c:v>92.0407426163136</c:v>
                </c:pt>
                <c:pt idx="5">
                  <c:v>89.5632155286612</c:v>
                </c:pt>
                <c:pt idx="6">
                  <c:v>89.55253041666258</c:v>
                </c:pt>
                <c:pt idx="7">
                  <c:v>89.5107968699864</c:v>
                </c:pt>
                <c:pt idx="8">
                  <c:v>86.68069025815761</c:v>
                </c:pt>
                <c:pt idx="9">
                  <c:v>84.8042629565184</c:v>
                </c:pt>
                <c:pt idx="10">
                  <c:v>83.52192406777152</c:v>
                </c:pt>
                <c:pt idx="11">
                  <c:v>81.58556293764319</c:v>
                </c:pt>
                <c:pt idx="12">
                  <c:v>81.51167489081543</c:v>
                </c:pt>
                <c:pt idx="13">
                  <c:v>75.72700576769181</c:v>
                </c:pt>
                <c:pt idx="14">
                  <c:v>70.52181673291527</c:v>
                </c:pt>
                <c:pt idx="15">
                  <c:v>66.47841820723062</c:v>
                </c:pt>
                <c:pt idx="16">
                  <c:v>66.09581025960524</c:v>
                </c:pt>
                <c:pt idx="17">
                  <c:v>64.0411720658665</c:v>
                </c:pt>
                <c:pt idx="18">
                  <c:v>63.139980980330314</c:v>
                </c:pt>
                <c:pt idx="19">
                  <c:v>61.69403074881343</c:v>
                </c:pt>
                <c:pt idx="20">
                  <c:v>57.70734976968301</c:v>
                </c:pt>
                <c:pt idx="21">
                  <c:v>57.172010313123934</c:v>
                </c:pt>
                <c:pt idx="22">
                  <c:v>57.08571206456976</c:v>
                </c:pt>
                <c:pt idx="23">
                  <c:v>52.76354807237289</c:v>
                </c:pt>
                <c:pt idx="24">
                  <c:v>52.360780372511265</c:v>
                </c:pt>
                <c:pt idx="25">
                  <c:v>52.22109322011907</c:v>
                </c:pt>
                <c:pt idx="26">
                  <c:v>48.28875926354128</c:v>
                </c:pt>
                <c:pt idx="27">
                  <c:v>48.242523860035355</c:v>
                </c:pt>
                <c:pt idx="28">
                  <c:v>48.19576984233691</c:v>
                </c:pt>
                <c:pt idx="29">
                  <c:v>45.152402254821375</c:v>
                </c:pt>
                <c:pt idx="30">
                  <c:v>45.10070675497049</c:v>
                </c:pt>
                <c:pt idx="31">
                  <c:v>44.071204461007476</c:v>
                </c:pt>
                <c:pt idx="32">
                  <c:v>43.79255200752221</c:v>
                </c:pt>
                <c:pt idx="33">
                  <c:v>43.69216248515227</c:v>
                </c:pt>
                <c:pt idx="34">
                  <c:v>43.21250739806393</c:v>
                </c:pt>
                <c:pt idx="35">
                  <c:v>42.83604530084513</c:v>
                </c:pt>
                <c:pt idx="36">
                  <c:v>42.630571878654976</c:v>
                </c:pt>
                <c:pt idx="37">
                  <c:v>42.00425195955253</c:v>
                </c:pt>
                <c:pt idx="38">
                  <c:v>41.954565807462416</c:v>
                </c:pt>
                <c:pt idx="39">
                  <c:v>40.12799984526416</c:v>
                </c:pt>
                <c:pt idx="40">
                  <c:v>38.32795513500382</c:v>
                </c:pt>
                <c:pt idx="41">
                  <c:v>33.02052729695828</c:v>
                </c:pt>
                <c:pt idx="42">
                  <c:v>31.051825947408005</c:v>
                </c:pt>
                <c:pt idx="43">
                  <c:v>30.80807679894675</c:v>
                </c:pt>
                <c:pt idx="44">
                  <c:v>30.506856649556234</c:v>
                </c:pt>
                <c:pt idx="45">
                  <c:v>28.42870366285519</c:v>
                </c:pt>
                <c:pt idx="46">
                  <c:v>27.81198920057626</c:v>
                </c:pt>
                <c:pt idx="47">
                  <c:v>26.553046800248083</c:v>
                </c:pt>
                <c:pt idx="48">
                  <c:v>26.550534513143486</c:v>
                </c:pt>
                <c:pt idx="49">
                  <c:v>24.066853699960177</c:v>
                </c:pt>
                <c:pt idx="50">
                  <c:v>21.79777837076029</c:v>
                </c:pt>
                <c:pt idx="51">
                  <c:v>15.31784977208559</c:v>
                </c:pt>
                <c:pt idx="52">
                  <c:v>13.694796311651626</c:v>
                </c:pt>
                <c:pt idx="53">
                  <c:v>13.454124123737321</c:v>
                </c:pt>
                <c:pt idx="54">
                  <c:v>12.78439658306283</c:v>
                </c:pt>
                <c:pt idx="55">
                  <c:v>12.584457605764987</c:v>
                </c:pt>
                <c:pt idx="56">
                  <c:v>11.996115581792965</c:v>
                </c:pt>
                <c:pt idx="57">
                  <c:v>11.429692023202564</c:v>
                </c:pt>
                <c:pt idx="58">
                  <c:v>10.987665479104901</c:v>
                </c:pt>
                <c:pt idx="59">
                  <c:v>8.225644498650508</c:v>
                </c:pt>
                <c:pt idx="60">
                  <c:v>7.46514350398344</c:v>
                </c:pt>
                <c:pt idx="61">
                  <c:v>4.3409025933985435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泌尿外科</c:v>
                </c:pt>
                <c:pt idx="2">
                  <c:v>脾胃病科</c:v>
                </c:pt>
                <c:pt idx="3">
                  <c:v>小儿骨科</c:v>
                </c:pt>
                <c:pt idx="4">
                  <c:v>肝胆外科</c:v>
                </c:pt>
                <c:pt idx="5">
                  <c:v>关节骨科</c:v>
                </c:pt>
                <c:pt idx="6">
                  <c:v>胸外科</c:v>
                </c:pt>
                <c:pt idx="7">
                  <c:v>风湿病科</c:v>
                </c:pt>
                <c:pt idx="8">
                  <c:v>脊柱骨科</c:v>
                </c:pt>
                <c:pt idx="9">
                  <c:v>乳腺甲状腺外科</c:v>
                </c:pt>
                <c:pt idx="10">
                  <c:v>东区重症医学科</c:v>
                </c:pt>
                <c:pt idx="11">
                  <c:v>脾胃科消化科合并</c:v>
                </c:pt>
                <c:pt idx="12">
                  <c:v>心病三科</c:v>
                </c:pt>
                <c:pt idx="13">
                  <c:v>周围血管科</c:v>
                </c:pt>
                <c:pt idx="14">
                  <c:v>内分泌科</c:v>
                </c:pt>
                <c:pt idx="15">
                  <c:v>血液科</c:v>
                </c:pt>
                <c:pt idx="16">
                  <c:v>耳鼻喉科</c:v>
                </c:pt>
                <c:pt idx="17">
                  <c:v>心血管内科</c:v>
                </c:pt>
                <c:pt idx="18">
                  <c:v>西区重症医学科</c:v>
                </c:pt>
                <c:pt idx="19">
                  <c:v>微创骨科</c:v>
                </c:pt>
                <c:pt idx="20">
                  <c:v>美容皮肤科</c:v>
                </c:pt>
                <c:pt idx="21">
                  <c:v>康复科</c:v>
                </c:pt>
                <c:pt idx="22">
                  <c:v>脑病一科</c:v>
                </c:pt>
                <c:pt idx="23">
                  <c:v>创伤骨科</c:v>
                </c:pt>
                <c:pt idx="24">
                  <c:v>神经内科</c:v>
                </c:pt>
                <c:pt idx="25">
                  <c:v>重症医学科</c:v>
                </c:pt>
                <c:pt idx="26">
                  <c:v>消化内科</c:v>
                </c:pt>
                <c:pt idx="27">
                  <c:v>骨科</c:v>
                </c:pt>
                <c:pt idx="28">
                  <c:v>中医经典科</c:v>
                </c:pt>
                <c:pt idx="29">
                  <c:v>脑病三科</c:v>
                </c:pt>
                <c:pt idx="30">
                  <c:v>心病四科</c:v>
                </c:pt>
                <c:pt idx="31">
                  <c:v>治未病中心</c:v>
                </c:pt>
                <c:pt idx="32">
                  <c:v>老年医学科</c:v>
                </c:pt>
                <c:pt idx="33">
                  <c:v>肾脏内科</c:v>
                </c:pt>
                <c:pt idx="34">
                  <c:v>呼吸内科</c:v>
                </c:pt>
                <c:pt idx="35">
                  <c:v>口腔科</c:v>
                </c:pt>
                <c:pt idx="36">
                  <c:v>综合内科</c:v>
                </c:pt>
                <c:pt idx="37">
                  <c:v>针灸科</c:v>
                </c:pt>
                <c:pt idx="38">
                  <c:v>中医外治中心</c:v>
                </c:pt>
                <c:pt idx="39">
                  <c:v>小儿推拿科</c:v>
                </c:pt>
                <c:pt idx="40">
                  <c:v>医院</c:v>
                </c:pt>
                <c:pt idx="41">
                  <c:v>产科</c:v>
                </c:pt>
                <c:pt idx="42">
                  <c:v>神经外科</c:v>
                </c:pt>
                <c:pt idx="43">
                  <c:v>东区肾病科</c:v>
                </c:pt>
                <c:pt idx="44">
                  <c:v>男科</c:v>
                </c:pt>
                <c:pt idx="45">
                  <c:v>显微骨科</c:v>
                </c:pt>
                <c:pt idx="46">
                  <c:v>肾病科</c:v>
                </c:pt>
                <c:pt idx="47">
                  <c:v>皮肤科</c:v>
                </c:pt>
                <c:pt idx="48">
                  <c:v>眼科</c:v>
                </c:pt>
                <c:pt idx="49">
                  <c:v>肿瘤内科</c:v>
                </c:pt>
                <c:pt idx="50">
                  <c:v>妇二科</c:v>
                </c:pt>
                <c:pt idx="51">
                  <c:v>心病二科</c:v>
                </c:pt>
                <c:pt idx="52">
                  <c:v>肛肠科</c:v>
                </c:pt>
                <c:pt idx="53">
                  <c:v>脑病二科</c:v>
                </c:pt>
                <c:pt idx="54">
                  <c:v>推拿科</c:v>
                </c:pt>
                <c:pt idx="55">
                  <c:v>身心医学科</c:v>
                </c:pt>
                <c:pt idx="56">
                  <c:v>妇科妇二科合并</c:v>
                </c:pt>
                <c:pt idx="57">
                  <c:v>妇科</c:v>
                </c:pt>
                <c:pt idx="58">
                  <c:v>普通外科</c:v>
                </c:pt>
                <c:pt idx="59">
                  <c:v>运动损伤骨科</c:v>
                </c:pt>
                <c:pt idx="60">
                  <c:v>心病一科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99.94496180631309</c:v>
                </c:pt>
                <c:pt idx="2">
                  <c:v>93.58082418871281</c:v>
                </c:pt>
                <c:pt idx="3">
                  <c:v>90.48959286239186</c:v>
                </c:pt>
                <c:pt idx="4">
                  <c:v>89.58621921507</c:v>
                </c:pt>
                <c:pt idx="5">
                  <c:v>89.15952833929933</c:v>
                </c:pt>
                <c:pt idx="6">
                  <c:v>82.44989505901496</c:v>
                </c:pt>
                <c:pt idx="7">
                  <c:v>78.90135599811558</c:v>
                </c:pt>
                <c:pt idx="8">
                  <c:v>77.71036725657471</c:v>
                </c:pt>
                <c:pt idx="9">
                  <c:v>77.34849073386455</c:v>
                </c:pt>
                <c:pt idx="10">
                  <c:v>76.02091900239421</c:v>
                </c:pt>
                <c:pt idx="11">
                  <c:v>74.61677536372305</c:v>
                </c:pt>
                <c:pt idx="12">
                  <c:v>74.55274837405017</c:v>
                </c:pt>
                <c:pt idx="13">
                  <c:v>74.2751960364978</c:v>
                </c:pt>
                <c:pt idx="14">
                  <c:v>72.63652930267332</c:v>
                </c:pt>
                <c:pt idx="15">
                  <c:v>71.60955774236581</c:v>
                </c:pt>
                <c:pt idx="16">
                  <c:v>66.14838183645222</c:v>
                </c:pt>
                <c:pt idx="17">
                  <c:v>64.74698374371722</c:v>
                </c:pt>
                <c:pt idx="18">
                  <c:v>62.632613806709465</c:v>
                </c:pt>
                <c:pt idx="19">
                  <c:v>62.34033284045935</c:v>
                </c:pt>
                <c:pt idx="20">
                  <c:v>61.332533672274515</c:v>
                </c:pt>
                <c:pt idx="21">
                  <c:v>60.52071959371919</c:v>
                </c:pt>
                <c:pt idx="22">
                  <c:v>60.51431514472941</c:v>
                </c:pt>
                <c:pt idx="23">
                  <c:v>60.50601182426107</c:v>
                </c:pt>
                <c:pt idx="24">
                  <c:v>59.68970863431921</c:v>
                </c:pt>
                <c:pt idx="25">
                  <c:v>56.55912985810917</c:v>
                </c:pt>
                <c:pt idx="26">
                  <c:v>53.357447336340655</c:v>
                </c:pt>
                <c:pt idx="27">
                  <c:v>51.84611917427712</c:v>
                </c:pt>
                <c:pt idx="28">
                  <c:v>50.94890425739283</c:v>
                </c:pt>
                <c:pt idx="29">
                  <c:v>49.84923824437576</c:v>
                </c:pt>
                <c:pt idx="30">
                  <c:v>49.38446844296271</c:v>
                </c:pt>
                <c:pt idx="31">
                  <c:v>47.32251758257686</c:v>
                </c:pt>
                <c:pt idx="32">
                  <c:v>46.41390675704857</c:v>
                </c:pt>
                <c:pt idx="33">
                  <c:v>45.80376510393971</c:v>
                </c:pt>
                <c:pt idx="34">
                  <c:v>43.99869795733356</c:v>
                </c:pt>
                <c:pt idx="35">
                  <c:v>43.762880915140016</c:v>
                </c:pt>
                <c:pt idx="36">
                  <c:v>43.03589500413915</c:v>
                </c:pt>
                <c:pt idx="37">
                  <c:v>42.96793111726416</c:v>
                </c:pt>
                <c:pt idx="38">
                  <c:v>42.457313273598075</c:v>
                </c:pt>
                <c:pt idx="39">
                  <c:v>40.80241274152198</c:v>
                </c:pt>
                <c:pt idx="40">
                  <c:v>39.890855887720086</c:v>
                </c:pt>
                <c:pt idx="41">
                  <c:v>38.81663999558376</c:v>
                </c:pt>
                <c:pt idx="42">
                  <c:v>38.59021297788836</c:v>
                </c:pt>
                <c:pt idx="43">
                  <c:v>28.434766580889285</c:v>
                </c:pt>
                <c:pt idx="44">
                  <c:v>26.831369437238244</c:v>
                </c:pt>
                <c:pt idx="45">
                  <c:v>22.96992500608829</c:v>
                </c:pt>
                <c:pt idx="46">
                  <c:v>19.961731942381697</c:v>
                </c:pt>
                <c:pt idx="47">
                  <c:v>18.27195347393761</c:v>
                </c:pt>
                <c:pt idx="48">
                  <c:v>18.24557702347939</c:v>
                </c:pt>
                <c:pt idx="49">
                  <c:v>18.22258857546617</c:v>
                </c:pt>
                <c:pt idx="50">
                  <c:v>18.171589837348414</c:v>
                </c:pt>
                <c:pt idx="51">
                  <c:v>15.681837049348227</c:v>
                </c:pt>
                <c:pt idx="52">
                  <c:v>14.876609643038874</c:v>
                </c:pt>
                <c:pt idx="53">
                  <c:v>14.465510018896367</c:v>
                </c:pt>
                <c:pt idx="54">
                  <c:v>14.080113548710306</c:v>
                </c:pt>
                <c:pt idx="55">
                  <c:v>13.506027881951788</c:v>
                </c:pt>
                <c:pt idx="56">
                  <c:v>10.181666346184612</c:v>
                </c:pt>
                <c:pt idx="57">
                  <c:v>9.88811540113414</c:v>
                </c:pt>
                <c:pt idx="58">
                  <c:v>5.330063944064753</c:v>
                </c:pt>
                <c:pt idx="59">
                  <c:v>5.126529457443891</c:v>
                </c:pt>
                <c:pt idx="60">
                  <c:v>3.6964799599043907</c:v>
                </c:pt>
                <c:pt idx="61">
                  <c:v>1.9343485987689417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重点监控高值医用耗材收入占比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重点监控高值医用耗材收入占比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口腔科</c:v>
                </c:pt>
                <c:pt idx="2">
                  <c:v>儿科</c:v>
                </c:pt>
                <c:pt idx="3">
                  <c:v>关节骨科</c:v>
                </c:pt>
                <c:pt idx="4">
                  <c:v>肾病科</c:v>
                </c:pt>
                <c:pt idx="5">
                  <c:v>泌尿外科</c:v>
                </c:pt>
                <c:pt idx="6">
                  <c:v>心病一科</c:v>
                </c:pt>
                <c:pt idx="7">
                  <c:v>心血管内科</c:v>
                </c:pt>
                <c:pt idx="8">
                  <c:v>心病三科</c:v>
                </c:pt>
                <c:pt idx="9">
                  <c:v>肝病科</c:v>
                </c:pt>
                <c:pt idx="10">
                  <c:v>普通外科</c:v>
                </c:pt>
                <c:pt idx="11">
                  <c:v>乳腺甲状腺外科</c:v>
                </c:pt>
                <c:pt idx="12">
                  <c:v>身心医学科</c:v>
                </c:pt>
                <c:pt idx="13">
                  <c:v>骨科</c:v>
                </c:pt>
                <c:pt idx="14">
                  <c:v>微创骨科</c:v>
                </c:pt>
                <c:pt idx="15">
                  <c:v>皮肤科</c:v>
                </c:pt>
                <c:pt idx="16">
                  <c:v>美容皮肤科</c:v>
                </c:pt>
                <c:pt idx="17">
                  <c:v>心病二科</c:v>
                </c:pt>
                <c:pt idx="18">
                  <c:v>神经外科</c:v>
                </c:pt>
                <c:pt idx="19">
                  <c:v>风湿病科</c:v>
                </c:pt>
                <c:pt idx="20">
                  <c:v>眼科</c:v>
                </c:pt>
                <c:pt idx="21">
                  <c:v>运动损伤骨科</c:v>
                </c:pt>
                <c:pt idx="22">
                  <c:v>小儿骨科</c:v>
                </c:pt>
                <c:pt idx="23">
                  <c:v>东区肾病科</c:v>
                </c:pt>
                <c:pt idx="24">
                  <c:v>中医外治中心</c:v>
                </c:pt>
                <c:pt idx="25">
                  <c:v>妇二科</c:v>
                </c:pt>
                <c:pt idx="26">
                  <c:v>针灸科</c:v>
                </c:pt>
                <c:pt idx="27">
                  <c:v>耳鼻喉科</c:v>
                </c:pt>
                <c:pt idx="28">
                  <c:v>脑病三科</c:v>
                </c:pt>
                <c:pt idx="29">
                  <c:v>消化内科</c:v>
                </c:pt>
                <c:pt idx="30">
                  <c:v>创伤骨科</c:v>
                </c:pt>
                <c:pt idx="31">
                  <c:v>肿瘤内科</c:v>
                </c:pt>
                <c:pt idx="32">
                  <c:v>脾胃科消化科合并</c:v>
                </c:pt>
                <c:pt idx="33">
                  <c:v>肛肠科</c:v>
                </c:pt>
                <c:pt idx="34">
                  <c:v>中医经典科</c:v>
                </c:pt>
                <c:pt idx="35">
                  <c:v>西区重症医学科</c:v>
                </c:pt>
                <c:pt idx="36">
                  <c:v>康复科</c:v>
                </c:pt>
                <c:pt idx="37">
                  <c:v>肾脏内科</c:v>
                </c:pt>
                <c:pt idx="38">
                  <c:v>妇科妇二科合并</c:v>
                </c:pt>
                <c:pt idx="39">
                  <c:v>呼吸内科</c:v>
                </c:pt>
                <c:pt idx="40">
                  <c:v>治未病中心</c:v>
                </c:pt>
                <c:pt idx="41">
                  <c:v>血液科</c:v>
                </c:pt>
                <c:pt idx="42">
                  <c:v>重症医学科</c:v>
                </c:pt>
                <c:pt idx="43">
                  <c:v>老年医学科</c:v>
                </c:pt>
                <c:pt idx="44">
                  <c:v>小儿推拿科</c:v>
                </c:pt>
                <c:pt idx="45">
                  <c:v>推拿科</c:v>
                </c:pt>
                <c:pt idx="46">
                  <c:v>脾胃病科</c:v>
                </c:pt>
                <c:pt idx="47">
                  <c:v>脑病二科</c:v>
                </c:pt>
                <c:pt idx="48">
                  <c:v>肝胆外科</c:v>
                </c:pt>
                <c:pt idx="49">
                  <c:v>内分泌科</c:v>
                </c:pt>
                <c:pt idx="50">
                  <c:v>脑病一科</c:v>
                </c:pt>
                <c:pt idx="51">
                  <c:v>产科</c:v>
                </c:pt>
                <c:pt idx="52">
                  <c:v>神经内科</c:v>
                </c:pt>
                <c:pt idx="53">
                  <c:v>显微骨科</c:v>
                </c:pt>
                <c:pt idx="54">
                  <c:v>心病四科</c:v>
                </c:pt>
                <c:pt idx="55">
                  <c:v>综合内科</c:v>
                </c:pt>
                <c:pt idx="56">
                  <c:v>脊柱骨科</c:v>
                </c:pt>
                <c:pt idx="57">
                  <c:v>东区重症医学科</c:v>
                </c:pt>
                <c:pt idx="58">
                  <c:v>妇科</c:v>
                </c:pt>
                <c:pt idx="59">
                  <c:v>男科</c:v>
                </c:pt>
                <c:pt idx="60">
                  <c:v>胸外科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99.47979566793299</c:v>
                </c:pt>
                <c:pt idx="1">
                  <c:v>99.37463475946767</c:v>
                </c:pt>
                <c:pt idx="2">
                  <c:v>99.28547704999977</c:v>
                </c:pt>
                <c:pt idx="3">
                  <c:v>96.6610688571592</c:v>
                </c:pt>
                <c:pt idx="4">
                  <c:v>92.91550576563293</c:v>
                </c:pt>
                <c:pt idx="5">
                  <c:v>89.28980148601691</c:v>
                </c:pt>
                <c:pt idx="6">
                  <c:v>88.3269857645359</c:v>
                </c:pt>
                <c:pt idx="7">
                  <c:v>86.11276025643559</c:v>
                </c:pt>
                <c:pt idx="8">
                  <c:v>85.79598003249183</c:v>
                </c:pt>
                <c:pt idx="9">
                  <c:v>82.57738647213166</c:v>
                </c:pt>
                <c:pt idx="10">
                  <c:v>82.53108052182017</c:v>
                </c:pt>
                <c:pt idx="11">
                  <c:v>81.48737150089127</c:v>
                </c:pt>
                <c:pt idx="12">
                  <c:v>81.21957800138775</c:v>
                </c:pt>
                <c:pt idx="13">
                  <c:v>79.32142018610232</c:v>
                </c:pt>
                <c:pt idx="14">
                  <c:v>78.3302357443441</c:v>
                </c:pt>
                <c:pt idx="15">
                  <c:v>75.81298371450629</c:v>
                </c:pt>
                <c:pt idx="16">
                  <c:v>73.1011978263339</c:v>
                </c:pt>
                <c:pt idx="17">
                  <c:v>72.22609389570455</c:v>
                </c:pt>
                <c:pt idx="18">
                  <c:v>72.13968731725532</c:v>
                </c:pt>
                <c:pt idx="19">
                  <c:v>70.13481300376607</c:v>
                </c:pt>
                <c:pt idx="20">
                  <c:v>70.03155279917198</c:v>
                </c:pt>
                <c:pt idx="21">
                  <c:v>67.82544232219938</c:v>
                </c:pt>
                <c:pt idx="22">
                  <c:v>67.17590307196267</c:v>
                </c:pt>
                <c:pt idx="23">
                  <c:v>66.6730191575027</c:v>
                </c:pt>
                <c:pt idx="24">
                  <c:v>65.85424585920964</c:v>
                </c:pt>
                <c:pt idx="25">
                  <c:v>65.69120943266671</c:v>
                </c:pt>
                <c:pt idx="26">
                  <c:v>63.071175253276415</c:v>
                </c:pt>
                <c:pt idx="27">
                  <c:v>62.693879319928556</c:v>
                </c:pt>
                <c:pt idx="28">
                  <c:v>60.53007582640222</c:v>
                </c:pt>
                <c:pt idx="29">
                  <c:v>56.40447479488713</c:v>
                </c:pt>
                <c:pt idx="30">
                  <c:v>53.793768358280204</c:v>
                </c:pt>
                <c:pt idx="31">
                  <c:v>53.426702608900925</c:v>
                </c:pt>
                <c:pt idx="32">
                  <c:v>45.84502581057157</c:v>
                </c:pt>
                <c:pt idx="33">
                  <c:v>43.695998887508324</c:v>
                </c:pt>
                <c:pt idx="34">
                  <c:v>42.337943830198114</c:v>
                </c:pt>
                <c:pt idx="35">
                  <c:v>40.548880596152</c:v>
                </c:pt>
                <c:pt idx="36">
                  <c:v>37.475391847162</c:v>
                </c:pt>
                <c:pt idx="37">
                  <c:v>36.53257607053868</c:v>
                </c:pt>
                <c:pt idx="38">
                  <c:v>32.93463458978296</c:v>
                </c:pt>
                <c:pt idx="39">
                  <c:v>31.997191329653397</c:v>
                </c:pt>
                <c:pt idx="40">
                  <c:v>30.943340219422776</c:v>
                </c:pt>
                <c:pt idx="41">
                  <c:v>30.22290432921304</c:v>
                </c:pt>
                <c:pt idx="42">
                  <c:v>30.090536453559793</c:v>
                </c:pt>
                <c:pt idx="43">
                  <c:v>29.539368349049177</c:v>
                </c:pt>
                <c:pt idx="44">
                  <c:v>28.864127149888887</c:v>
                </c:pt>
                <c:pt idx="45">
                  <c:v>25.76427105748591</c:v>
                </c:pt>
                <c:pt idx="46">
                  <c:v>16.804785447644853</c:v>
                </c:pt>
                <c:pt idx="47">
                  <c:v>14.581794208914989</c:v>
                </c:pt>
                <c:pt idx="48">
                  <c:v>14.12853717630005</c:v>
                </c:pt>
                <c:pt idx="49">
                  <c:v>10.798798836656665</c:v>
                </c:pt>
                <c:pt idx="50">
                  <c:v>9.369433635446288</c:v>
                </c:pt>
                <c:pt idx="51">
                  <c:v>8.225272613598754</c:v>
                </c:pt>
                <c:pt idx="52">
                  <c:v>7.929334517143949</c:v>
                </c:pt>
                <c:pt idx="53">
                  <c:v>7.096157884747889</c:v>
                </c:pt>
                <c:pt idx="54">
                  <c:v>6.3389732797557885</c:v>
                </c:pt>
                <c:pt idx="55">
                  <c:v>5.8535932844907546</c:v>
                </c:pt>
                <c:pt idx="56">
                  <c:v>4.357339567928231</c:v>
                </c:pt>
                <c:pt idx="57">
                  <c:v>2.9996267359660322</c:v>
                </c:pt>
                <c:pt idx="58">
                  <c:v>1.271651739468349</c:v>
                </c:pt>
                <c:pt idx="59">
                  <c:v>0.974980839387185</c:v>
                </c:pt>
                <c:pt idx="60">
                  <c:v>0.5781583592500139</c:v>
                </c:pt>
                <c:pt idx="61">
                  <c:v>0.4656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重点监控化学药品和生物制品收入占比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重点监控化学药品和生物制品收入占比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儿科</c:v>
                </c:pt>
                <c:pt idx="2">
                  <c:v>治未病中心</c:v>
                </c:pt>
                <c:pt idx="3">
                  <c:v>微创骨科</c:v>
                </c:pt>
                <c:pt idx="4">
                  <c:v>小儿推拿科</c:v>
                </c:pt>
                <c:pt idx="5">
                  <c:v>呼吸内科</c:v>
                </c:pt>
                <c:pt idx="6">
                  <c:v>中医经典科</c:v>
                </c:pt>
                <c:pt idx="7">
                  <c:v>内分泌科</c:v>
                </c:pt>
                <c:pt idx="8">
                  <c:v>肛肠科</c:v>
                </c:pt>
                <c:pt idx="9">
                  <c:v>综合内科</c:v>
                </c:pt>
                <c:pt idx="10">
                  <c:v>神经内科</c:v>
                </c:pt>
                <c:pt idx="11">
                  <c:v>中医外治中心</c:v>
                </c:pt>
                <c:pt idx="12">
                  <c:v>重症医学科</c:v>
                </c:pt>
                <c:pt idx="13">
                  <c:v>口腔科</c:v>
                </c:pt>
                <c:pt idx="14">
                  <c:v>耳鼻喉科</c:v>
                </c:pt>
                <c:pt idx="15">
                  <c:v>皮肤科</c:v>
                </c:pt>
                <c:pt idx="16">
                  <c:v>老年医学科</c:v>
                </c:pt>
                <c:pt idx="17">
                  <c:v>妇科妇二科合并</c:v>
                </c:pt>
                <c:pt idx="18">
                  <c:v>心病四科</c:v>
                </c:pt>
                <c:pt idx="19">
                  <c:v>周围血管科</c:v>
                </c:pt>
                <c:pt idx="20">
                  <c:v>肾脏内科</c:v>
                </c:pt>
                <c:pt idx="21">
                  <c:v>身心医学科</c:v>
                </c:pt>
                <c:pt idx="22">
                  <c:v>肝病科</c:v>
                </c:pt>
                <c:pt idx="23">
                  <c:v>骨科</c:v>
                </c:pt>
                <c:pt idx="24">
                  <c:v>眼科</c:v>
                </c:pt>
                <c:pt idx="25">
                  <c:v>东区肾病科</c:v>
                </c:pt>
                <c:pt idx="26">
                  <c:v>运动损伤骨科</c:v>
                </c:pt>
                <c:pt idx="27">
                  <c:v>针灸科</c:v>
                </c:pt>
                <c:pt idx="28">
                  <c:v>妇二科</c:v>
                </c:pt>
                <c:pt idx="29">
                  <c:v>脑病一科</c:v>
                </c:pt>
                <c:pt idx="30">
                  <c:v>显微骨科</c:v>
                </c:pt>
                <c:pt idx="31">
                  <c:v>肿瘤内科</c:v>
                </c:pt>
                <c:pt idx="32">
                  <c:v>产科</c:v>
                </c:pt>
                <c:pt idx="33">
                  <c:v>小儿骨科</c:v>
                </c:pt>
                <c:pt idx="34">
                  <c:v>脊柱骨科</c:v>
                </c:pt>
                <c:pt idx="35">
                  <c:v>心病一科</c:v>
                </c:pt>
                <c:pt idx="36">
                  <c:v>心病二科</c:v>
                </c:pt>
                <c:pt idx="37">
                  <c:v>血液科</c:v>
                </c:pt>
                <c:pt idx="38">
                  <c:v>肝胆外科</c:v>
                </c:pt>
                <c:pt idx="39">
                  <c:v>西区重症医学科</c:v>
                </c:pt>
                <c:pt idx="40">
                  <c:v>脑病二科</c:v>
                </c:pt>
                <c:pt idx="41">
                  <c:v>肾病科</c:v>
                </c:pt>
                <c:pt idx="42">
                  <c:v>风湿病科</c:v>
                </c:pt>
                <c:pt idx="43">
                  <c:v>推拿科</c:v>
                </c:pt>
                <c:pt idx="44">
                  <c:v>心血管内科</c:v>
                </c:pt>
                <c:pt idx="45">
                  <c:v>创伤骨科</c:v>
                </c:pt>
                <c:pt idx="46">
                  <c:v>美容皮肤科</c:v>
                </c:pt>
                <c:pt idx="47">
                  <c:v>脾胃病科</c:v>
                </c:pt>
                <c:pt idx="48">
                  <c:v>脑病三科</c:v>
                </c:pt>
                <c:pt idx="49">
                  <c:v>医院</c:v>
                </c:pt>
                <c:pt idx="50">
                  <c:v>心病三科</c:v>
                </c:pt>
                <c:pt idx="51">
                  <c:v>胸外科</c:v>
                </c:pt>
                <c:pt idx="52">
                  <c:v>关节骨科</c:v>
                </c:pt>
                <c:pt idx="53">
                  <c:v>东区重症医学科</c:v>
                </c:pt>
                <c:pt idx="54">
                  <c:v>消化内科</c:v>
                </c:pt>
                <c:pt idx="55">
                  <c:v>神经外科</c:v>
                </c:pt>
                <c:pt idx="56">
                  <c:v>男科</c:v>
                </c:pt>
                <c:pt idx="57">
                  <c:v>康复科</c:v>
                </c:pt>
                <c:pt idx="58">
                  <c:v>脾胃科消化科合并</c:v>
                </c:pt>
                <c:pt idx="59">
                  <c:v>泌尿外科</c:v>
                </c:pt>
                <c:pt idx="60">
                  <c:v>乳腺甲状腺外科</c:v>
                </c:pt>
                <c:pt idx="61">
                  <c:v>普通外科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97.46857486444127</c:v>
                </c:pt>
                <c:pt idx="1">
                  <c:v>96.23481189079952</c:v>
                </c:pt>
                <c:pt idx="2">
                  <c:v>93.75480917226167</c:v>
                </c:pt>
                <c:pt idx="3">
                  <c:v>93.03265156229199</c:v>
                </c:pt>
                <c:pt idx="4">
                  <c:v>91.70994415532275</c:v>
                </c:pt>
                <c:pt idx="5">
                  <c:v>88.95579972285879</c:v>
                </c:pt>
                <c:pt idx="6">
                  <c:v>87.11306719221552</c:v>
                </c:pt>
                <c:pt idx="7">
                  <c:v>85.52801762682105</c:v>
                </c:pt>
                <c:pt idx="8">
                  <c:v>84.63758128757608</c:v>
                </c:pt>
                <c:pt idx="9">
                  <c:v>83.2580912895609</c:v>
                </c:pt>
                <c:pt idx="10">
                  <c:v>83.11082121224243</c:v>
                </c:pt>
                <c:pt idx="11">
                  <c:v>82.25576454783207</c:v>
                </c:pt>
                <c:pt idx="12">
                  <c:v>78.37446117790259</c:v>
                </c:pt>
                <c:pt idx="13">
                  <c:v>77.03115725980982</c:v>
                </c:pt>
                <c:pt idx="14">
                  <c:v>76.50869699856871</c:v>
                </c:pt>
                <c:pt idx="15">
                  <c:v>75.6493245087058</c:v>
                </c:pt>
                <c:pt idx="16">
                  <c:v>74.51674753944253</c:v>
                </c:pt>
                <c:pt idx="17">
                  <c:v>73.07432279129564</c:v>
                </c:pt>
                <c:pt idx="18">
                  <c:v>69.02573586673135</c:v>
                </c:pt>
                <c:pt idx="19">
                  <c:v>69.01948769371859</c:v>
                </c:pt>
                <c:pt idx="20">
                  <c:v>68.4925785146824</c:v>
                </c:pt>
                <c:pt idx="21">
                  <c:v>66.83918551382364</c:v>
                </c:pt>
                <c:pt idx="22">
                  <c:v>66.78522640838251</c:v>
                </c:pt>
                <c:pt idx="23">
                  <c:v>65.78117214058794</c:v>
                </c:pt>
                <c:pt idx="24">
                  <c:v>65.62622170415493</c:v>
                </c:pt>
                <c:pt idx="25">
                  <c:v>63.61595735232166</c:v>
                </c:pt>
                <c:pt idx="26">
                  <c:v>63.46241822708434</c:v>
                </c:pt>
                <c:pt idx="27">
                  <c:v>62.025922698947845</c:v>
                </c:pt>
                <c:pt idx="28">
                  <c:v>59.14668361183628</c:v>
                </c:pt>
                <c:pt idx="29">
                  <c:v>58.909632377799895</c:v>
                </c:pt>
                <c:pt idx="30">
                  <c:v>57.605358343577386</c:v>
                </c:pt>
                <c:pt idx="31">
                  <c:v>57.23604014584234</c:v>
                </c:pt>
                <c:pt idx="32">
                  <c:v>55.836584922639034</c:v>
                </c:pt>
                <c:pt idx="33">
                  <c:v>54.33050693083923</c:v>
                </c:pt>
                <c:pt idx="34">
                  <c:v>50.39115635113409</c:v>
                </c:pt>
                <c:pt idx="35">
                  <c:v>49.95313000778534</c:v>
                </c:pt>
                <c:pt idx="36">
                  <c:v>45.42508780741532</c:v>
                </c:pt>
                <c:pt idx="37">
                  <c:v>43.37732115464159</c:v>
                </c:pt>
                <c:pt idx="38">
                  <c:v>37.143088789302304</c:v>
                </c:pt>
                <c:pt idx="39">
                  <c:v>35.255665465999876</c:v>
                </c:pt>
                <c:pt idx="40">
                  <c:v>33.605540755460424</c:v>
                </c:pt>
                <c:pt idx="41">
                  <c:v>33.198882559081035</c:v>
                </c:pt>
                <c:pt idx="42">
                  <c:v>27.87402117969222</c:v>
                </c:pt>
                <c:pt idx="43">
                  <c:v>23.733555460042055</c:v>
                </c:pt>
                <c:pt idx="44">
                  <c:v>22.868955549091453</c:v>
                </c:pt>
                <c:pt idx="45">
                  <c:v>22.05854992398244</c:v>
                </c:pt>
                <c:pt idx="46">
                  <c:v>21.190351697725873</c:v>
                </c:pt>
                <c:pt idx="47">
                  <c:v>18.775710321502736</c:v>
                </c:pt>
                <c:pt idx="48">
                  <c:v>18.21410143456521</c:v>
                </c:pt>
                <c:pt idx="49">
                  <c:v>18.136579521931683</c:v>
                </c:pt>
                <c:pt idx="50">
                  <c:v>17.415319013292894</c:v>
                </c:pt>
                <c:pt idx="51">
                  <c:v>17.081306050844947</c:v>
                </c:pt>
                <c:pt idx="52">
                  <c:v>12.983391157221579</c:v>
                </c:pt>
                <c:pt idx="53">
                  <c:v>8.289788554985256</c:v>
                </c:pt>
                <c:pt idx="54">
                  <c:v>6.282494804897043</c:v>
                </c:pt>
                <c:pt idx="55">
                  <c:v>4.489016721986561</c:v>
                </c:pt>
                <c:pt idx="56">
                  <c:v>2.8531643896400727</c:v>
                </c:pt>
                <c:pt idx="57">
                  <c:v>2.4157383066518268</c:v>
                </c:pt>
                <c:pt idx="58">
                  <c:v>2.3332889868773465</c:v>
                </c:pt>
                <c:pt idx="59">
                  <c:v>2.31158873732078</c:v>
                </c:pt>
                <c:pt idx="60">
                  <c:v>1.4476898260876947</c:v>
                </c:pt>
                <c:pt idx="61">
                  <c:v>1.128550482192825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重点监控药品收入占比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重点监控药品收入占比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骨科</c:v>
                </c:pt>
                <c:pt idx="2">
                  <c:v>周围血管科</c:v>
                </c:pt>
                <c:pt idx="3">
                  <c:v>关节骨科</c:v>
                </c:pt>
                <c:pt idx="4">
                  <c:v>肾脏内科</c:v>
                </c:pt>
                <c:pt idx="5">
                  <c:v>脾胃科消化科合并</c:v>
                </c:pt>
                <c:pt idx="6">
                  <c:v>耳鼻喉科</c:v>
                </c:pt>
                <c:pt idx="7">
                  <c:v>针灸科</c:v>
                </c:pt>
                <c:pt idx="8">
                  <c:v>脑病一科</c:v>
                </c:pt>
                <c:pt idx="9">
                  <c:v>微创骨科</c:v>
                </c:pt>
                <c:pt idx="10">
                  <c:v>小儿骨科</c:v>
                </c:pt>
                <c:pt idx="11">
                  <c:v>产科</c:v>
                </c:pt>
                <c:pt idx="12">
                  <c:v>心病三科</c:v>
                </c:pt>
                <c:pt idx="13">
                  <c:v>心病四科</c:v>
                </c:pt>
                <c:pt idx="14">
                  <c:v>血液科</c:v>
                </c:pt>
                <c:pt idx="15">
                  <c:v>口腔科</c:v>
                </c:pt>
                <c:pt idx="16">
                  <c:v>消化内科</c:v>
                </c:pt>
                <c:pt idx="17">
                  <c:v>创伤骨科</c:v>
                </c:pt>
                <c:pt idx="18">
                  <c:v>妇科妇二科合并</c:v>
                </c:pt>
                <c:pt idx="19">
                  <c:v>重症医学科</c:v>
                </c:pt>
                <c:pt idx="20">
                  <c:v>普通外科</c:v>
                </c:pt>
                <c:pt idx="21">
                  <c:v>西区重症医学科</c:v>
                </c:pt>
                <c:pt idx="22">
                  <c:v>显微骨科</c:v>
                </c:pt>
                <c:pt idx="23">
                  <c:v>推拿科</c:v>
                </c:pt>
                <c:pt idx="24">
                  <c:v>脑病三科</c:v>
                </c:pt>
                <c:pt idx="25">
                  <c:v>泌尿外科</c:v>
                </c:pt>
                <c:pt idx="26">
                  <c:v>妇二科</c:v>
                </c:pt>
                <c:pt idx="27">
                  <c:v>中医外治中心</c:v>
                </c:pt>
                <c:pt idx="28">
                  <c:v>儿科</c:v>
                </c:pt>
                <c:pt idx="29">
                  <c:v>胸外科</c:v>
                </c:pt>
                <c:pt idx="30">
                  <c:v>心病一科</c:v>
                </c:pt>
                <c:pt idx="31">
                  <c:v>眼科</c:v>
                </c:pt>
                <c:pt idx="32">
                  <c:v>呼吸内科</c:v>
                </c:pt>
                <c:pt idx="33">
                  <c:v>肛肠科</c:v>
                </c:pt>
                <c:pt idx="34">
                  <c:v>妇科</c:v>
                </c:pt>
                <c:pt idx="35">
                  <c:v>东区重症医学科</c:v>
                </c:pt>
                <c:pt idx="36">
                  <c:v>肝胆外科</c:v>
                </c:pt>
                <c:pt idx="37">
                  <c:v>美容皮肤科</c:v>
                </c:pt>
                <c:pt idx="38">
                  <c:v>身心医学科</c:v>
                </c:pt>
                <c:pt idx="39">
                  <c:v>中医经典科</c:v>
                </c:pt>
                <c:pt idx="40">
                  <c:v>运动损伤骨科</c:v>
                </c:pt>
                <c:pt idx="41">
                  <c:v>东区肾病科</c:v>
                </c:pt>
                <c:pt idx="42">
                  <c:v>心血管内科</c:v>
                </c:pt>
                <c:pt idx="43">
                  <c:v>皮肤科</c:v>
                </c:pt>
                <c:pt idx="44">
                  <c:v>康复科</c:v>
                </c:pt>
                <c:pt idx="45">
                  <c:v>心病二科</c:v>
                </c:pt>
                <c:pt idx="46">
                  <c:v>老年医学科</c:v>
                </c:pt>
                <c:pt idx="47">
                  <c:v>肾病科</c:v>
                </c:pt>
                <c:pt idx="48">
                  <c:v>风湿病科</c:v>
                </c:pt>
                <c:pt idx="49">
                  <c:v>男科</c:v>
                </c:pt>
                <c:pt idx="50">
                  <c:v>肿瘤内科</c:v>
                </c:pt>
                <c:pt idx="51">
                  <c:v>脑病二科</c:v>
                </c:pt>
                <c:pt idx="52">
                  <c:v>脾胃病科</c:v>
                </c:pt>
                <c:pt idx="53">
                  <c:v>神经外科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脊柱骨科</c:v>
                </c:pt>
                <c:pt idx="57">
                  <c:v>肝病科</c:v>
                </c:pt>
                <c:pt idx="58">
                  <c:v>医院</c:v>
                </c:pt>
                <c:pt idx="59">
                  <c:v>内分泌科</c:v>
                </c:pt>
                <c:pt idx="60">
                  <c:v>乳腺甲状腺外科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98.25334921620745</c:v>
                </c:pt>
                <c:pt idx="1">
                  <c:v>98.07176149190184</c:v>
                </c:pt>
                <c:pt idx="2">
                  <c:v>95.24341947802395</c:v>
                </c:pt>
                <c:pt idx="3">
                  <c:v>93.59851269289227</c:v>
                </c:pt>
                <c:pt idx="4">
                  <c:v>93.39474100794725</c:v>
                </c:pt>
                <c:pt idx="5">
                  <c:v>89.55363971428329</c:v>
                </c:pt>
                <c:pt idx="6">
                  <c:v>86.85280582852228</c:v>
                </c:pt>
                <c:pt idx="7">
                  <c:v>85.61438560676893</c:v>
                </c:pt>
                <c:pt idx="8">
                  <c:v>83.67186930811701</c:v>
                </c:pt>
                <c:pt idx="9">
                  <c:v>80.52025615814165</c:v>
                </c:pt>
                <c:pt idx="10">
                  <c:v>78.72468110904988</c:v>
                </c:pt>
                <c:pt idx="11">
                  <c:v>77.59244250132873</c:v>
                </c:pt>
                <c:pt idx="12">
                  <c:v>77.16224315296738</c:v>
                </c:pt>
                <c:pt idx="13">
                  <c:v>76.641430258595</c:v>
                </c:pt>
                <c:pt idx="14">
                  <c:v>73.27324421055135</c:v>
                </c:pt>
                <c:pt idx="15">
                  <c:v>73.2465187248375</c:v>
                </c:pt>
                <c:pt idx="16">
                  <c:v>70.9817617455353</c:v>
                </c:pt>
                <c:pt idx="17">
                  <c:v>66.2867816163155</c:v>
                </c:pt>
                <c:pt idx="18">
                  <c:v>65.06920833247476</c:v>
                </c:pt>
                <c:pt idx="19">
                  <c:v>61.76380864486444</c:v>
                </c:pt>
                <c:pt idx="20">
                  <c:v>59.01655490775504</c:v>
                </c:pt>
                <c:pt idx="21">
                  <c:v>58.744807126766</c:v>
                </c:pt>
                <c:pt idx="22">
                  <c:v>57.587404136079236</c:v>
                </c:pt>
                <c:pt idx="23">
                  <c:v>52.55767408220875</c:v>
                </c:pt>
                <c:pt idx="24">
                  <c:v>51.71929031632665</c:v>
                </c:pt>
                <c:pt idx="25">
                  <c:v>51.69832864230099</c:v>
                </c:pt>
                <c:pt idx="26">
                  <c:v>46.959094803845545</c:v>
                </c:pt>
                <c:pt idx="27">
                  <c:v>46.56944317914018</c:v>
                </c:pt>
                <c:pt idx="28">
                  <c:v>45.514741855323734</c:v>
                </c:pt>
                <c:pt idx="29">
                  <c:v>45.22711577389198</c:v>
                </c:pt>
                <c:pt idx="30">
                  <c:v>40.75076695857292</c:v>
                </c:pt>
                <c:pt idx="31">
                  <c:v>38.9242579758859</c:v>
                </c:pt>
                <c:pt idx="32">
                  <c:v>38.4802612164995</c:v>
                </c:pt>
                <c:pt idx="33">
                  <c:v>35.17272404684066</c:v>
                </c:pt>
                <c:pt idx="34">
                  <c:v>34.35772029541149</c:v>
                </c:pt>
                <c:pt idx="35">
                  <c:v>33.42137687192388</c:v>
                </c:pt>
                <c:pt idx="36">
                  <c:v>31.857701237847657</c:v>
                </c:pt>
                <c:pt idx="37">
                  <c:v>30.713953074122546</c:v>
                </c:pt>
                <c:pt idx="38">
                  <c:v>30.013202799624583</c:v>
                </c:pt>
                <c:pt idx="39">
                  <c:v>29.661482112370187</c:v>
                </c:pt>
                <c:pt idx="40">
                  <c:v>26.94260161745421</c:v>
                </c:pt>
                <c:pt idx="41">
                  <c:v>26.578285749816178</c:v>
                </c:pt>
                <c:pt idx="42">
                  <c:v>25.850639840792923</c:v>
                </c:pt>
                <c:pt idx="43">
                  <c:v>25.699781364028883</c:v>
                </c:pt>
                <c:pt idx="44">
                  <c:v>25.426509684617415</c:v>
                </c:pt>
                <c:pt idx="45">
                  <c:v>24.12197237499707</c:v>
                </c:pt>
                <c:pt idx="46">
                  <c:v>22.759405505476728</c:v>
                </c:pt>
                <c:pt idx="47">
                  <c:v>19.83170680351176</c:v>
                </c:pt>
                <c:pt idx="48">
                  <c:v>19.577217453768036</c:v>
                </c:pt>
                <c:pt idx="49">
                  <c:v>16.506772037855466</c:v>
                </c:pt>
                <c:pt idx="50">
                  <c:v>14.507737939620547</c:v>
                </c:pt>
                <c:pt idx="51">
                  <c:v>14.182955799439778</c:v>
                </c:pt>
                <c:pt idx="52">
                  <c:v>7.069492502627894</c:v>
                </c:pt>
                <c:pt idx="53">
                  <c:v>6.359881297115022</c:v>
                </c:pt>
                <c:pt idx="54">
                  <c:v>5.784072726365053</c:v>
                </c:pt>
                <c:pt idx="55">
                  <c:v>4.90942983788607</c:v>
                </c:pt>
                <c:pt idx="56">
                  <c:v>3.0599921208449787</c:v>
                </c:pt>
                <c:pt idx="57">
                  <c:v>2.6482041006177015</c:v>
                </c:pt>
                <c:pt idx="58">
                  <c:v>2.2693023366793685</c:v>
                </c:pt>
                <c:pt idx="59">
                  <c:v>0.5672071491922281</c:v>
                </c:pt>
                <c:pt idx="60">
                  <c:v>0.41249481300604796</c:v>
                </c:pt>
                <c:pt idx="61">
                  <c:v>0.2623404971361154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肝病科</c:v>
                </c:pt>
                <c:pt idx="2">
                  <c:v>医院</c:v>
                </c:pt>
                <c:pt idx="3">
                  <c:v>耳鼻喉科</c:v>
                </c:pt>
                <c:pt idx="4">
                  <c:v>显微骨科</c:v>
                </c:pt>
                <c:pt idx="5">
                  <c:v>关节骨科</c:v>
                </c:pt>
                <c:pt idx="6">
                  <c:v>乳腺甲状腺外科</c:v>
                </c:pt>
                <c:pt idx="7">
                  <c:v>东区肾病科</c:v>
                </c:pt>
                <c:pt idx="8">
                  <c:v>血液科</c:v>
                </c:pt>
                <c:pt idx="9">
                  <c:v>肝胆外科</c:v>
                </c:pt>
                <c:pt idx="10">
                  <c:v>普通外科</c:v>
                </c:pt>
                <c:pt idx="11">
                  <c:v>针灸科</c:v>
                </c:pt>
                <c:pt idx="12">
                  <c:v>心病四科</c:v>
                </c:pt>
                <c:pt idx="13">
                  <c:v>脑病一科</c:v>
                </c:pt>
                <c:pt idx="14">
                  <c:v>呼吸内科</c:v>
                </c:pt>
                <c:pt idx="15">
                  <c:v>内分泌科</c:v>
                </c:pt>
                <c:pt idx="16">
                  <c:v>心病一科</c:v>
                </c:pt>
                <c:pt idx="17">
                  <c:v>小儿推拿科</c:v>
                </c:pt>
                <c:pt idx="18">
                  <c:v>中医外治中心</c:v>
                </c:pt>
                <c:pt idx="19">
                  <c:v>妇二科</c:v>
                </c:pt>
                <c:pt idx="20">
                  <c:v>脑病三科</c:v>
                </c:pt>
                <c:pt idx="21">
                  <c:v>微创骨科</c:v>
                </c:pt>
                <c:pt idx="22">
                  <c:v>肾病科</c:v>
                </c:pt>
                <c:pt idx="23">
                  <c:v>老年医学科</c:v>
                </c:pt>
                <c:pt idx="24">
                  <c:v>肿瘤内科</c:v>
                </c:pt>
                <c:pt idx="25">
                  <c:v>东区重症医学科</c:v>
                </c:pt>
                <c:pt idx="26">
                  <c:v>风湿病科</c:v>
                </c:pt>
                <c:pt idx="27">
                  <c:v>心血管内科</c:v>
                </c:pt>
                <c:pt idx="28">
                  <c:v>胸外科</c:v>
                </c:pt>
                <c:pt idx="29">
                  <c:v>神经外科</c:v>
                </c:pt>
                <c:pt idx="30">
                  <c:v>治未病中心</c:v>
                </c:pt>
                <c:pt idx="31">
                  <c:v>重症医学科</c:v>
                </c:pt>
                <c:pt idx="32">
                  <c:v>神经内科</c:v>
                </c:pt>
                <c:pt idx="33">
                  <c:v>创伤骨科</c:v>
                </c:pt>
                <c:pt idx="34">
                  <c:v>脾胃科消化科合并</c:v>
                </c:pt>
                <c:pt idx="35">
                  <c:v>脾胃病科</c:v>
                </c:pt>
                <c:pt idx="36">
                  <c:v>身心医学科</c:v>
                </c:pt>
                <c:pt idx="37">
                  <c:v>泌尿外科</c:v>
                </c:pt>
                <c:pt idx="38">
                  <c:v>产科</c:v>
                </c:pt>
                <c:pt idx="39">
                  <c:v>皮肤科</c:v>
                </c:pt>
                <c:pt idx="40">
                  <c:v>中医经典科</c:v>
                </c:pt>
                <c:pt idx="41">
                  <c:v>肛肠科</c:v>
                </c:pt>
                <c:pt idx="42">
                  <c:v>康复科</c:v>
                </c:pt>
                <c:pt idx="43">
                  <c:v>西区重症医学科</c:v>
                </c:pt>
                <c:pt idx="44">
                  <c:v>运动损伤骨科</c:v>
                </c:pt>
                <c:pt idx="45">
                  <c:v>肾脏内科</c:v>
                </c:pt>
                <c:pt idx="46">
                  <c:v>眼科</c:v>
                </c:pt>
                <c:pt idx="47">
                  <c:v>美容皮肤科</c:v>
                </c:pt>
                <c:pt idx="48">
                  <c:v>综合内科</c:v>
                </c:pt>
                <c:pt idx="49">
                  <c:v>脊柱骨科</c:v>
                </c:pt>
                <c:pt idx="50">
                  <c:v>妇科妇二科合并</c:v>
                </c:pt>
                <c:pt idx="51">
                  <c:v>推拿科</c:v>
                </c:pt>
                <c:pt idx="52">
                  <c:v>周围血管科</c:v>
                </c:pt>
                <c:pt idx="53">
                  <c:v>男科</c:v>
                </c:pt>
                <c:pt idx="54">
                  <c:v>儿科</c:v>
                </c:pt>
                <c:pt idx="55">
                  <c:v>心病三科</c:v>
                </c:pt>
                <c:pt idx="56">
                  <c:v>脑病二科</c:v>
                </c:pt>
                <c:pt idx="57">
                  <c:v>妇科</c:v>
                </c:pt>
                <c:pt idx="58">
                  <c:v>小儿骨科</c:v>
                </c:pt>
                <c:pt idx="59">
                  <c:v>口腔科</c:v>
                </c:pt>
                <c:pt idx="60">
                  <c:v>心病二科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98.77766544863931</c:v>
                </c:pt>
                <c:pt idx="2">
                  <c:v>97.79695472709572</c:v>
                </c:pt>
                <c:pt idx="3">
                  <c:v>97.3375793407239</c:v>
                </c:pt>
                <c:pt idx="4">
                  <c:v>95.30064462363319</c:v>
                </c:pt>
                <c:pt idx="5">
                  <c:v>93.23170418923385</c:v>
                </c:pt>
                <c:pt idx="6">
                  <c:v>93.02503244697444</c:v>
                </c:pt>
                <c:pt idx="7">
                  <c:v>91.97212589833795</c:v>
                </c:pt>
                <c:pt idx="8">
                  <c:v>90.59203154856338</c:v>
                </c:pt>
                <c:pt idx="9">
                  <c:v>89.83736089246338</c:v>
                </c:pt>
                <c:pt idx="10">
                  <c:v>85.88978513932825</c:v>
                </c:pt>
                <c:pt idx="11">
                  <c:v>83.50231993709349</c:v>
                </c:pt>
                <c:pt idx="12">
                  <c:v>83.45903074224226</c:v>
                </c:pt>
                <c:pt idx="13">
                  <c:v>81.88304062947925</c:v>
                </c:pt>
                <c:pt idx="14">
                  <c:v>79.47748482802191</c:v>
                </c:pt>
                <c:pt idx="15">
                  <c:v>79.29287803960142</c:v>
                </c:pt>
                <c:pt idx="16">
                  <c:v>77.00261837237336</c:v>
                </c:pt>
                <c:pt idx="17">
                  <c:v>74.13031760599158</c:v>
                </c:pt>
                <c:pt idx="18">
                  <c:v>68.86300955154454</c:v>
                </c:pt>
                <c:pt idx="19">
                  <c:v>68.55501488071378</c:v>
                </c:pt>
                <c:pt idx="20">
                  <c:v>65.88367601867463</c:v>
                </c:pt>
                <c:pt idx="21">
                  <c:v>64.79348436958756</c:v>
                </c:pt>
                <c:pt idx="22">
                  <c:v>64.62679894228891</c:v>
                </c:pt>
                <c:pt idx="23">
                  <c:v>63.19671835984042</c:v>
                </c:pt>
                <c:pt idx="24">
                  <c:v>59.42721914849398</c:v>
                </c:pt>
                <c:pt idx="25">
                  <c:v>58.98228687081665</c:v>
                </c:pt>
                <c:pt idx="26">
                  <c:v>58.29506583450197</c:v>
                </c:pt>
                <c:pt idx="27">
                  <c:v>57.73746950444702</c:v>
                </c:pt>
                <c:pt idx="28">
                  <c:v>54.55941655466885</c:v>
                </c:pt>
                <c:pt idx="29">
                  <c:v>54.48059719135875</c:v>
                </c:pt>
                <c:pt idx="30">
                  <c:v>54.03796649872471</c:v>
                </c:pt>
                <c:pt idx="31">
                  <c:v>53.82061891074473</c:v>
                </c:pt>
                <c:pt idx="32">
                  <c:v>52.31940816832898</c:v>
                </c:pt>
                <c:pt idx="33">
                  <c:v>50.02831750662895</c:v>
                </c:pt>
                <c:pt idx="34">
                  <c:v>45.77938619642813</c:v>
                </c:pt>
                <c:pt idx="35">
                  <c:v>45.48056087018159</c:v>
                </c:pt>
                <c:pt idx="36">
                  <c:v>40.48755126887891</c:v>
                </c:pt>
                <c:pt idx="37">
                  <c:v>37.735088471780024</c:v>
                </c:pt>
                <c:pt idx="38">
                  <c:v>36.830489613639024</c:v>
                </c:pt>
                <c:pt idx="39">
                  <c:v>33.006331615455885</c:v>
                </c:pt>
                <c:pt idx="40">
                  <c:v>31.45757750671088</c:v>
                </c:pt>
                <c:pt idx="41">
                  <c:v>30.915854759035252</c:v>
                </c:pt>
                <c:pt idx="42">
                  <c:v>28.991323923619316</c:v>
                </c:pt>
                <c:pt idx="43">
                  <c:v>26.941069949663547</c:v>
                </c:pt>
                <c:pt idx="44">
                  <c:v>26.783264438322586</c:v>
                </c:pt>
                <c:pt idx="45">
                  <c:v>24.902161064162108</c:v>
                </c:pt>
                <c:pt idx="46">
                  <c:v>24.822434462701334</c:v>
                </c:pt>
                <c:pt idx="47">
                  <c:v>21.91487379014137</c:v>
                </c:pt>
                <c:pt idx="48">
                  <c:v>21.474663246680194</c:v>
                </c:pt>
                <c:pt idx="49">
                  <c:v>18.96173765464703</c:v>
                </c:pt>
                <c:pt idx="50">
                  <c:v>16.133845761478046</c:v>
                </c:pt>
                <c:pt idx="51">
                  <c:v>15.957991745757777</c:v>
                </c:pt>
                <c:pt idx="52">
                  <c:v>15.582392946208524</c:v>
                </c:pt>
                <c:pt idx="53">
                  <c:v>14.928029668780304</c:v>
                </c:pt>
                <c:pt idx="54">
                  <c:v>14.40653557957195</c:v>
                </c:pt>
                <c:pt idx="55">
                  <c:v>11.785568879346313</c:v>
                </c:pt>
                <c:pt idx="56">
                  <c:v>11.71580842776366</c:v>
                </c:pt>
                <c:pt idx="57">
                  <c:v>10.355374085230224</c:v>
                </c:pt>
                <c:pt idx="58">
                  <c:v>10.262443255630782</c:v>
                </c:pt>
                <c:pt idx="59">
                  <c:v>6.36481157184463</c:v>
                </c:pt>
                <c:pt idx="60">
                  <c:v>4.843812325829628</c:v>
                </c:pt>
                <c:pt idx="61">
                  <c:v>4.679845508369748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治未病中心</c:v>
                </c:pt>
                <c:pt idx="2">
                  <c:v>重症医学科</c:v>
                </c:pt>
                <c:pt idx="3">
                  <c:v>风湿病科</c:v>
                </c:pt>
                <c:pt idx="4">
                  <c:v>胸外科</c:v>
                </c:pt>
                <c:pt idx="5">
                  <c:v>皮肤科</c:v>
                </c:pt>
                <c:pt idx="6">
                  <c:v>脑病一科</c:v>
                </c:pt>
                <c:pt idx="7">
                  <c:v>运动损伤骨科</c:v>
                </c:pt>
                <c:pt idx="8">
                  <c:v>妇科</c:v>
                </c:pt>
                <c:pt idx="9">
                  <c:v>综合内科</c:v>
                </c:pt>
                <c:pt idx="10">
                  <c:v>眼科</c:v>
                </c:pt>
                <c:pt idx="11">
                  <c:v>医院</c:v>
                </c:pt>
                <c:pt idx="12">
                  <c:v>口腔科</c:v>
                </c:pt>
                <c:pt idx="13">
                  <c:v>乳腺甲状腺外科</c:v>
                </c:pt>
                <c:pt idx="14">
                  <c:v>康复科</c:v>
                </c:pt>
                <c:pt idx="15">
                  <c:v>内分泌科</c:v>
                </c:pt>
                <c:pt idx="16">
                  <c:v>心病二科</c:v>
                </c:pt>
                <c:pt idx="17">
                  <c:v>东区重症医学科</c:v>
                </c:pt>
                <c:pt idx="18">
                  <c:v>脑病三科</c:v>
                </c:pt>
                <c:pt idx="19">
                  <c:v>关节骨科</c:v>
                </c:pt>
                <c:pt idx="20">
                  <c:v>血液科</c:v>
                </c:pt>
                <c:pt idx="21">
                  <c:v>心血管内科</c:v>
                </c:pt>
                <c:pt idx="22">
                  <c:v>针灸科</c:v>
                </c:pt>
                <c:pt idx="23">
                  <c:v>脊柱骨科</c:v>
                </c:pt>
                <c:pt idx="24">
                  <c:v>小儿骨科</c:v>
                </c:pt>
                <c:pt idx="25">
                  <c:v>中医经典科</c:v>
                </c:pt>
                <c:pt idx="26">
                  <c:v>呼吸内科</c:v>
                </c:pt>
                <c:pt idx="27">
                  <c:v>普通外科</c:v>
                </c:pt>
                <c:pt idx="28">
                  <c:v>小儿推拿科</c:v>
                </c:pt>
                <c:pt idx="29">
                  <c:v>脾胃病科</c:v>
                </c:pt>
                <c:pt idx="30">
                  <c:v>脑病二科</c:v>
                </c:pt>
                <c:pt idx="31">
                  <c:v>美容皮肤科</c:v>
                </c:pt>
                <c:pt idx="32">
                  <c:v>肝病科</c:v>
                </c:pt>
                <c:pt idx="33">
                  <c:v>肾病科</c:v>
                </c:pt>
                <c:pt idx="34">
                  <c:v>产科</c:v>
                </c:pt>
                <c:pt idx="35">
                  <c:v>创伤骨科</c:v>
                </c:pt>
                <c:pt idx="36">
                  <c:v>心病三科</c:v>
                </c:pt>
                <c:pt idx="37">
                  <c:v>消化内科</c:v>
                </c:pt>
                <c:pt idx="38">
                  <c:v>肿瘤内科</c:v>
                </c:pt>
                <c:pt idx="39">
                  <c:v>微创骨科</c:v>
                </c:pt>
                <c:pt idx="40">
                  <c:v>西区重症医学科</c:v>
                </c:pt>
                <c:pt idx="41">
                  <c:v>骨科</c:v>
                </c:pt>
                <c:pt idx="42">
                  <c:v>周围血管科</c:v>
                </c:pt>
                <c:pt idx="43">
                  <c:v>肛肠科</c:v>
                </c:pt>
                <c:pt idx="44">
                  <c:v>妇二科</c:v>
                </c:pt>
                <c:pt idx="45">
                  <c:v>心病一科</c:v>
                </c:pt>
                <c:pt idx="46">
                  <c:v>妇科妇二科合并</c:v>
                </c:pt>
                <c:pt idx="47">
                  <c:v>肾脏内科</c:v>
                </c:pt>
                <c:pt idx="48">
                  <c:v>肝胆外科</c:v>
                </c:pt>
                <c:pt idx="49">
                  <c:v>泌尿外科</c:v>
                </c:pt>
                <c:pt idx="50">
                  <c:v>中医外治中心</c:v>
                </c:pt>
                <c:pt idx="51">
                  <c:v>耳鼻喉科</c:v>
                </c:pt>
                <c:pt idx="52">
                  <c:v>显微骨科</c:v>
                </c:pt>
                <c:pt idx="53">
                  <c:v>身心医学科</c:v>
                </c:pt>
                <c:pt idx="54">
                  <c:v>神经内科</c:v>
                </c:pt>
                <c:pt idx="55">
                  <c:v>老年医学科</c:v>
                </c:pt>
                <c:pt idx="56">
                  <c:v>心病四科</c:v>
                </c:pt>
                <c:pt idx="57">
                  <c:v>东区肾病科</c:v>
                </c:pt>
                <c:pt idx="58">
                  <c:v>男科</c:v>
                </c:pt>
                <c:pt idx="59">
                  <c:v>推拿科</c:v>
                </c:pt>
                <c:pt idx="60">
                  <c:v>神经外科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85.34704002781454</c:v>
                </c:pt>
                <c:pt idx="2">
                  <c:v>41.19253213389778</c:v>
                </c:pt>
                <c:pt idx="3">
                  <c:v>40.416275631514424</c:v>
                </c:pt>
                <c:pt idx="4">
                  <c:v>30.26524397465407</c:v>
                </c:pt>
                <c:pt idx="5">
                  <c:v>24.9258331335989</c:v>
                </c:pt>
                <c:pt idx="6">
                  <c:v>23.19901724976247</c:v>
                </c:pt>
                <c:pt idx="7">
                  <c:v>19.061342985093237</c:v>
                </c:pt>
                <c:pt idx="8">
                  <c:v>14.567437295151327</c:v>
                </c:pt>
                <c:pt idx="9">
                  <c:v>12.053591382530218</c:v>
                </c:pt>
                <c:pt idx="10">
                  <c:v>12.052728398131858</c:v>
                </c:pt>
                <c:pt idx="11">
                  <c:v>10.403608040608601</c:v>
                </c:pt>
                <c:pt idx="12">
                  <c:v>9.241743757933916</c:v>
                </c:pt>
                <c:pt idx="13">
                  <c:v>9.230145595866919</c:v>
                </c:pt>
                <c:pt idx="14">
                  <c:v>7.0640037716871635</c:v>
                </c:pt>
                <c:pt idx="15">
                  <c:v>7.005041305292095</c:v>
                </c:pt>
                <c:pt idx="16">
                  <c:v>6.274691280501493</c:v>
                </c:pt>
                <c:pt idx="17">
                  <c:v>4.439397466868818</c:v>
                </c:pt>
                <c:pt idx="18">
                  <c:v>4.307492584173394</c:v>
                </c:pt>
                <c:pt idx="19">
                  <c:v>4.217382466652972</c:v>
                </c:pt>
                <c:pt idx="20">
                  <c:v>3.9731552249266393</c:v>
                </c:pt>
                <c:pt idx="21">
                  <c:v>3.925968551388896</c:v>
                </c:pt>
                <c:pt idx="22">
                  <c:v>3.727972020739234</c:v>
                </c:pt>
                <c:pt idx="23">
                  <c:v>3.6408378337281118</c:v>
                </c:pt>
                <c:pt idx="24">
                  <c:v>3.423289170696554</c:v>
                </c:pt>
                <c:pt idx="25">
                  <c:v>3.390033652518791</c:v>
                </c:pt>
                <c:pt idx="26">
                  <c:v>3.273635700883828</c:v>
                </c:pt>
                <c:pt idx="27">
                  <c:v>3.1419212251056994</c:v>
                </c:pt>
                <c:pt idx="28">
                  <c:v>3.1276183461723956</c:v>
                </c:pt>
                <c:pt idx="29">
                  <c:v>3.06362050518751</c:v>
                </c:pt>
                <c:pt idx="30">
                  <c:v>2.873118962906561</c:v>
                </c:pt>
                <c:pt idx="31">
                  <c:v>2.864057220362298</c:v>
                </c:pt>
                <c:pt idx="32">
                  <c:v>2.737929131096765</c:v>
                </c:pt>
                <c:pt idx="33">
                  <c:v>2.7072055210438464</c:v>
                </c:pt>
                <c:pt idx="34">
                  <c:v>2.6931412264200185</c:v>
                </c:pt>
                <c:pt idx="35">
                  <c:v>2.4932180076012878</c:v>
                </c:pt>
                <c:pt idx="36">
                  <c:v>2.4731141085854924</c:v>
                </c:pt>
                <c:pt idx="37">
                  <c:v>2.3970107109291847</c:v>
                </c:pt>
                <c:pt idx="38">
                  <c:v>2.386010308493416</c:v>
                </c:pt>
                <c:pt idx="39">
                  <c:v>2.3846291683584067</c:v>
                </c:pt>
                <c:pt idx="40">
                  <c:v>2.3496342376483277</c:v>
                </c:pt>
                <c:pt idx="41">
                  <c:v>2.2976973748807468</c:v>
                </c:pt>
                <c:pt idx="42">
                  <c:v>2.1778699115219124</c:v>
                </c:pt>
                <c:pt idx="43">
                  <c:v>2.1162625137491267</c:v>
                </c:pt>
                <c:pt idx="44">
                  <c:v>2.109085196470298</c:v>
                </c:pt>
                <c:pt idx="45">
                  <c:v>2.0735885368980616</c:v>
                </c:pt>
                <c:pt idx="46">
                  <c:v>1.9637490292304125</c:v>
                </c:pt>
                <c:pt idx="47">
                  <c:v>1.8388440049627595</c:v>
                </c:pt>
                <c:pt idx="48">
                  <c:v>1.8358135209775828</c:v>
                </c:pt>
                <c:pt idx="49">
                  <c:v>1.7729306934379734</c:v>
                </c:pt>
                <c:pt idx="50">
                  <c:v>1.746069654191684</c:v>
                </c:pt>
                <c:pt idx="51">
                  <c:v>1.7318893723453235</c:v>
                </c:pt>
                <c:pt idx="52">
                  <c:v>1.718221169934656</c:v>
                </c:pt>
                <c:pt idx="53">
                  <c:v>1.71780555416136</c:v>
                </c:pt>
                <c:pt idx="54">
                  <c:v>1.7000789075279334</c:v>
                </c:pt>
                <c:pt idx="55">
                  <c:v>1.696270748307423</c:v>
                </c:pt>
                <c:pt idx="56">
                  <c:v>1.6778744017079426</c:v>
                </c:pt>
                <c:pt idx="57">
                  <c:v>1.6759191262908903</c:v>
                </c:pt>
                <c:pt idx="58">
                  <c:v>1.6305347865555828</c:v>
                </c:pt>
                <c:pt idx="59">
                  <c:v>1.6301981289580132</c:v>
                </c:pt>
                <c:pt idx="60">
                  <c:v>1.616175173047218</c:v>
                </c:pt>
                <c:pt idx="61">
                  <c:v>1.5898172980038119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综合内科</c:v>
                </c:pt>
                <c:pt idx="1">
                  <c:v>肿瘤内科</c:v>
                </c:pt>
                <c:pt idx="2">
                  <c:v>心病一科</c:v>
                </c:pt>
                <c:pt idx="3">
                  <c:v>肛肠科</c:v>
                </c:pt>
                <c:pt idx="4">
                  <c:v>医院</c:v>
                </c:pt>
                <c:pt idx="5">
                  <c:v>妇科妇二科合并</c:v>
                </c:pt>
                <c:pt idx="6">
                  <c:v>脾胃病科</c:v>
                </c:pt>
                <c:pt idx="7">
                  <c:v>内分泌科</c:v>
                </c:pt>
                <c:pt idx="8">
                  <c:v>心血管内科</c:v>
                </c:pt>
                <c:pt idx="9">
                  <c:v>妇科</c:v>
                </c:pt>
                <c:pt idx="10">
                  <c:v>创伤骨科</c:v>
                </c:pt>
                <c:pt idx="11">
                  <c:v>脊柱骨科</c:v>
                </c:pt>
                <c:pt idx="12">
                  <c:v>心病四科</c:v>
                </c:pt>
                <c:pt idx="13">
                  <c:v>脑病三科</c:v>
                </c:pt>
                <c:pt idx="14">
                  <c:v>胸外科</c:v>
                </c:pt>
                <c:pt idx="15">
                  <c:v>妇二科</c:v>
                </c:pt>
                <c:pt idx="16">
                  <c:v>骨科</c:v>
                </c:pt>
                <c:pt idx="17">
                  <c:v>小儿推拿科</c:v>
                </c:pt>
                <c:pt idx="18">
                  <c:v>肝病科</c:v>
                </c:pt>
                <c:pt idx="19">
                  <c:v>肾脏内科</c:v>
                </c:pt>
                <c:pt idx="20">
                  <c:v>心病三科</c:v>
                </c:pt>
                <c:pt idx="21">
                  <c:v>脑病一科</c:v>
                </c:pt>
                <c:pt idx="22">
                  <c:v>呼吸内科</c:v>
                </c:pt>
                <c:pt idx="23">
                  <c:v>周围血管科</c:v>
                </c:pt>
                <c:pt idx="24">
                  <c:v>微创骨科</c:v>
                </c:pt>
                <c:pt idx="25">
                  <c:v>关节骨科</c:v>
                </c:pt>
                <c:pt idx="26">
                  <c:v>东区重症医学科</c:v>
                </c:pt>
                <c:pt idx="27">
                  <c:v>普通外科</c:v>
                </c:pt>
                <c:pt idx="28">
                  <c:v>皮肤科</c:v>
                </c:pt>
                <c:pt idx="29">
                  <c:v>针灸科</c:v>
                </c:pt>
                <c:pt idx="30">
                  <c:v>脑病二科</c:v>
                </c:pt>
                <c:pt idx="31">
                  <c:v>推拿科</c:v>
                </c:pt>
                <c:pt idx="32">
                  <c:v>血液科</c:v>
                </c:pt>
                <c:pt idx="33">
                  <c:v>治未病中心</c:v>
                </c:pt>
                <c:pt idx="34">
                  <c:v>老年医学科</c:v>
                </c:pt>
                <c:pt idx="35">
                  <c:v>风湿病科</c:v>
                </c:pt>
                <c:pt idx="36">
                  <c:v>美容皮肤科</c:v>
                </c:pt>
                <c:pt idx="37">
                  <c:v>西区重症医学科</c:v>
                </c:pt>
                <c:pt idx="38">
                  <c:v>耳鼻喉科</c:v>
                </c:pt>
                <c:pt idx="39">
                  <c:v>中医外治中心</c:v>
                </c:pt>
                <c:pt idx="40">
                  <c:v>康复科</c:v>
                </c:pt>
                <c:pt idx="41">
                  <c:v>口腔科</c:v>
                </c:pt>
                <c:pt idx="42">
                  <c:v>心病二科</c:v>
                </c:pt>
                <c:pt idx="43">
                  <c:v>肝胆外科</c:v>
                </c:pt>
                <c:pt idx="44">
                  <c:v>产科</c:v>
                </c:pt>
                <c:pt idx="45">
                  <c:v>显微骨科</c:v>
                </c:pt>
                <c:pt idx="46">
                  <c:v>重症医学科</c:v>
                </c:pt>
                <c:pt idx="47">
                  <c:v>身心医学科</c:v>
                </c:pt>
                <c:pt idx="48">
                  <c:v>神经外科</c:v>
                </c:pt>
                <c:pt idx="49">
                  <c:v>肾病科</c:v>
                </c:pt>
                <c:pt idx="50">
                  <c:v>儿科</c:v>
                </c:pt>
                <c:pt idx="51">
                  <c:v>消化内科</c:v>
                </c:pt>
                <c:pt idx="52">
                  <c:v>眼科</c:v>
                </c:pt>
                <c:pt idx="53">
                  <c:v>脾胃科消化科合并</c:v>
                </c:pt>
                <c:pt idx="54">
                  <c:v>中医经典科</c:v>
                </c:pt>
                <c:pt idx="55">
                  <c:v>神经内科</c:v>
                </c:pt>
                <c:pt idx="56">
                  <c:v>泌尿外科</c:v>
                </c:pt>
                <c:pt idx="57">
                  <c:v>小儿骨科</c:v>
                </c:pt>
                <c:pt idx="58">
                  <c:v>男科</c:v>
                </c:pt>
                <c:pt idx="59">
                  <c:v>运动损伤骨科</c:v>
                </c:pt>
                <c:pt idx="60">
                  <c:v>东区肾病科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97.68827910183471</c:v>
                </c:pt>
                <c:pt idx="2">
                  <c:v>35.9270171214608</c:v>
                </c:pt>
                <c:pt idx="3">
                  <c:v>18.162398784005784</c:v>
                </c:pt>
                <c:pt idx="4">
                  <c:v>16.48559230495627</c:v>
                </c:pt>
                <c:pt idx="5">
                  <c:v>13.145253062361368</c:v>
                </c:pt>
                <c:pt idx="6">
                  <c:v>10.413183224741873</c:v>
                </c:pt>
                <c:pt idx="7">
                  <c:v>9.719691757075035</c:v>
                </c:pt>
                <c:pt idx="8">
                  <c:v>7.234773306537089</c:v>
                </c:pt>
                <c:pt idx="9">
                  <c:v>7.148521224131744</c:v>
                </c:pt>
                <c:pt idx="10">
                  <c:v>6.9333154430165305</c:v>
                </c:pt>
                <c:pt idx="11">
                  <c:v>6.728733419850677</c:v>
                </c:pt>
                <c:pt idx="12">
                  <c:v>5.554346569931443</c:v>
                </c:pt>
                <c:pt idx="13">
                  <c:v>4.798925484259232</c:v>
                </c:pt>
                <c:pt idx="14">
                  <c:v>4.771544063561769</c:v>
                </c:pt>
                <c:pt idx="15">
                  <c:v>4.260839789540614</c:v>
                </c:pt>
                <c:pt idx="16">
                  <c:v>3.8404779159795877</c:v>
                </c:pt>
                <c:pt idx="17">
                  <c:v>3.7769625345295132</c:v>
                </c:pt>
                <c:pt idx="18">
                  <c:v>3.641314333203731</c:v>
                </c:pt>
                <c:pt idx="19">
                  <c:v>3.3663635697457743</c:v>
                </c:pt>
                <c:pt idx="20">
                  <c:v>3.3518086186611544</c:v>
                </c:pt>
                <c:pt idx="21">
                  <c:v>3.3357404698173228</c:v>
                </c:pt>
                <c:pt idx="22">
                  <c:v>3.2636525520148125</c:v>
                </c:pt>
                <c:pt idx="23">
                  <c:v>3.2150120890595617</c:v>
                </c:pt>
                <c:pt idx="24">
                  <c:v>2.952731186834512</c:v>
                </c:pt>
                <c:pt idx="25">
                  <c:v>2.7938124170599643</c:v>
                </c:pt>
                <c:pt idx="26">
                  <c:v>2.6804240287694796</c:v>
                </c:pt>
                <c:pt idx="27">
                  <c:v>2.5980597312478038</c:v>
                </c:pt>
                <c:pt idx="28">
                  <c:v>2.4195121463808116</c:v>
                </c:pt>
                <c:pt idx="29">
                  <c:v>2.302986243307879</c:v>
                </c:pt>
                <c:pt idx="30">
                  <c:v>2.292505539736068</c:v>
                </c:pt>
                <c:pt idx="31">
                  <c:v>2.2484749700192275</c:v>
                </c:pt>
                <c:pt idx="32">
                  <c:v>2.1609960625906965</c:v>
                </c:pt>
                <c:pt idx="33">
                  <c:v>2.1018120497843</c:v>
                </c:pt>
                <c:pt idx="34">
                  <c:v>2.080729266586692</c:v>
                </c:pt>
                <c:pt idx="35">
                  <c:v>1.9822574886487239</c:v>
                </c:pt>
                <c:pt idx="36">
                  <c:v>1.9780684193245701</c:v>
                </c:pt>
                <c:pt idx="37">
                  <c:v>1.950174607650402</c:v>
                </c:pt>
                <c:pt idx="38">
                  <c:v>1.82595466428592</c:v>
                </c:pt>
                <c:pt idx="39">
                  <c:v>1.7853718756076031</c:v>
                </c:pt>
                <c:pt idx="40">
                  <c:v>1.7844572310294917</c:v>
                </c:pt>
                <c:pt idx="41">
                  <c:v>1.7020580990328187</c:v>
                </c:pt>
                <c:pt idx="42">
                  <c:v>1.694159493850619</c:v>
                </c:pt>
                <c:pt idx="43">
                  <c:v>1.6487705238721158</c:v>
                </c:pt>
                <c:pt idx="44">
                  <c:v>1.5942728089617297</c:v>
                </c:pt>
                <c:pt idx="45">
                  <c:v>1.55984369388521</c:v>
                </c:pt>
                <c:pt idx="46">
                  <c:v>1.501832565149314</c:v>
                </c:pt>
                <c:pt idx="47">
                  <c:v>1.4500373060706793</c:v>
                </c:pt>
                <c:pt idx="48">
                  <c:v>1.3318535927931925</c:v>
                </c:pt>
                <c:pt idx="49">
                  <c:v>1.3033564340475785</c:v>
                </c:pt>
                <c:pt idx="50">
                  <c:v>1.297526409859403</c:v>
                </c:pt>
                <c:pt idx="51">
                  <c:v>1.2894958585910241</c:v>
                </c:pt>
                <c:pt idx="52">
                  <c:v>1.267813296796313</c:v>
                </c:pt>
                <c:pt idx="53">
                  <c:v>1.217996950872404</c:v>
                </c:pt>
                <c:pt idx="54">
                  <c:v>1.2177397320720287</c:v>
                </c:pt>
                <c:pt idx="55">
                  <c:v>1.1733482163815063</c:v>
                </c:pt>
                <c:pt idx="56">
                  <c:v>1.172775670366556</c:v>
                </c:pt>
                <c:pt idx="57">
                  <c:v>1.1029345281703784</c:v>
                </c:pt>
                <c:pt idx="58">
                  <c:v>1.101354525217413</c:v>
                </c:pt>
                <c:pt idx="59">
                  <c:v>1.0979500522306425</c:v>
                </c:pt>
                <c:pt idx="60">
                  <c:v>1.0674130034596265</c:v>
                </c:pt>
                <c:pt idx="61">
                  <c:v>1.0544983787446516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运动损伤骨科</c:v>
                </c:pt>
                <c:pt idx="2">
                  <c:v>中医外治中心</c:v>
                </c:pt>
                <c:pt idx="3">
                  <c:v>小儿推拿科</c:v>
                </c:pt>
                <c:pt idx="4">
                  <c:v>创伤骨科</c:v>
                </c:pt>
                <c:pt idx="5">
                  <c:v>血液科</c:v>
                </c:pt>
                <c:pt idx="6">
                  <c:v>呼吸内科</c:v>
                </c:pt>
                <c:pt idx="7">
                  <c:v>美容皮肤科</c:v>
                </c:pt>
                <c:pt idx="8">
                  <c:v>心病二科</c:v>
                </c:pt>
                <c:pt idx="9">
                  <c:v>综合内科</c:v>
                </c:pt>
                <c:pt idx="10">
                  <c:v>肾脏内科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普通外科</c:v>
                </c:pt>
                <c:pt idx="14">
                  <c:v>周围血管科</c:v>
                </c:pt>
                <c:pt idx="15">
                  <c:v>消化内科</c:v>
                </c:pt>
                <c:pt idx="16">
                  <c:v>微创骨科</c:v>
                </c:pt>
                <c:pt idx="17">
                  <c:v>心病四科</c:v>
                </c:pt>
                <c:pt idx="18">
                  <c:v>肿瘤内科</c:v>
                </c:pt>
                <c:pt idx="19">
                  <c:v>耳鼻喉科</c:v>
                </c:pt>
                <c:pt idx="20">
                  <c:v>妇二科</c:v>
                </c:pt>
                <c:pt idx="21">
                  <c:v>治未病中心</c:v>
                </c:pt>
                <c:pt idx="22">
                  <c:v>西区重症医学科</c:v>
                </c:pt>
                <c:pt idx="23">
                  <c:v>泌尿外科</c:v>
                </c:pt>
                <c:pt idx="24">
                  <c:v>产科</c:v>
                </c:pt>
                <c:pt idx="25">
                  <c:v>骨科</c:v>
                </c:pt>
                <c:pt idx="26">
                  <c:v>乳腺甲状腺外科</c:v>
                </c:pt>
                <c:pt idx="27">
                  <c:v>肝病科</c:v>
                </c:pt>
                <c:pt idx="28">
                  <c:v>脑病一科</c:v>
                </c:pt>
                <c:pt idx="29">
                  <c:v>神经外科</c:v>
                </c:pt>
                <c:pt idx="30">
                  <c:v>关节骨科</c:v>
                </c:pt>
                <c:pt idx="31">
                  <c:v>脊柱骨科</c:v>
                </c:pt>
                <c:pt idx="32">
                  <c:v>医院</c:v>
                </c:pt>
                <c:pt idx="33">
                  <c:v>风湿病科</c:v>
                </c:pt>
                <c:pt idx="34">
                  <c:v>肛肠科</c:v>
                </c:pt>
                <c:pt idx="35">
                  <c:v>神经内科</c:v>
                </c:pt>
                <c:pt idx="36">
                  <c:v>脑病二科</c:v>
                </c:pt>
                <c:pt idx="37">
                  <c:v>东区重症医学科</c:v>
                </c:pt>
                <c:pt idx="38">
                  <c:v>心病一科</c:v>
                </c:pt>
                <c:pt idx="39">
                  <c:v>眼科</c:v>
                </c:pt>
                <c:pt idx="40">
                  <c:v>男科</c:v>
                </c:pt>
                <c:pt idx="41">
                  <c:v>康复科</c:v>
                </c:pt>
                <c:pt idx="42">
                  <c:v>老年医学科</c:v>
                </c:pt>
                <c:pt idx="43">
                  <c:v>妇科</c:v>
                </c:pt>
                <c:pt idx="44">
                  <c:v>皮肤科</c:v>
                </c:pt>
                <c:pt idx="45">
                  <c:v>心血管内科</c:v>
                </c:pt>
                <c:pt idx="46">
                  <c:v>儿科</c:v>
                </c:pt>
                <c:pt idx="47">
                  <c:v>重症医学科</c:v>
                </c:pt>
                <c:pt idx="48">
                  <c:v>脾胃科消化科合并</c:v>
                </c:pt>
                <c:pt idx="49">
                  <c:v>脾胃病科</c:v>
                </c:pt>
                <c:pt idx="50">
                  <c:v>肝胆外科</c:v>
                </c:pt>
                <c:pt idx="51">
                  <c:v>内分泌科</c:v>
                </c:pt>
                <c:pt idx="52">
                  <c:v>小儿骨科</c:v>
                </c:pt>
                <c:pt idx="53">
                  <c:v>脑病三科</c:v>
                </c:pt>
                <c:pt idx="54">
                  <c:v>妇科妇二科合并</c:v>
                </c:pt>
                <c:pt idx="55">
                  <c:v>东区肾病科</c:v>
                </c:pt>
                <c:pt idx="56">
                  <c:v>显微骨科</c:v>
                </c:pt>
                <c:pt idx="57">
                  <c:v>推拿科</c:v>
                </c:pt>
                <c:pt idx="58">
                  <c:v>针灸科</c:v>
                </c:pt>
                <c:pt idx="59">
                  <c:v>中医经典科</c:v>
                </c:pt>
                <c:pt idx="60">
                  <c:v>身心医学科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53.58825790682059</c:v>
                </c:pt>
                <c:pt idx="2">
                  <c:v>42.29876054407287</c:v>
                </c:pt>
                <c:pt idx="3">
                  <c:v>39.38309813876179</c:v>
                </c:pt>
                <c:pt idx="4">
                  <c:v>33.00723988534855</c:v>
                </c:pt>
                <c:pt idx="5">
                  <c:v>21.510471312935994</c:v>
                </c:pt>
                <c:pt idx="6">
                  <c:v>16.95207140819613</c:v>
                </c:pt>
                <c:pt idx="7">
                  <c:v>16.316338461193457</c:v>
                </c:pt>
                <c:pt idx="8">
                  <c:v>16.27202521504661</c:v>
                </c:pt>
                <c:pt idx="9">
                  <c:v>15.514245129267946</c:v>
                </c:pt>
                <c:pt idx="10">
                  <c:v>9.722446395091646</c:v>
                </c:pt>
                <c:pt idx="11">
                  <c:v>7.841387741990099</c:v>
                </c:pt>
                <c:pt idx="12">
                  <c:v>7.358033986049715</c:v>
                </c:pt>
                <c:pt idx="13">
                  <c:v>5.397994544128222</c:v>
                </c:pt>
                <c:pt idx="14">
                  <c:v>4.351485653115192</c:v>
                </c:pt>
                <c:pt idx="15">
                  <c:v>4.297266493458614</c:v>
                </c:pt>
                <c:pt idx="16">
                  <c:v>3.7756199665988244</c:v>
                </c:pt>
                <c:pt idx="17">
                  <c:v>3.7180820578605713</c:v>
                </c:pt>
                <c:pt idx="18">
                  <c:v>3.28326731950941</c:v>
                </c:pt>
                <c:pt idx="19">
                  <c:v>2.8273802828411743</c:v>
                </c:pt>
                <c:pt idx="20">
                  <c:v>2.735780990656433</c:v>
                </c:pt>
                <c:pt idx="21">
                  <c:v>2.619624053187224</c:v>
                </c:pt>
                <c:pt idx="22">
                  <c:v>2.329099834333574</c:v>
                </c:pt>
                <c:pt idx="23">
                  <c:v>2.281337013046532</c:v>
                </c:pt>
                <c:pt idx="24">
                  <c:v>2.1487462848906085</c:v>
                </c:pt>
                <c:pt idx="25">
                  <c:v>2.137477027325882</c:v>
                </c:pt>
                <c:pt idx="26">
                  <c:v>2.0020453040593438</c:v>
                </c:pt>
                <c:pt idx="27">
                  <c:v>1.9341182359158204</c:v>
                </c:pt>
                <c:pt idx="28">
                  <c:v>1.9053444967358</c:v>
                </c:pt>
                <c:pt idx="29">
                  <c:v>1.8285865014085436</c:v>
                </c:pt>
                <c:pt idx="30">
                  <c:v>1.7844701413620587</c:v>
                </c:pt>
                <c:pt idx="31">
                  <c:v>1.6237379145166977</c:v>
                </c:pt>
                <c:pt idx="32">
                  <c:v>1.418507003562956</c:v>
                </c:pt>
                <c:pt idx="33">
                  <c:v>1.3616369624432918</c:v>
                </c:pt>
                <c:pt idx="34">
                  <c:v>1.3574954411634297</c:v>
                </c:pt>
                <c:pt idx="35">
                  <c:v>1.2963872583871492</c:v>
                </c:pt>
                <c:pt idx="36">
                  <c:v>1.2893920285275695</c:v>
                </c:pt>
                <c:pt idx="37">
                  <c:v>1.2692151119012158</c:v>
                </c:pt>
                <c:pt idx="38">
                  <c:v>1.2683531765525702</c:v>
                </c:pt>
                <c:pt idx="39">
                  <c:v>1.1947745848846552</c:v>
                </c:pt>
                <c:pt idx="40">
                  <c:v>1.1860423542217955</c:v>
                </c:pt>
                <c:pt idx="41">
                  <c:v>1.1689269548452985</c:v>
                </c:pt>
                <c:pt idx="42">
                  <c:v>1.153333855029492</c:v>
                </c:pt>
                <c:pt idx="43">
                  <c:v>1.1151342902315062</c:v>
                </c:pt>
                <c:pt idx="44">
                  <c:v>1.0539599376714772</c:v>
                </c:pt>
                <c:pt idx="45">
                  <c:v>1.0529511995521341</c:v>
                </c:pt>
                <c:pt idx="46">
                  <c:v>1.044306883519194</c:v>
                </c:pt>
                <c:pt idx="47">
                  <c:v>1.0090313661380754</c:v>
                </c:pt>
                <c:pt idx="48">
                  <c:v>0.9780501645673539</c:v>
                </c:pt>
                <c:pt idx="49">
                  <c:v>0.9526167477924257</c:v>
                </c:pt>
                <c:pt idx="50">
                  <c:v>0.9371445208871704</c:v>
                </c:pt>
                <c:pt idx="51">
                  <c:v>0.9328601031254314</c:v>
                </c:pt>
                <c:pt idx="52">
                  <c:v>0.9308810804148907</c:v>
                </c:pt>
                <c:pt idx="53">
                  <c:v>0.9294077526276464</c:v>
                </c:pt>
                <c:pt idx="54">
                  <c:v>0.8876759732684917</c:v>
                </c:pt>
                <c:pt idx="55">
                  <c:v>0.8740975436794896</c:v>
                </c:pt>
                <c:pt idx="56">
                  <c:v>0.8711510199320689</c:v>
                </c:pt>
                <c:pt idx="57">
                  <c:v>0.8596596006577452</c:v>
                </c:pt>
                <c:pt idx="58">
                  <c:v>0.8337844704077223</c:v>
                </c:pt>
                <c:pt idx="59">
                  <c:v>0.8211557751565037</c:v>
                </c:pt>
                <c:pt idx="60">
                  <c:v>0.8108634280978904</c:v>
                </c:pt>
                <c:pt idx="61">
                  <c:v>0.8038359782299883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耳鼻喉科</c:v>
                </c:pt>
                <c:pt idx="2">
                  <c:v>治未病中心</c:v>
                </c:pt>
                <c:pt idx="3">
                  <c:v>微创骨科</c:v>
                </c:pt>
                <c:pt idx="4">
                  <c:v>西区重症医学科</c:v>
                </c:pt>
                <c:pt idx="5">
                  <c:v>普通外科</c:v>
                </c:pt>
                <c:pt idx="6">
                  <c:v>脑病一科</c:v>
                </c:pt>
                <c:pt idx="7">
                  <c:v>关节骨科</c:v>
                </c:pt>
                <c:pt idx="8">
                  <c:v>口腔科</c:v>
                </c:pt>
                <c:pt idx="9">
                  <c:v>血液科</c:v>
                </c:pt>
                <c:pt idx="10">
                  <c:v>创伤骨科</c:v>
                </c:pt>
                <c:pt idx="11">
                  <c:v>肝病科</c:v>
                </c:pt>
                <c:pt idx="12">
                  <c:v>推拿科</c:v>
                </c:pt>
                <c:pt idx="13">
                  <c:v>肿瘤内科</c:v>
                </c:pt>
                <c:pt idx="14">
                  <c:v>胸外科</c:v>
                </c:pt>
                <c:pt idx="15">
                  <c:v>心病三科</c:v>
                </c:pt>
                <c:pt idx="16">
                  <c:v>产科</c:v>
                </c:pt>
                <c:pt idx="17">
                  <c:v>脾胃病科</c:v>
                </c:pt>
                <c:pt idx="18">
                  <c:v>神经内科</c:v>
                </c:pt>
                <c:pt idx="19">
                  <c:v>肝胆外科</c:v>
                </c:pt>
                <c:pt idx="20">
                  <c:v>重症医学科</c:v>
                </c:pt>
                <c:pt idx="21">
                  <c:v>妇科</c:v>
                </c:pt>
                <c:pt idx="22">
                  <c:v>风湿病科</c:v>
                </c:pt>
                <c:pt idx="23">
                  <c:v>妇科妇二科合并</c:v>
                </c:pt>
                <c:pt idx="24">
                  <c:v>中医外治中心</c:v>
                </c:pt>
                <c:pt idx="25">
                  <c:v>心病二科</c:v>
                </c:pt>
                <c:pt idx="26">
                  <c:v>呼吸内科</c:v>
                </c:pt>
                <c:pt idx="27">
                  <c:v>男科</c:v>
                </c:pt>
                <c:pt idx="28">
                  <c:v>泌尿外科</c:v>
                </c:pt>
                <c:pt idx="29">
                  <c:v>脑病二科</c:v>
                </c:pt>
                <c:pt idx="30">
                  <c:v>肾病科</c:v>
                </c:pt>
                <c:pt idx="31">
                  <c:v>针灸科</c:v>
                </c:pt>
                <c:pt idx="32">
                  <c:v>心血管内科</c:v>
                </c:pt>
                <c:pt idx="33">
                  <c:v>神经外科</c:v>
                </c:pt>
                <c:pt idx="34">
                  <c:v>皮肤科</c:v>
                </c:pt>
                <c:pt idx="35">
                  <c:v>内分泌科</c:v>
                </c:pt>
                <c:pt idx="36">
                  <c:v>康复科</c:v>
                </c:pt>
                <c:pt idx="37">
                  <c:v>小儿推拿科</c:v>
                </c:pt>
                <c:pt idx="38">
                  <c:v>骨科</c:v>
                </c:pt>
                <c:pt idx="39">
                  <c:v>儿科</c:v>
                </c:pt>
                <c:pt idx="40">
                  <c:v>肾脏内科</c:v>
                </c:pt>
                <c:pt idx="41">
                  <c:v>老年医学科</c:v>
                </c:pt>
                <c:pt idx="42">
                  <c:v>脊柱骨科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心病一科</c:v>
                </c:pt>
                <c:pt idx="46">
                  <c:v>肛肠科</c:v>
                </c:pt>
                <c:pt idx="47">
                  <c:v>心病四科</c:v>
                </c:pt>
                <c:pt idx="48">
                  <c:v>身心医学科</c:v>
                </c:pt>
                <c:pt idx="49">
                  <c:v>乳腺甲状腺外科</c:v>
                </c:pt>
                <c:pt idx="50">
                  <c:v>妇二科</c:v>
                </c:pt>
                <c:pt idx="51">
                  <c:v>小儿骨科</c:v>
                </c:pt>
                <c:pt idx="52">
                  <c:v>脾胃科消化科合并</c:v>
                </c:pt>
                <c:pt idx="53">
                  <c:v>显微骨科</c:v>
                </c:pt>
                <c:pt idx="54">
                  <c:v>周围血管科</c:v>
                </c:pt>
                <c:pt idx="55">
                  <c:v>美容皮肤科</c:v>
                </c:pt>
                <c:pt idx="56">
                  <c:v>东区肾病科</c:v>
                </c:pt>
                <c:pt idx="57">
                  <c:v>眼科</c:v>
                </c:pt>
                <c:pt idx="58">
                  <c:v>综合内科</c:v>
                </c:pt>
                <c:pt idx="59">
                  <c:v>消化内科</c:v>
                </c:pt>
                <c:pt idx="60">
                  <c:v>运动损伤骨科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99.87266751975439</c:v>
                </c:pt>
                <c:pt idx="2">
                  <c:v>99.3023998940565</c:v>
                </c:pt>
                <c:pt idx="3">
                  <c:v>96.623541914824</c:v>
                </c:pt>
                <c:pt idx="4">
                  <c:v>95.7302278608848</c:v>
                </c:pt>
                <c:pt idx="5">
                  <c:v>94.54329398789235</c:v>
                </c:pt>
                <c:pt idx="6">
                  <c:v>93.12173975909211</c:v>
                </c:pt>
                <c:pt idx="7">
                  <c:v>92.3910358326969</c:v>
                </c:pt>
                <c:pt idx="8">
                  <c:v>91.47297062201953</c:v>
                </c:pt>
                <c:pt idx="9">
                  <c:v>87.04381878542814</c:v>
                </c:pt>
                <c:pt idx="10">
                  <c:v>86.76514702726577</c:v>
                </c:pt>
                <c:pt idx="11">
                  <c:v>86.52425454327422</c:v>
                </c:pt>
                <c:pt idx="12">
                  <c:v>84.94575197055165</c:v>
                </c:pt>
                <c:pt idx="13">
                  <c:v>83.92971220944841</c:v>
                </c:pt>
                <c:pt idx="14">
                  <c:v>83.46895182515112</c:v>
                </c:pt>
                <c:pt idx="15">
                  <c:v>83.3754973816865</c:v>
                </c:pt>
                <c:pt idx="16">
                  <c:v>81.76234426529908</c:v>
                </c:pt>
                <c:pt idx="17">
                  <c:v>81.30991338012507</c:v>
                </c:pt>
                <c:pt idx="18">
                  <c:v>80.7601202645082</c:v>
                </c:pt>
                <c:pt idx="19">
                  <c:v>78.99550243292543</c:v>
                </c:pt>
                <c:pt idx="20">
                  <c:v>73.15728924398199</c:v>
                </c:pt>
                <c:pt idx="21">
                  <c:v>67.50844491373955</c:v>
                </c:pt>
                <c:pt idx="22">
                  <c:v>66.26401652493774</c:v>
                </c:pt>
                <c:pt idx="23">
                  <c:v>66.2222070569866</c:v>
                </c:pt>
                <c:pt idx="24">
                  <c:v>62.152641092596674</c:v>
                </c:pt>
                <c:pt idx="25">
                  <c:v>59.60386953167575</c:v>
                </c:pt>
                <c:pt idx="26">
                  <c:v>58.804747569597836</c:v>
                </c:pt>
                <c:pt idx="27">
                  <c:v>56.15376013411634</c:v>
                </c:pt>
                <c:pt idx="28">
                  <c:v>53.74796183906984</c:v>
                </c:pt>
                <c:pt idx="29">
                  <c:v>52.35107410359913</c:v>
                </c:pt>
                <c:pt idx="30">
                  <c:v>51.664625924583774</c:v>
                </c:pt>
                <c:pt idx="31">
                  <c:v>51.58418517611852</c:v>
                </c:pt>
                <c:pt idx="32">
                  <c:v>48.117718571983836</c:v>
                </c:pt>
                <c:pt idx="33">
                  <c:v>45.53058261118304</c:v>
                </c:pt>
                <c:pt idx="34">
                  <c:v>41.48602728994155</c:v>
                </c:pt>
                <c:pt idx="35">
                  <c:v>39.48980484247864</c:v>
                </c:pt>
                <c:pt idx="36">
                  <c:v>38.44813899943515</c:v>
                </c:pt>
                <c:pt idx="37">
                  <c:v>36.390562271340315</c:v>
                </c:pt>
                <c:pt idx="38">
                  <c:v>36.27571016709629</c:v>
                </c:pt>
                <c:pt idx="39">
                  <c:v>35.943990588640524</c:v>
                </c:pt>
                <c:pt idx="40">
                  <c:v>31.330213303819722</c:v>
                </c:pt>
                <c:pt idx="41">
                  <c:v>30.326528362460014</c:v>
                </c:pt>
                <c:pt idx="42">
                  <c:v>30.102587554692565</c:v>
                </c:pt>
                <c:pt idx="43">
                  <c:v>27.575227880913292</c:v>
                </c:pt>
                <c:pt idx="44">
                  <c:v>26.587869060958162</c:v>
                </c:pt>
                <c:pt idx="45">
                  <c:v>24.476907238170195</c:v>
                </c:pt>
                <c:pt idx="46">
                  <c:v>22.325240771600118</c:v>
                </c:pt>
                <c:pt idx="47">
                  <c:v>21.923059466257698</c:v>
                </c:pt>
                <c:pt idx="48">
                  <c:v>21.381614723149745</c:v>
                </c:pt>
                <c:pt idx="49">
                  <c:v>16.49710187768613</c:v>
                </c:pt>
                <c:pt idx="50">
                  <c:v>16.098755058342153</c:v>
                </c:pt>
                <c:pt idx="51">
                  <c:v>15.924419991949307</c:v>
                </c:pt>
                <c:pt idx="52">
                  <c:v>15.629639202265325</c:v>
                </c:pt>
                <c:pt idx="53">
                  <c:v>13.498835390992417</c:v>
                </c:pt>
                <c:pt idx="54">
                  <c:v>12.820074938516667</c:v>
                </c:pt>
                <c:pt idx="55">
                  <c:v>12.29248572630007</c:v>
                </c:pt>
                <c:pt idx="56">
                  <c:v>10.06365378700697</c:v>
                </c:pt>
                <c:pt idx="57">
                  <c:v>6.805165360827805</c:v>
                </c:pt>
                <c:pt idx="58">
                  <c:v>6.408365915847888</c:v>
                </c:pt>
                <c:pt idx="59">
                  <c:v>5.671374910605164</c:v>
                </c:pt>
                <c:pt idx="60">
                  <c:v>2.688704173739478</c:v>
                </c:pt>
                <c:pt idx="61">
                  <c:v>0.9481358415110754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针灸科</c:v>
                </c:pt>
                <c:pt idx="7">
                  <c:v>推拿科</c:v>
                </c:pt>
                <c:pt idx="8">
                  <c:v>康复科</c:v>
                </c:pt>
                <c:pt idx="9">
                  <c:v>眼科</c:v>
                </c:pt>
                <c:pt idx="10">
                  <c:v>关节骨科</c:v>
                </c:pt>
                <c:pt idx="11">
                  <c:v>美容皮肤科</c:v>
                </c:pt>
                <c:pt idx="12">
                  <c:v>脑病一科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脑病二科</c:v>
                </c:pt>
                <c:pt idx="16">
                  <c:v>神经内科</c:v>
                </c:pt>
                <c:pt idx="17">
                  <c:v>脑病三科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肾病科</c:v>
                </c:pt>
                <c:pt idx="21">
                  <c:v>内分泌科</c:v>
                </c:pt>
                <c:pt idx="22">
                  <c:v>妇科妇二科合并</c:v>
                </c:pt>
                <c:pt idx="23">
                  <c:v>中医经典科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创伤骨科</c:v>
                </c:pt>
                <c:pt idx="27">
                  <c:v>耳鼻喉科</c:v>
                </c:pt>
                <c:pt idx="28">
                  <c:v>心病三科</c:v>
                </c:pt>
                <c:pt idx="29">
                  <c:v>骨科</c:v>
                </c:pt>
                <c:pt idx="30">
                  <c:v>消化内科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脾胃病科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运动损伤骨科</c:v>
                </c:pt>
                <c:pt idx="37">
                  <c:v>产科</c:v>
                </c:pt>
                <c:pt idx="38">
                  <c:v>心病一科</c:v>
                </c:pt>
                <c:pt idx="39">
                  <c:v>综合内科</c:v>
                </c:pt>
                <c:pt idx="40">
                  <c:v>肾脏内科</c:v>
                </c:pt>
                <c:pt idx="41">
                  <c:v>心病四科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老年医学科</c:v>
                </c:pt>
                <c:pt idx="45">
                  <c:v>周围血管科</c:v>
                </c:pt>
                <c:pt idx="46">
                  <c:v>脊柱骨科</c:v>
                </c:pt>
                <c:pt idx="47">
                  <c:v>医院</c:v>
                </c:pt>
                <c:pt idx="48">
                  <c:v>风湿病科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肝胆外科</c:v>
                </c:pt>
                <c:pt idx="54">
                  <c:v>普通外科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血液科</c:v>
                </c:pt>
                <c:pt idx="58">
                  <c:v>西区重症医学科</c:v>
                </c:pt>
                <c:pt idx="59">
                  <c:v>重症医学科</c:v>
                </c:pt>
                <c:pt idx="60">
                  <c:v>东区重症医学科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脑病二科</c:v>
                </c:pt>
                <c:pt idx="1">
                  <c:v>神经外科</c:v>
                </c:pt>
                <c:pt idx="2">
                  <c:v>身心医学科</c:v>
                </c:pt>
                <c:pt idx="3">
                  <c:v>中医经典科</c:v>
                </c:pt>
                <c:pt idx="4">
                  <c:v>医院</c:v>
                </c:pt>
                <c:pt idx="5">
                  <c:v>眼科</c:v>
                </c:pt>
                <c:pt idx="6">
                  <c:v>呼吸内科</c:v>
                </c:pt>
                <c:pt idx="7">
                  <c:v>微创骨科</c:v>
                </c:pt>
                <c:pt idx="8">
                  <c:v>心病四科</c:v>
                </c:pt>
                <c:pt idx="9">
                  <c:v>产科</c:v>
                </c:pt>
                <c:pt idx="10">
                  <c:v>脑病一科</c:v>
                </c:pt>
                <c:pt idx="11">
                  <c:v>中医外治中心</c:v>
                </c:pt>
                <c:pt idx="12">
                  <c:v>消化内科</c:v>
                </c:pt>
                <c:pt idx="13">
                  <c:v>神经内科</c:v>
                </c:pt>
                <c:pt idx="14">
                  <c:v>妇科</c:v>
                </c:pt>
                <c:pt idx="15">
                  <c:v>小儿骨科</c:v>
                </c:pt>
                <c:pt idx="16">
                  <c:v>肛肠科</c:v>
                </c:pt>
                <c:pt idx="17">
                  <c:v>东区重症医学科</c:v>
                </c:pt>
                <c:pt idx="18">
                  <c:v>针灸科</c:v>
                </c:pt>
                <c:pt idx="19">
                  <c:v>西区重症医学科</c:v>
                </c:pt>
                <c:pt idx="20">
                  <c:v>口腔科</c:v>
                </c:pt>
                <c:pt idx="21">
                  <c:v>美容皮肤科</c:v>
                </c:pt>
                <c:pt idx="22">
                  <c:v>血液科</c:v>
                </c:pt>
                <c:pt idx="23">
                  <c:v>关节骨科</c:v>
                </c:pt>
                <c:pt idx="24">
                  <c:v>心病二科</c:v>
                </c:pt>
                <c:pt idx="25">
                  <c:v>周围血管科</c:v>
                </c:pt>
                <c:pt idx="26">
                  <c:v>康复科</c:v>
                </c:pt>
                <c:pt idx="27">
                  <c:v>肿瘤内科</c:v>
                </c:pt>
                <c:pt idx="28">
                  <c:v>肾脏内科</c:v>
                </c:pt>
                <c:pt idx="29">
                  <c:v>老年医学科</c:v>
                </c:pt>
                <c:pt idx="30">
                  <c:v>显微骨科</c:v>
                </c:pt>
                <c:pt idx="31">
                  <c:v>男科</c:v>
                </c:pt>
                <c:pt idx="32">
                  <c:v>肾病科</c:v>
                </c:pt>
                <c:pt idx="33">
                  <c:v>治未病中心</c:v>
                </c:pt>
                <c:pt idx="34">
                  <c:v>综合内科</c:v>
                </c:pt>
                <c:pt idx="35">
                  <c:v>脾胃科消化科合并</c:v>
                </c:pt>
                <c:pt idx="36">
                  <c:v>普通外科</c:v>
                </c:pt>
                <c:pt idx="37">
                  <c:v>东区肾病科</c:v>
                </c:pt>
                <c:pt idx="38">
                  <c:v>心病三科</c:v>
                </c:pt>
                <c:pt idx="39">
                  <c:v>肝胆外科</c:v>
                </c:pt>
                <c:pt idx="40">
                  <c:v>乳腺甲状腺外科</c:v>
                </c:pt>
                <c:pt idx="41">
                  <c:v>泌尿外科</c:v>
                </c:pt>
                <c:pt idx="42">
                  <c:v>肝病科</c:v>
                </c:pt>
                <c:pt idx="43">
                  <c:v>皮肤科</c:v>
                </c:pt>
                <c:pt idx="44">
                  <c:v>胸外科</c:v>
                </c:pt>
                <c:pt idx="45">
                  <c:v>妇二科</c:v>
                </c:pt>
                <c:pt idx="46">
                  <c:v>小儿推拿科</c:v>
                </c:pt>
                <c:pt idx="47">
                  <c:v>风湿病科</c:v>
                </c:pt>
                <c:pt idx="48">
                  <c:v>耳鼻喉科</c:v>
                </c:pt>
                <c:pt idx="49">
                  <c:v>脑病三科</c:v>
                </c:pt>
                <c:pt idx="50">
                  <c:v>儿科</c:v>
                </c:pt>
                <c:pt idx="51">
                  <c:v>创伤骨科</c:v>
                </c:pt>
                <c:pt idx="52">
                  <c:v>妇科妇二科合并</c:v>
                </c:pt>
                <c:pt idx="53">
                  <c:v>推拿科</c:v>
                </c:pt>
                <c:pt idx="54">
                  <c:v>心血管内科</c:v>
                </c:pt>
                <c:pt idx="55">
                  <c:v>骨科</c:v>
                </c:pt>
                <c:pt idx="56">
                  <c:v>内分泌科</c:v>
                </c:pt>
                <c:pt idx="57">
                  <c:v>心病一科</c:v>
                </c:pt>
                <c:pt idx="58">
                  <c:v>重症医学科</c:v>
                </c:pt>
                <c:pt idx="59">
                  <c:v>运动损伤骨科</c:v>
                </c:pt>
                <c:pt idx="60">
                  <c:v>脊柱骨科</c:v>
                </c:pt>
                <c:pt idx="61">
                  <c:v>脾胃病科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99.37153355522901</c:v>
                </c:pt>
                <c:pt idx="1">
                  <c:v>98.25182142935883</c:v>
                </c:pt>
                <c:pt idx="2">
                  <c:v>96.96742619149488</c:v>
                </c:pt>
                <c:pt idx="3">
                  <c:v>96.63202492873941</c:v>
                </c:pt>
                <c:pt idx="4">
                  <c:v>96.2472833427461</c:v>
                </c:pt>
                <c:pt idx="5">
                  <c:v>95.61608329497513</c:v>
                </c:pt>
                <c:pt idx="6">
                  <c:v>95.3434106743931</c:v>
                </c:pt>
                <c:pt idx="7">
                  <c:v>91.87109979214662</c:v>
                </c:pt>
                <c:pt idx="8">
                  <c:v>90.31238286705488</c:v>
                </c:pt>
                <c:pt idx="9">
                  <c:v>89.10571330126777</c:v>
                </c:pt>
                <c:pt idx="10">
                  <c:v>89.05427240024449</c:v>
                </c:pt>
                <c:pt idx="11">
                  <c:v>88.47227248105136</c:v>
                </c:pt>
                <c:pt idx="12">
                  <c:v>88.27517212995339</c:v>
                </c:pt>
                <c:pt idx="13">
                  <c:v>87.81986345434709</c:v>
                </c:pt>
                <c:pt idx="14">
                  <c:v>85.6629864982771</c:v>
                </c:pt>
                <c:pt idx="15">
                  <c:v>80.11663836744465</c:v>
                </c:pt>
                <c:pt idx="16">
                  <c:v>76.71285474479323</c:v>
                </c:pt>
                <c:pt idx="17">
                  <c:v>74.17376535811735</c:v>
                </c:pt>
                <c:pt idx="18">
                  <c:v>72.85902359940675</c:v>
                </c:pt>
                <c:pt idx="19">
                  <c:v>71.67671009267636</c:v>
                </c:pt>
                <c:pt idx="20">
                  <c:v>67.2742432626917</c:v>
                </c:pt>
                <c:pt idx="21">
                  <c:v>66.0978154335875</c:v>
                </c:pt>
                <c:pt idx="22">
                  <c:v>64.84489444788319</c:v>
                </c:pt>
                <c:pt idx="23">
                  <c:v>64.40476953652079</c:v>
                </c:pt>
                <c:pt idx="24">
                  <c:v>60.73545006730146</c:v>
                </c:pt>
                <c:pt idx="25">
                  <c:v>58.91208297040254</c:v>
                </c:pt>
                <c:pt idx="26">
                  <c:v>54.8264861303567</c:v>
                </c:pt>
                <c:pt idx="27">
                  <c:v>54.60676270102853</c:v>
                </c:pt>
                <c:pt idx="28">
                  <c:v>54.04419008628763</c:v>
                </c:pt>
                <c:pt idx="29">
                  <c:v>53.029864219340574</c:v>
                </c:pt>
                <c:pt idx="30">
                  <c:v>47.34827945588054</c:v>
                </c:pt>
                <c:pt idx="31">
                  <c:v>46.330733482384815</c:v>
                </c:pt>
                <c:pt idx="32">
                  <c:v>46.06953663437881</c:v>
                </c:pt>
                <c:pt idx="33">
                  <c:v>45.34023074777811</c:v>
                </c:pt>
                <c:pt idx="34">
                  <c:v>44.13517344879758</c:v>
                </c:pt>
                <c:pt idx="35">
                  <c:v>41.13915722000962</c:v>
                </c:pt>
                <c:pt idx="36">
                  <c:v>41.03305665098254</c:v>
                </c:pt>
                <c:pt idx="37">
                  <c:v>41.013254264947705</c:v>
                </c:pt>
                <c:pt idx="38">
                  <c:v>40.562856843607676</c:v>
                </c:pt>
                <c:pt idx="39">
                  <c:v>40.45338457757366</c:v>
                </c:pt>
                <c:pt idx="40">
                  <c:v>38.8425862728633</c:v>
                </c:pt>
                <c:pt idx="41">
                  <c:v>36.2814356473522</c:v>
                </c:pt>
                <c:pt idx="42">
                  <c:v>35.24422781692049</c:v>
                </c:pt>
                <c:pt idx="43">
                  <c:v>31.05989704113594</c:v>
                </c:pt>
                <c:pt idx="44">
                  <c:v>30.81392271963397</c:v>
                </c:pt>
                <c:pt idx="45">
                  <c:v>28.491880369601617</c:v>
                </c:pt>
                <c:pt idx="46">
                  <c:v>26.359253531019956</c:v>
                </c:pt>
                <c:pt idx="47">
                  <c:v>25.452318615370917</c:v>
                </c:pt>
                <c:pt idx="48">
                  <c:v>21.890235951616344</c:v>
                </c:pt>
                <c:pt idx="49">
                  <c:v>20.045624730361578</c:v>
                </c:pt>
                <c:pt idx="50">
                  <c:v>17.80159824863583</c:v>
                </c:pt>
                <c:pt idx="51">
                  <c:v>16.99973696009087</c:v>
                </c:pt>
                <c:pt idx="52">
                  <c:v>16.199601999466484</c:v>
                </c:pt>
                <c:pt idx="53">
                  <c:v>13.47038291712348</c:v>
                </c:pt>
                <c:pt idx="54">
                  <c:v>12.584005464919157</c:v>
                </c:pt>
                <c:pt idx="55">
                  <c:v>11.49049254304877</c:v>
                </c:pt>
                <c:pt idx="56">
                  <c:v>10.566251085470334</c:v>
                </c:pt>
                <c:pt idx="57">
                  <c:v>7.72339140989915</c:v>
                </c:pt>
                <c:pt idx="58">
                  <c:v>5.999332795735923</c:v>
                </c:pt>
                <c:pt idx="59">
                  <c:v>3.3701885845933255</c:v>
                </c:pt>
                <c:pt idx="60">
                  <c:v>3.130828269763941</c:v>
                </c:pt>
                <c:pt idx="61">
                  <c:v>0.9727350941933555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耳鼻喉科</c:v>
                </c:pt>
                <c:pt idx="2">
                  <c:v>心病二科</c:v>
                </c:pt>
                <c:pt idx="3">
                  <c:v>呼吸内科</c:v>
                </c:pt>
                <c:pt idx="4">
                  <c:v>康复科</c:v>
                </c:pt>
                <c:pt idx="5">
                  <c:v>身心医学科</c:v>
                </c:pt>
                <c:pt idx="6">
                  <c:v>血液科</c:v>
                </c:pt>
                <c:pt idx="7">
                  <c:v>脑病三科</c:v>
                </c:pt>
                <c:pt idx="8">
                  <c:v>中医外治中心</c:v>
                </c:pt>
                <c:pt idx="9">
                  <c:v>西区重症医学科</c:v>
                </c:pt>
                <c:pt idx="10">
                  <c:v>心血管内科</c:v>
                </c:pt>
                <c:pt idx="11">
                  <c:v>乳腺甲状腺外科</c:v>
                </c:pt>
                <c:pt idx="12">
                  <c:v>运动损伤骨科</c:v>
                </c:pt>
                <c:pt idx="13">
                  <c:v>重症医学科</c:v>
                </c:pt>
                <c:pt idx="14">
                  <c:v>脊柱骨科</c:v>
                </c:pt>
                <c:pt idx="15">
                  <c:v>消化内科</c:v>
                </c:pt>
                <c:pt idx="16">
                  <c:v>神经内科</c:v>
                </c:pt>
                <c:pt idx="17">
                  <c:v>风湿病科</c:v>
                </c:pt>
                <c:pt idx="18">
                  <c:v>治未病中心</c:v>
                </c:pt>
                <c:pt idx="19">
                  <c:v>脑病二科</c:v>
                </c:pt>
                <c:pt idx="20">
                  <c:v>肿瘤内科</c:v>
                </c:pt>
                <c:pt idx="21">
                  <c:v>肾病科</c:v>
                </c:pt>
                <c:pt idx="22">
                  <c:v>小儿推拿科</c:v>
                </c:pt>
                <c:pt idx="23">
                  <c:v>综合内科</c:v>
                </c:pt>
                <c:pt idx="24">
                  <c:v>骨科</c:v>
                </c:pt>
                <c:pt idx="25">
                  <c:v>中医经典科</c:v>
                </c:pt>
                <c:pt idx="26">
                  <c:v>脾胃病科</c:v>
                </c:pt>
                <c:pt idx="27">
                  <c:v>显微骨科</c:v>
                </c:pt>
                <c:pt idx="28">
                  <c:v>脾胃科消化科合并</c:v>
                </c:pt>
                <c:pt idx="29">
                  <c:v>产科</c:v>
                </c:pt>
                <c:pt idx="30">
                  <c:v>内分泌科</c:v>
                </c:pt>
                <c:pt idx="31">
                  <c:v>普通外科</c:v>
                </c:pt>
                <c:pt idx="32">
                  <c:v>东区重症医学科</c:v>
                </c:pt>
                <c:pt idx="33">
                  <c:v>周围血管科</c:v>
                </c:pt>
                <c:pt idx="34">
                  <c:v>美容皮肤科</c:v>
                </c:pt>
                <c:pt idx="35">
                  <c:v>肛肠科</c:v>
                </c:pt>
                <c:pt idx="36">
                  <c:v>心病四科</c:v>
                </c:pt>
                <c:pt idx="37">
                  <c:v>口腔科</c:v>
                </c:pt>
                <c:pt idx="38">
                  <c:v>妇科</c:v>
                </c:pt>
                <c:pt idx="39">
                  <c:v>肝胆外科</c:v>
                </c:pt>
                <c:pt idx="40">
                  <c:v>关节骨科</c:v>
                </c:pt>
                <c:pt idx="41">
                  <c:v>创伤骨科</c:v>
                </c:pt>
                <c:pt idx="42">
                  <c:v>东区肾病科</c:v>
                </c:pt>
                <c:pt idx="43">
                  <c:v>脑病一科</c:v>
                </c:pt>
                <c:pt idx="44">
                  <c:v>泌尿外科</c:v>
                </c:pt>
                <c:pt idx="45">
                  <c:v>心病一科</c:v>
                </c:pt>
                <c:pt idx="46">
                  <c:v>针灸科</c:v>
                </c:pt>
                <c:pt idx="47">
                  <c:v>胸外科</c:v>
                </c:pt>
                <c:pt idx="48">
                  <c:v>推拿科</c:v>
                </c:pt>
                <c:pt idx="49">
                  <c:v>小儿骨科</c:v>
                </c:pt>
                <c:pt idx="50">
                  <c:v>神经外科</c:v>
                </c:pt>
                <c:pt idx="51">
                  <c:v>皮肤科</c:v>
                </c:pt>
                <c:pt idx="52">
                  <c:v>妇二科</c:v>
                </c:pt>
                <c:pt idx="53">
                  <c:v>微创骨科</c:v>
                </c:pt>
                <c:pt idx="54">
                  <c:v>老年医学科</c:v>
                </c:pt>
                <c:pt idx="55">
                  <c:v>肾脏内科</c:v>
                </c:pt>
                <c:pt idx="56">
                  <c:v>妇科妇二科合并</c:v>
                </c:pt>
                <c:pt idx="57">
                  <c:v>眼科</c:v>
                </c:pt>
                <c:pt idx="58">
                  <c:v>男科</c:v>
                </c:pt>
                <c:pt idx="59">
                  <c:v>心病三科</c:v>
                </c:pt>
                <c:pt idx="60">
                  <c:v>医院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98.62782002943985</c:v>
                </c:pt>
                <c:pt idx="2">
                  <c:v>97.09451638742854</c:v>
                </c:pt>
                <c:pt idx="3">
                  <c:v>95.27241535102566</c:v>
                </c:pt>
                <c:pt idx="4">
                  <c:v>93.19247479534722</c:v>
                </c:pt>
                <c:pt idx="5">
                  <c:v>89.2290146434465</c:v>
                </c:pt>
                <c:pt idx="6">
                  <c:v>89.02323617821364</c:v>
                </c:pt>
                <c:pt idx="7">
                  <c:v>88.5496028249076</c:v>
                </c:pt>
                <c:pt idx="8">
                  <c:v>85.19536654464794</c:v>
                </c:pt>
                <c:pt idx="9">
                  <c:v>83.56244006074799</c:v>
                </c:pt>
                <c:pt idx="10">
                  <c:v>81.23469872897779</c:v>
                </c:pt>
                <c:pt idx="11">
                  <c:v>80.61262369902428</c:v>
                </c:pt>
                <c:pt idx="12">
                  <c:v>78.97441402654655</c:v>
                </c:pt>
                <c:pt idx="13">
                  <c:v>77.19013824376022</c:v>
                </c:pt>
                <c:pt idx="14">
                  <c:v>71.50572377280166</c:v>
                </c:pt>
                <c:pt idx="15">
                  <c:v>71.48058242362558</c:v>
                </c:pt>
                <c:pt idx="16">
                  <c:v>71.01959540947075</c:v>
                </c:pt>
                <c:pt idx="17">
                  <c:v>68.19721495925751</c:v>
                </c:pt>
                <c:pt idx="18">
                  <c:v>63.00367396104202</c:v>
                </c:pt>
                <c:pt idx="19">
                  <c:v>61.22349477853784</c:v>
                </c:pt>
                <c:pt idx="20">
                  <c:v>60.664132652961555</c:v>
                </c:pt>
                <c:pt idx="21">
                  <c:v>59.85135551696757</c:v>
                </c:pt>
                <c:pt idx="22">
                  <c:v>59.565500427143675</c:v>
                </c:pt>
                <c:pt idx="23">
                  <c:v>59.461519510321544</c:v>
                </c:pt>
                <c:pt idx="24">
                  <c:v>59.362336144213025</c:v>
                </c:pt>
                <c:pt idx="25">
                  <c:v>56.07962001349855</c:v>
                </c:pt>
                <c:pt idx="26">
                  <c:v>52.33154602549731</c:v>
                </c:pt>
                <c:pt idx="27">
                  <c:v>50.32956906800245</c:v>
                </c:pt>
                <c:pt idx="28">
                  <c:v>49.612794945448094</c:v>
                </c:pt>
                <c:pt idx="29">
                  <c:v>47.17336217299472</c:v>
                </c:pt>
                <c:pt idx="30">
                  <c:v>46.9992057564963</c:v>
                </c:pt>
                <c:pt idx="31">
                  <c:v>44.90190715884454</c:v>
                </c:pt>
                <c:pt idx="32">
                  <c:v>41.92046288178617</c:v>
                </c:pt>
                <c:pt idx="33">
                  <c:v>41.49362404407113</c:v>
                </c:pt>
                <c:pt idx="34">
                  <c:v>39.76193099693567</c:v>
                </c:pt>
                <c:pt idx="35">
                  <c:v>36.71059254619723</c:v>
                </c:pt>
                <c:pt idx="36">
                  <c:v>34.96780638682729</c:v>
                </c:pt>
                <c:pt idx="37">
                  <c:v>33.26593204299357</c:v>
                </c:pt>
                <c:pt idx="38">
                  <c:v>33.20714351073257</c:v>
                </c:pt>
                <c:pt idx="39">
                  <c:v>32.69473384497481</c:v>
                </c:pt>
                <c:pt idx="40">
                  <c:v>31.048908876043857</c:v>
                </c:pt>
                <c:pt idx="41">
                  <c:v>30.992461264420836</c:v>
                </c:pt>
                <c:pt idx="42">
                  <c:v>27.158200170689</c:v>
                </c:pt>
                <c:pt idx="43">
                  <c:v>26.301334201953967</c:v>
                </c:pt>
                <c:pt idx="44">
                  <c:v>25.781887245493486</c:v>
                </c:pt>
                <c:pt idx="45">
                  <c:v>23.85915921994533</c:v>
                </c:pt>
                <c:pt idx="46">
                  <c:v>21.537503044055192</c:v>
                </c:pt>
                <c:pt idx="47">
                  <c:v>21.068332170189553</c:v>
                </c:pt>
                <c:pt idx="48">
                  <c:v>18.51683574398784</c:v>
                </c:pt>
                <c:pt idx="49">
                  <c:v>17.99506022326711</c:v>
                </c:pt>
                <c:pt idx="50">
                  <c:v>17.10550339592828</c:v>
                </c:pt>
                <c:pt idx="51">
                  <c:v>16.8551009583483</c:v>
                </c:pt>
                <c:pt idx="52">
                  <c:v>16.08833394199388</c:v>
                </c:pt>
                <c:pt idx="53">
                  <c:v>15.272922036869911</c:v>
                </c:pt>
                <c:pt idx="54">
                  <c:v>11.21057480453121</c:v>
                </c:pt>
                <c:pt idx="55">
                  <c:v>8.172499351609954</c:v>
                </c:pt>
                <c:pt idx="56">
                  <c:v>6.024389822746325</c:v>
                </c:pt>
                <c:pt idx="57">
                  <c:v>3.7992620337563148</c:v>
                </c:pt>
                <c:pt idx="58">
                  <c:v>3.09385934792811</c:v>
                </c:pt>
                <c:pt idx="59">
                  <c:v>1.0970266363296235</c:v>
                </c:pt>
                <c:pt idx="60">
                  <c:v>1.0879130594517252</c:v>
                </c:pt>
                <c:pt idx="61">
                  <c:v>0.5455733204129478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脾胃病科</c:v>
                </c:pt>
                <c:pt idx="2">
                  <c:v>美容皮肤科</c:v>
                </c:pt>
                <c:pt idx="3">
                  <c:v>治未病中心</c:v>
                </c:pt>
                <c:pt idx="4">
                  <c:v>眼科</c:v>
                </c:pt>
                <c:pt idx="5">
                  <c:v>肛肠科</c:v>
                </c:pt>
                <c:pt idx="6">
                  <c:v>肾病科</c:v>
                </c:pt>
                <c:pt idx="7">
                  <c:v>关节骨科</c:v>
                </c:pt>
                <c:pt idx="8">
                  <c:v>推拿科</c:v>
                </c:pt>
                <c:pt idx="9">
                  <c:v>中医外治中心</c:v>
                </c:pt>
                <c:pt idx="10">
                  <c:v>创伤骨科</c:v>
                </c:pt>
                <c:pt idx="11">
                  <c:v>泌尿外科</c:v>
                </c:pt>
                <c:pt idx="12">
                  <c:v>显微骨科</c:v>
                </c:pt>
                <c:pt idx="13">
                  <c:v>内分泌科</c:v>
                </c:pt>
                <c:pt idx="14">
                  <c:v>风湿病科</c:v>
                </c:pt>
                <c:pt idx="15">
                  <c:v>男科</c:v>
                </c:pt>
                <c:pt idx="16">
                  <c:v>胸外科</c:v>
                </c:pt>
                <c:pt idx="17">
                  <c:v>针灸科</c:v>
                </c:pt>
                <c:pt idx="18">
                  <c:v>周围血管科</c:v>
                </c:pt>
                <c:pt idx="19">
                  <c:v>妇科</c:v>
                </c:pt>
                <c:pt idx="20">
                  <c:v>消化内科</c:v>
                </c:pt>
                <c:pt idx="21">
                  <c:v>东区肾病科</c:v>
                </c:pt>
                <c:pt idx="22">
                  <c:v>儿科</c:v>
                </c:pt>
                <c:pt idx="23">
                  <c:v>妇科妇二科合并</c:v>
                </c:pt>
                <c:pt idx="24">
                  <c:v>肝胆外科</c:v>
                </c:pt>
                <c:pt idx="25">
                  <c:v>综合内科</c:v>
                </c:pt>
                <c:pt idx="26">
                  <c:v>脊柱骨科</c:v>
                </c:pt>
                <c:pt idx="27">
                  <c:v>微创骨科</c:v>
                </c:pt>
                <c:pt idx="28">
                  <c:v>运动损伤骨科</c:v>
                </c:pt>
                <c:pt idx="29">
                  <c:v>心血管内科</c:v>
                </c:pt>
                <c:pt idx="30">
                  <c:v>中医经典科</c:v>
                </c:pt>
                <c:pt idx="31">
                  <c:v>血液科</c:v>
                </c:pt>
                <c:pt idx="32">
                  <c:v>皮肤科</c:v>
                </c:pt>
                <c:pt idx="33">
                  <c:v>脑病三科</c:v>
                </c:pt>
                <c:pt idx="34">
                  <c:v>小儿骨科</c:v>
                </c:pt>
                <c:pt idx="35">
                  <c:v>普通外科</c:v>
                </c:pt>
                <c:pt idx="36">
                  <c:v>骨科</c:v>
                </c:pt>
                <c:pt idx="37">
                  <c:v>康复科</c:v>
                </c:pt>
                <c:pt idx="38">
                  <c:v>医院</c:v>
                </c:pt>
                <c:pt idx="39">
                  <c:v>脑病二科</c:v>
                </c:pt>
                <c:pt idx="40">
                  <c:v>老年医学科</c:v>
                </c:pt>
                <c:pt idx="41">
                  <c:v>神经内科</c:v>
                </c:pt>
                <c:pt idx="42">
                  <c:v>肝病科</c:v>
                </c:pt>
                <c:pt idx="43">
                  <c:v>脑病一科</c:v>
                </c:pt>
                <c:pt idx="44">
                  <c:v>妇二科</c:v>
                </c:pt>
                <c:pt idx="45">
                  <c:v>重症医学科</c:v>
                </c:pt>
                <c:pt idx="46">
                  <c:v>脾胃科消化科合并</c:v>
                </c:pt>
                <c:pt idx="47">
                  <c:v>心病一科</c:v>
                </c:pt>
                <c:pt idx="48">
                  <c:v>小儿推拿科</c:v>
                </c:pt>
                <c:pt idx="49">
                  <c:v>神经外科</c:v>
                </c:pt>
                <c:pt idx="50">
                  <c:v>心病四科</c:v>
                </c:pt>
                <c:pt idx="51">
                  <c:v>产科</c:v>
                </c:pt>
                <c:pt idx="52">
                  <c:v>肾脏内科</c:v>
                </c:pt>
                <c:pt idx="53">
                  <c:v>呼吸内科</c:v>
                </c:pt>
                <c:pt idx="54">
                  <c:v>耳鼻喉科</c:v>
                </c:pt>
                <c:pt idx="55">
                  <c:v>口腔科</c:v>
                </c:pt>
                <c:pt idx="56">
                  <c:v>心病二科</c:v>
                </c:pt>
                <c:pt idx="57">
                  <c:v>乳腺甲状腺外科</c:v>
                </c:pt>
                <c:pt idx="58">
                  <c:v>肿瘤内科</c:v>
                </c:pt>
                <c:pt idx="59">
                  <c:v>西区重症医学科</c:v>
                </c:pt>
                <c:pt idx="60">
                  <c:v>身心医学科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99.50438279486445</c:v>
                </c:pt>
                <c:pt idx="2">
                  <c:v>94.76569951836441</c:v>
                </c:pt>
                <c:pt idx="3">
                  <c:v>93.40470004810419</c:v>
                </c:pt>
                <c:pt idx="4">
                  <c:v>92.14132347528765</c:v>
                </c:pt>
                <c:pt idx="5">
                  <c:v>91.76918895955409</c:v>
                </c:pt>
                <c:pt idx="6">
                  <c:v>91.05751579797652</c:v>
                </c:pt>
                <c:pt idx="7">
                  <c:v>90.79950218257277</c:v>
                </c:pt>
                <c:pt idx="8">
                  <c:v>90.22296372110155</c:v>
                </c:pt>
                <c:pt idx="9">
                  <c:v>90.20899222662243</c:v>
                </c:pt>
                <c:pt idx="10">
                  <c:v>87.79369050216903</c:v>
                </c:pt>
                <c:pt idx="11">
                  <c:v>86.1174669394295</c:v>
                </c:pt>
                <c:pt idx="12">
                  <c:v>82.71589043875098</c:v>
                </c:pt>
                <c:pt idx="13">
                  <c:v>81.73175208576718</c:v>
                </c:pt>
                <c:pt idx="14">
                  <c:v>80.51450600101751</c:v>
                </c:pt>
                <c:pt idx="15">
                  <c:v>78.2967142624148</c:v>
                </c:pt>
                <c:pt idx="16">
                  <c:v>75.71806822177805</c:v>
                </c:pt>
                <c:pt idx="17">
                  <c:v>74.89776446903247</c:v>
                </c:pt>
                <c:pt idx="18">
                  <c:v>74.76734317257477</c:v>
                </c:pt>
                <c:pt idx="19">
                  <c:v>74.2165870554188</c:v>
                </c:pt>
                <c:pt idx="20">
                  <c:v>70.26042310098258</c:v>
                </c:pt>
                <c:pt idx="21">
                  <c:v>69.17335807340304</c:v>
                </c:pt>
                <c:pt idx="22">
                  <c:v>69.10033366808979</c:v>
                </c:pt>
                <c:pt idx="23">
                  <c:v>66.32088948530424</c:v>
                </c:pt>
                <c:pt idx="24">
                  <c:v>65.78170607281851</c:v>
                </c:pt>
                <c:pt idx="25">
                  <c:v>64.65642900719382</c:v>
                </c:pt>
                <c:pt idx="26">
                  <c:v>64.32391222243224</c:v>
                </c:pt>
                <c:pt idx="27">
                  <c:v>62.937049763234356</c:v>
                </c:pt>
                <c:pt idx="28">
                  <c:v>60.99258182328101</c:v>
                </c:pt>
                <c:pt idx="29">
                  <c:v>60.79429740144716</c:v>
                </c:pt>
                <c:pt idx="30">
                  <c:v>58.97818819419092</c:v>
                </c:pt>
                <c:pt idx="31">
                  <c:v>58.647318069033865</c:v>
                </c:pt>
                <c:pt idx="32">
                  <c:v>55.463358001642625</c:v>
                </c:pt>
                <c:pt idx="33">
                  <c:v>55.13373790346444</c:v>
                </c:pt>
                <c:pt idx="34">
                  <c:v>54.053831813437284</c:v>
                </c:pt>
                <c:pt idx="35">
                  <c:v>50.20372144580746</c:v>
                </c:pt>
                <c:pt idx="36">
                  <c:v>48.63768076495467</c:v>
                </c:pt>
                <c:pt idx="37">
                  <c:v>33.9254115140144</c:v>
                </c:pt>
                <c:pt idx="38">
                  <c:v>30.80346210470587</c:v>
                </c:pt>
                <c:pt idx="39">
                  <c:v>30.674133983042736</c:v>
                </c:pt>
                <c:pt idx="40">
                  <c:v>30.007531354668778</c:v>
                </c:pt>
                <c:pt idx="41">
                  <c:v>27.628358450040697</c:v>
                </c:pt>
                <c:pt idx="42">
                  <c:v>26.695856597690728</c:v>
                </c:pt>
                <c:pt idx="43">
                  <c:v>26.349261545815715</c:v>
                </c:pt>
                <c:pt idx="44">
                  <c:v>21.44353829023739</c:v>
                </c:pt>
                <c:pt idx="45">
                  <c:v>21.160517501155084</c:v>
                </c:pt>
                <c:pt idx="46">
                  <c:v>20.213830954765104</c:v>
                </c:pt>
                <c:pt idx="47">
                  <c:v>17.760471168086426</c:v>
                </c:pt>
                <c:pt idx="48">
                  <c:v>16.503097213275478</c:v>
                </c:pt>
                <c:pt idx="49">
                  <c:v>15.078432760461931</c:v>
                </c:pt>
                <c:pt idx="50">
                  <c:v>14.835352601259117</c:v>
                </c:pt>
                <c:pt idx="51">
                  <c:v>13.404814851577346</c:v>
                </c:pt>
                <c:pt idx="52">
                  <c:v>11.496666660221036</c:v>
                </c:pt>
                <c:pt idx="53">
                  <c:v>10.553697197261599</c:v>
                </c:pt>
                <c:pt idx="54">
                  <c:v>9.218084382516167</c:v>
                </c:pt>
                <c:pt idx="55">
                  <c:v>9.209607432551302</c:v>
                </c:pt>
                <c:pt idx="56">
                  <c:v>8.333518608492115</c:v>
                </c:pt>
                <c:pt idx="57">
                  <c:v>8.072345664910898</c:v>
                </c:pt>
                <c:pt idx="58">
                  <c:v>5.737279770888878</c:v>
                </c:pt>
                <c:pt idx="59">
                  <c:v>5.253208205057124</c:v>
                </c:pt>
                <c:pt idx="60">
                  <c:v>0.36184006985739575</c:v>
                </c:pt>
                <c:pt idx="61">
                  <c:v>0.2955629055139015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资产负债率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资产负债率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胸外科</c:v>
                </c:pt>
                <c:pt idx="2">
                  <c:v>东区重症医学科</c:v>
                </c:pt>
                <c:pt idx="3">
                  <c:v>小儿推拿科</c:v>
                </c:pt>
                <c:pt idx="4">
                  <c:v>医院</c:v>
                </c:pt>
                <c:pt idx="5">
                  <c:v>血液科</c:v>
                </c:pt>
                <c:pt idx="6">
                  <c:v>妇科妇二科合并</c:v>
                </c:pt>
                <c:pt idx="7">
                  <c:v>西区重症医学科</c:v>
                </c:pt>
                <c:pt idx="8">
                  <c:v>中医外治中心</c:v>
                </c:pt>
                <c:pt idx="9">
                  <c:v>针灸科</c:v>
                </c:pt>
                <c:pt idx="10">
                  <c:v>创伤骨科</c:v>
                </c:pt>
                <c:pt idx="11">
                  <c:v>微创骨科</c:v>
                </c:pt>
                <c:pt idx="12">
                  <c:v>心病三科</c:v>
                </c:pt>
                <c:pt idx="13">
                  <c:v>儿科</c:v>
                </c:pt>
                <c:pt idx="14">
                  <c:v>心血管内科</c:v>
                </c:pt>
                <c:pt idx="15">
                  <c:v>脑病二科</c:v>
                </c:pt>
                <c:pt idx="16">
                  <c:v>治未病中心</c:v>
                </c:pt>
                <c:pt idx="17">
                  <c:v>妇科</c:v>
                </c:pt>
                <c:pt idx="18">
                  <c:v>身心医学科</c:v>
                </c:pt>
                <c:pt idx="19">
                  <c:v>骨科</c:v>
                </c:pt>
                <c:pt idx="20">
                  <c:v>心病二科</c:v>
                </c:pt>
                <c:pt idx="21">
                  <c:v>小儿骨科</c:v>
                </c:pt>
                <c:pt idx="22">
                  <c:v>皮肤科</c:v>
                </c:pt>
                <c:pt idx="23">
                  <c:v>心病一科</c:v>
                </c:pt>
                <c:pt idx="24">
                  <c:v>综合内科</c:v>
                </c:pt>
                <c:pt idx="25">
                  <c:v>肝病科</c:v>
                </c:pt>
                <c:pt idx="26">
                  <c:v>消化内科</c:v>
                </c:pt>
                <c:pt idx="27">
                  <c:v>妇二科</c:v>
                </c:pt>
                <c:pt idx="28">
                  <c:v>重症医学科</c:v>
                </c:pt>
                <c:pt idx="29">
                  <c:v>东区肾病科</c:v>
                </c:pt>
                <c:pt idx="30">
                  <c:v>老年医学科</c:v>
                </c:pt>
                <c:pt idx="31">
                  <c:v>呼吸内科</c:v>
                </c:pt>
                <c:pt idx="32">
                  <c:v>风湿病科</c:v>
                </c:pt>
                <c:pt idx="33">
                  <c:v>普通外科</c:v>
                </c:pt>
                <c:pt idx="34">
                  <c:v>肾脏内科</c:v>
                </c:pt>
                <c:pt idx="35">
                  <c:v>耳鼻喉科</c:v>
                </c:pt>
                <c:pt idx="36">
                  <c:v>关节骨科</c:v>
                </c:pt>
                <c:pt idx="37">
                  <c:v>脑病一科</c:v>
                </c:pt>
                <c:pt idx="38">
                  <c:v>推拿科</c:v>
                </c:pt>
                <c:pt idx="39">
                  <c:v>产科</c:v>
                </c:pt>
                <c:pt idx="40">
                  <c:v>康复科</c:v>
                </c:pt>
                <c:pt idx="41">
                  <c:v>中医经典科</c:v>
                </c:pt>
                <c:pt idx="42">
                  <c:v>乳腺甲状腺外科</c:v>
                </c:pt>
                <c:pt idx="43">
                  <c:v>脾胃病科</c:v>
                </c:pt>
                <c:pt idx="44">
                  <c:v>脾胃科消化科合并</c:v>
                </c:pt>
                <c:pt idx="45">
                  <c:v>男科</c:v>
                </c:pt>
                <c:pt idx="46">
                  <c:v>内分泌科</c:v>
                </c:pt>
                <c:pt idx="47">
                  <c:v>口腔科</c:v>
                </c:pt>
                <c:pt idx="48">
                  <c:v>神经内科</c:v>
                </c:pt>
                <c:pt idx="49">
                  <c:v>脊柱骨科</c:v>
                </c:pt>
                <c:pt idx="50">
                  <c:v>脑病三科</c:v>
                </c:pt>
                <c:pt idx="51">
                  <c:v>肛肠科</c:v>
                </c:pt>
                <c:pt idx="52">
                  <c:v>运动损伤骨科</c:v>
                </c:pt>
                <c:pt idx="53">
                  <c:v>周围血管科</c:v>
                </c:pt>
                <c:pt idx="54">
                  <c:v>肝胆外科</c:v>
                </c:pt>
                <c:pt idx="55">
                  <c:v>显微骨科</c:v>
                </c:pt>
                <c:pt idx="56">
                  <c:v>美容皮肤科</c:v>
                </c:pt>
                <c:pt idx="57">
                  <c:v>心病四科</c:v>
                </c:pt>
                <c:pt idx="58">
                  <c:v>泌尿外科</c:v>
                </c:pt>
                <c:pt idx="59">
                  <c:v>肿瘤内科</c:v>
                </c:pt>
                <c:pt idx="60">
                  <c:v>神经外科</c:v>
                </c:pt>
                <c:pt idx="61">
                  <c:v>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96.37744730161369</c:v>
                </c:pt>
                <c:pt idx="1">
                  <c:v>95.60356343364116</c:v>
                </c:pt>
                <c:pt idx="2">
                  <c:v>94.63332262679445</c:v>
                </c:pt>
                <c:pt idx="3">
                  <c:v>92.97220732297984</c:v>
                </c:pt>
                <c:pt idx="4">
                  <c:v>92.17157599797439</c:v>
                </c:pt>
                <c:pt idx="5">
                  <c:v>91.10778372006318</c:v>
                </c:pt>
                <c:pt idx="6">
                  <c:v>87.86194204714484</c:v>
                </c:pt>
                <c:pt idx="7">
                  <c:v>87.599384273357</c:v>
                </c:pt>
                <c:pt idx="8">
                  <c:v>85.37870549000883</c:v>
                </c:pt>
                <c:pt idx="9">
                  <c:v>80.66684627356955</c:v>
                </c:pt>
                <c:pt idx="10">
                  <c:v>80.41442785731587</c:v>
                </c:pt>
                <c:pt idx="11">
                  <c:v>79.10054377125742</c:v>
                </c:pt>
                <c:pt idx="12">
                  <c:v>78.90819867353198</c:v>
                </c:pt>
                <c:pt idx="13">
                  <c:v>78.30068649513939</c:v>
                </c:pt>
                <c:pt idx="14">
                  <c:v>77.98446860172315</c:v>
                </c:pt>
                <c:pt idx="15">
                  <c:v>75.62039743535946</c:v>
                </c:pt>
                <c:pt idx="16">
                  <c:v>73.75540954108195</c:v>
                </c:pt>
                <c:pt idx="17">
                  <c:v>70.36811416323178</c:v>
                </c:pt>
                <c:pt idx="18">
                  <c:v>69.91932613140588</c:v>
                </c:pt>
                <c:pt idx="19">
                  <c:v>69.91123776397181</c:v>
                </c:pt>
                <c:pt idx="20">
                  <c:v>68.95486197106344</c:v>
                </c:pt>
                <c:pt idx="21">
                  <c:v>65.38764789206444</c:v>
                </c:pt>
                <c:pt idx="22">
                  <c:v>62.57338815840783</c:v>
                </c:pt>
                <c:pt idx="23">
                  <c:v>61.89054059352912</c:v>
                </c:pt>
                <c:pt idx="24">
                  <c:v>59.86508680835123</c:v>
                </c:pt>
                <c:pt idx="25">
                  <c:v>59.020743216429715</c:v>
                </c:pt>
                <c:pt idx="26">
                  <c:v>58.88316398718629</c:v>
                </c:pt>
                <c:pt idx="27">
                  <c:v>57.23324709381019</c:v>
                </c:pt>
                <c:pt idx="28">
                  <c:v>56.49838879594735</c:v>
                </c:pt>
                <c:pt idx="29">
                  <c:v>55.86384164002498</c:v>
                </c:pt>
                <c:pt idx="30">
                  <c:v>53.86322962033698</c:v>
                </c:pt>
                <c:pt idx="31">
                  <c:v>52.05927483973185</c:v>
                </c:pt>
                <c:pt idx="32">
                  <c:v>51.43691556445176</c:v>
                </c:pt>
                <c:pt idx="33">
                  <c:v>50.76400113794979</c:v>
                </c:pt>
                <c:pt idx="34">
                  <c:v>47.07354553281957</c:v>
                </c:pt>
                <c:pt idx="35">
                  <c:v>46.36900603683798</c:v>
                </c:pt>
                <c:pt idx="36">
                  <c:v>43.80232841876537</c:v>
                </c:pt>
                <c:pt idx="37">
                  <c:v>42.66759136794334</c:v>
                </c:pt>
                <c:pt idx="38">
                  <c:v>42.48075385551957</c:v>
                </c:pt>
                <c:pt idx="39">
                  <c:v>36.33987325557659</c:v>
                </c:pt>
                <c:pt idx="40">
                  <c:v>31.039223667509773</c:v>
                </c:pt>
                <c:pt idx="41">
                  <c:v>25.180119884809905</c:v>
                </c:pt>
                <c:pt idx="42">
                  <c:v>23.503696528739315</c:v>
                </c:pt>
                <c:pt idx="43">
                  <c:v>23.386563594284016</c:v>
                </c:pt>
                <c:pt idx="44">
                  <c:v>23.259359047300187</c:v>
                </c:pt>
                <c:pt idx="45">
                  <c:v>22.689880573388276</c:v>
                </c:pt>
                <c:pt idx="46">
                  <c:v>20.541361629288836</c:v>
                </c:pt>
                <c:pt idx="47">
                  <c:v>20.22054103744391</c:v>
                </c:pt>
                <c:pt idx="48">
                  <c:v>20.058359894245136</c:v>
                </c:pt>
                <c:pt idx="49">
                  <c:v>16.11169890921824</c:v>
                </c:pt>
                <c:pt idx="50">
                  <c:v>13.715462988520022</c:v>
                </c:pt>
                <c:pt idx="51">
                  <c:v>12.69614526903684</c:v>
                </c:pt>
                <c:pt idx="52">
                  <c:v>12.538086414586047</c:v>
                </c:pt>
                <c:pt idx="53">
                  <c:v>12.47980322591884</c:v>
                </c:pt>
                <c:pt idx="54">
                  <c:v>12.396171418606027</c:v>
                </c:pt>
                <c:pt idx="55">
                  <c:v>12.253555781838621</c:v>
                </c:pt>
                <c:pt idx="56">
                  <c:v>11.650440944206398</c:v>
                </c:pt>
                <c:pt idx="57">
                  <c:v>6.7379769783556975</c:v>
                </c:pt>
                <c:pt idx="58">
                  <c:v>6.450776630646948</c:v>
                </c:pt>
                <c:pt idx="59">
                  <c:v>3.9758742447329354</c:v>
                </c:pt>
                <c:pt idx="60">
                  <c:v>3.863609786584621</c:v>
                </c:pt>
                <c:pt idx="61">
                  <c:v>0.055059267378143595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心病三科</c:v>
                </c:pt>
                <c:pt idx="2">
                  <c:v>口腔科</c:v>
                </c:pt>
                <c:pt idx="3">
                  <c:v>针灸科</c:v>
                </c:pt>
                <c:pt idx="4">
                  <c:v>肾脏内科</c:v>
                </c:pt>
                <c:pt idx="5">
                  <c:v>心血管内科</c:v>
                </c:pt>
                <c:pt idx="6">
                  <c:v>小儿推拿科</c:v>
                </c:pt>
                <c:pt idx="7">
                  <c:v>男科</c:v>
                </c:pt>
                <c:pt idx="8">
                  <c:v>周围血管科</c:v>
                </c:pt>
                <c:pt idx="9">
                  <c:v>肾病科</c:v>
                </c:pt>
                <c:pt idx="10">
                  <c:v>血液科</c:v>
                </c:pt>
                <c:pt idx="11">
                  <c:v>肿瘤内科</c:v>
                </c:pt>
                <c:pt idx="12">
                  <c:v>脾胃科消化科合并</c:v>
                </c:pt>
                <c:pt idx="13">
                  <c:v>心病四科</c:v>
                </c:pt>
                <c:pt idx="14">
                  <c:v>肛肠科</c:v>
                </c:pt>
                <c:pt idx="15">
                  <c:v>治未病中心</c:v>
                </c:pt>
                <c:pt idx="16">
                  <c:v>东区重症医学科</c:v>
                </c:pt>
                <c:pt idx="17">
                  <c:v>心病二科</c:v>
                </c:pt>
                <c:pt idx="18">
                  <c:v>乳腺甲状腺外科</c:v>
                </c:pt>
                <c:pt idx="19">
                  <c:v>泌尿外科</c:v>
                </c:pt>
                <c:pt idx="20">
                  <c:v>美容皮肤科</c:v>
                </c:pt>
                <c:pt idx="21">
                  <c:v>肝病科</c:v>
                </c:pt>
                <c:pt idx="22">
                  <c:v>妇科</c:v>
                </c:pt>
                <c:pt idx="23">
                  <c:v>胸外科</c:v>
                </c:pt>
                <c:pt idx="24">
                  <c:v>运动损伤骨科</c:v>
                </c:pt>
                <c:pt idx="25">
                  <c:v>微创骨科</c:v>
                </c:pt>
                <c:pt idx="26">
                  <c:v>小儿骨科</c:v>
                </c:pt>
                <c:pt idx="27">
                  <c:v>眼科</c:v>
                </c:pt>
                <c:pt idx="28">
                  <c:v>妇二科</c:v>
                </c:pt>
                <c:pt idx="29">
                  <c:v>创伤骨科</c:v>
                </c:pt>
                <c:pt idx="30">
                  <c:v>皮肤科</c:v>
                </c:pt>
                <c:pt idx="31">
                  <c:v>脾胃病科</c:v>
                </c:pt>
                <c:pt idx="32">
                  <c:v>推拿科</c:v>
                </c:pt>
                <c:pt idx="33">
                  <c:v>心病一科</c:v>
                </c:pt>
                <c:pt idx="34">
                  <c:v>东区肾病科</c:v>
                </c:pt>
                <c:pt idx="35">
                  <c:v>老年医学科</c:v>
                </c:pt>
                <c:pt idx="36">
                  <c:v>显微骨科</c:v>
                </c:pt>
                <c:pt idx="37">
                  <c:v>产科</c:v>
                </c:pt>
                <c:pt idx="38">
                  <c:v>风湿病科</c:v>
                </c:pt>
                <c:pt idx="39">
                  <c:v>妇科妇二科合并</c:v>
                </c:pt>
                <c:pt idx="40">
                  <c:v>脑病二科</c:v>
                </c:pt>
                <c:pt idx="41">
                  <c:v>西区重症医学科</c:v>
                </c:pt>
                <c:pt idx="42">
                  <c:v>耳鼻喉科</c:v>
                </c:pt>
                <c:pt idx="43">
                  <c:v>脑病一科</c:v>
                </c:pt>
                <c:pt idx="44">
                  <c:v>综合内科</c:v>
                </c:pt>
                <c:pt idx="45">
                  <c:v>神经内科</c:v>
                </c:pt>
                <c:pt idx="46">
                  <c:v>神经外科</c:v>
                </c:pt>
                <c:pt idx="47">
                  <c:v>身心医学科</c:v>
                </c:pt>
                <c:pt idx="48">
                  <c:v>儿科</c:v>
                </c:pt>
                <c:pt idx="49">
                  <c:v>呼吸内科</c:v>
                </c:pt>
                <c:pt idx="50">
                  <c:v>脊柱骨科</c:v>
                </c:pt>
                <c:pt idx="51">
                  <c:v>中医外治中心</c:v>
                </c:pt>
                <c:pt idx="52">
                  <c:v>骨科</c:v>
                </c:pt>
                <c:pt idx="53">
                  <c:v>中医经典科</c:v>
                </c:pt>
                <c:pt idx="54">
                  <c:v>脑病三科</c:v>
                </c:pt>
                <c:pt idx="55">
                  <c:v>康复科</c:v>
                </c:pt>
                <c:pt idx="56">
                  <c:v>重症医学科</c:v>
                </c:pt>
                <c:pt idx="57">
                  <c:v>肝胆外科</c:v>
                </c:pt>
                <c:pt idx="58">
                  <c:v>关节骨科</c:v>
                </c:pt>
                <c:pt idx="59">
                  <c:v>普通外科</c:v>
                </c:pt>
                <c:pt idx="60">
                  <c:v>消化内科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97.77173256564302</c:v>
                </c:pt>
                <c:pt idx="2">
                  <c:v>96.47675456386796</c:v>
                </c:pt>
                <c:pt idx="3">
                  <c:v>93.909090855327</c:v>
                </c:pt>
                <c:pt idx="4">
                  <c:v>93.67636788558482</c:v>
                </c:pt>
                <c:pt idx="5">
                  <c:v>91.81894015251422</c:v>
                </c:pt>
                <c:pt idx="6">
                  <c:v>86.08522953905631</c:v>
                </c:pt>
                <c:pt idx="7">
                  <c:v>85.26777945857492</c:v>
                </c:pt>
                <c:pt idx="8">
                  <c:v>84.9326402499926</c:v>
                </c:pt>
                <c:pt idx="9">
                  <c:v>84.66509431167127</c:v>
                </c:pt>
                <c:pt idx="10">
                  <c:v>82.5074047334678</c:v>
                </c:pt>
                <c:pt idx="11">
                  <c:v>81.86211980757119</c:v>
                </c:pt>
                <c:pt idx="12">
                  <c:v>78.63974184900087</c:v>
                </c:pt>
                <c:pt idx="13">
                  <c:v>75.99642215018676</c:v>
                </c:pt>
                <c:pt idx="14">
                  <c:v>74.57104682524529</c:v>
                </c:pt>
                <c:pt idx="15">
                  <c:v>74.56234359559312</c:v>
                </c:pt>
                <c:pt idx="16">
                  <c:v>74.07038995427878</c:v>
                </c:pt>
                <c:pt idx="17">
                  <c:v>73.2045027864866</c:v>
                </c:pt>
                <c:pt idx="18">
                  <c:v>73.15765930632817</c:v>
                </c:pt>
                <c:pt idx="19">
                  <c:v>71.27986091980965</c:v>
                </c:pt>
                <c:pt idx="20">
                  <c:v>70.68035403801103</c:v>
                </c:pt>
                <c:pt idx="21">
                  <c:v>68.27668177579777</c:v>
                </c:pt>
                <c:pt idx="22">
                  <c:v>67.44652987907197</c:v>
                </c:pt>
                <c:pt idx="23">
                  <c:v>67.1178252748114</c:v>
                </c:pt>
                <c:pt idx="24">
                  <c:v>66.36012833697393</c:v>
                </c:pt>
                <c:pt idx="25">
                  <c:v>65.61019572468497</c:v>
                </c:pt>
                <c:pt idx="26">
                  <c:v>63.1379561090515</c:v>
                </c:pt>
                <c:pt idx="27">
                  <c:v>59.04681657889992</c:v>
                </c:pt>
                <c:pt idx="28">
                  <c:v>54.04420795859377</c:v>
                </c:pt>
                <c:pt idx="29">
                  <c:v>53.74875825031246</c:v>
                </c:pt>
                <c:pt idx="30">
                  <c:v>47.92240823900032</c:v>
                </c:pt>
                <c:pt idx="31">
                  <c:v>42.35278776860794</c:v>
                </c:pt>
                <c:pt idx="32">
                  <c:v>41.8697697216705</c:v>
                </c:pt>
                <c:pt idx="33">
                  <c:v>41.6367603593313</c:v>
                </c:pt>
                <c:pt idx="34">
                  <c:v>41.15079604038079</c:v>
                </c:pt>
                <c:pt idx="35">
                  <c:v>41.112052167914165</c:v>
                </c:pt>
                <c:pt idx="36">
                  <c:v>39.83054605503053</c:v>
                </c:pt>
                <c:pt idx="37">
                  <c:v>37.59981967415713</c:v>
                </c:pt>
                <c:pt idx="38">
                  <c:v>35.216782993771325</c:v>
                </c:pt>
                <c:pt idx="39">
                  <c:v>32.55971220160587</c:v>
                </c:pt>
                <c:pt idx="40">
                  <c:v>30.18618193567053</c:v>
                </c:pt>
                <c:pt idx="41">
                  <c:v>28.412173759156353</c:v>
                </c:pt>
                <c:pt idx="42">
                  <c:v>25.65268421023627</c:v>
                </c:pt>
                <c:pt idx="43">
                  <c:v>22.78130140082854</c:v>
                </c:pt>
                <c:pt idx="44">
                  <c:v>22.49839373633994</c:v>
                </c:pt>
                <c:pt idx="45">
                  <c:v>21.533065161047354</c:v>
                </c:pt>
                <c:pt idx="46">
                  <c:v>19.036116287551337</c:v>
                </c:pt>
                <c:pt idx="47">
                  <c:v>13.926093818739691</c:v>
                </c:pt>
                <c:pt idx="48">
                  <c:v>12.329694689672577</c:v>
                </c:pt>
                <c:pt idx="49">
                  <c:v>11.460494716835928</c:v>
                </c:pt>
                <c:pt idx="50">
                  <c:v>9.36542941697867</c:v>
                </c:pt>
                <c:pt idx="51">
                  <c:v>9.12288233408953</c:v>
                </c:pt>
                <c:pt idx="52">
                  <c:v>8.566001570812196</c:v>
                </c:pt>
                <c:pt idx="53">
                  <c:v>8.190834163884313</c:v>
                </c:pt>
                <c:pt idx="54">
                  <c:v>7.749709814884677</c:v>
                </c:pt>
                <c:pt idx="55">
                  <c:v>7.3630775508236335</c:v>
                </c:pt>
                <c:pt idx="56">
                  <c:v>7.242914645663796</c:v>
                </c:pt>
                <c:pt idx="57">
                  <c:v>4.921740664471267</c:v>
                </c:pt>
                <c:pt idx="58">
                  <c:v>2.5105050625999383</c:v>
                </c:pt>
                <c:pt idx="59">
                  <c:v>1.510545534266682</c:v>
                </c:pt>
                <c:pt idx="60">
                  <c:v>1.179898490649014</c:v>
                </c:pt>
                <c:pt idx="61">
                  <c:v>0.3309716411399871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男科</c:v>
                </c:pt>
                <c:pt idx="27">
                  <c:v>泌尿外科</c:v>
                </c:pt>
                <c:pt idx="28">
                  <c:v>普通外科</c:v>
                </c:pt>
                <c:pt idx="29">
                  <c:v>小儿骨科</c:v>
                </c:pt>
                <c:pt idx="30">
                  <c:v>关节骨科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肾病科</c:v>
                </c:pt>
                <c:pt idx="34">
                  <c:v>肾脏内科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风湿病科</c:v>
                </c:pt>
                <c:pt idx="38">
                  <c:v>血液科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脑病二科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综合内科</c:v>
                </c:pt>
                <c:pt idx="49">
                  <c:v>心病四科</c:v>
                </c:pt>
                <c:pt idx="50">
                  <c:v>心病三科</c:v>
                </c:pt>
                <c:pt idx="51">
                  <c:v>心病二科</c:v>
                </c:pt>
                <c:pt idx="52">
                  <c:v>心病一科</c:v>
                </c:pt>
                <c:pt idx="53">
                  <c:v>心血管内科</c:v>
                </c:pt>
                <c:pt idx="54">
                  <c:v>创伤骨科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骨科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血液科</c:v>
                </c:pt>
                <c:pt idx="2">
                  <c:v>西区重症医学科</c:v>
                </c:pt>
                <c:pt idx="3">
                  <c:v>周围血管科</c:v>
                </c:pt>
                <c:pt idx="4">
                  <c:v>耳鼻喉科</c:v>
                </c:pt>
                <c:pt idx="5">
                  <c:v>东区重症医学科</c:v>
                </c:pt>
                <c:pt idx="6">
                  <c:v>微创骨科</c:v>
                </c:pt>
                <c:pt idx="7">
                  <c:v>口腔科</c:v>
                </c:pt>
                <c:pt idx="8">
                  <c:v>脑病三科</c:v>
                </c:pt>
                <c:pt idx="9">
                  <c:v>推拿科</c:v>
                </c:pt>
                <c:pt idx="10">
                  <c:v>美容皮肤科</c:v>
                </c:pt>
                <c:pt idx="11">
                  <c:v>产科</c:v>
                </c:pt>
                <c:pt idx="12">
                  <c:v>治未病中心</c:v>
                </c:pt>
                <c:pt idx="13">
                  <c:v>心病一科</c:v>
                </c:pt>
                <c:pt idx="14">
                  <c:v>综合内科</c:v>
                </c:pt>
                <c:pt idx="15">
                  <c:v>身心医学科</c:v>
                </c:pt>
                <c:pt idx="16">
                  <c:v>脑病二科</c:v>
                </c:pt>
                <c:pt idx="17">
                  <c:v>风湿病科</c:v>
                </c:pt>
                <c:pt idx="18">
                  <c:v>呼吸内科</c:v>
                </c:pt>
                <c:pt idx="19">
                  <c:v>普通外科</c:v>
                </c:pt>
                <c:pt idx="20">
                  <c:v>心血管内科</c:v>
                </c:pt>
                <c:pt idx="21">
                  <c:v>消化内科</c:v>
                </c:pt>
                <c:pt idx="22">
                  <c:v>关节骨科</c:v>
                </c:pt>
                <c:pt idx="23">
                  <c:v>肝病科</c:v>
                </c:pt>
                <c:pt idx="24">
                  <c:v>乳腺甲状腺外科</c:v>
                </c:pt>
                <c:pt idx="25">
                  <c:v>医院</c:v>
                </c:pt>
                <c:pt idx="26">
                  <c:v>妇科</c:v>
                </c:pt>
                <c:pt idx="27">
                  <c:v>心病四科</c:v>
                </c:pt>
                <c:pt idx="28">
                  <c:v>脾胃科消化科合并</c:v>
                </c:pt>
                <c:pt idx="29">
                  <c:v>针灸科</c:v>
                </c:pt>
                <c:pt idx="30">
                  <c:v>老年医学科</c:v>
                </c:pt>
                <c:pt idx="31">
                  <c:v>脊柱骨科</c:v>
                </c:pt>
                <c:pt idx="32">
                  <c:v>妇二科</c:v>
                </c:pt>
                <c:pt idx="33">
                  <c:v>泌尿外科</c:v>
                </c:pt>
                <c:pt idx="34">
                  <c:v>胸外科</c:v>
                </c:pt>
                <c:pt idx="35">
                  <c:v>小儿推拿科</c:v>
                </c:pt>
                <c:pt idx="36">
                  <c:v>肾脏内科</c:v>
                </c:pt>
                <c:pt idx="37">
                  <c:v>神经内科</c:v>
                </c:pt>
                <c:pt idx="38">
                  <c:v>儿科</c:v>
                </c:pt>
                <c:pt idx="39">
                  <c:v>神经外科</c:v>
                </c:pt>
                <c:pt idx="40">
                  <c:v>重症医学科</c:v>
                </c:pt>
                <c:pt idx="41">
                  <c:v>脾胃病科</c:v>
                </c:pt>
                <c:pt idx="42">
                  <c:v>肝胆外科</c:v>
                </c:pt>
                <c:pt idx="43">
                  <c:v>小儿骨科</c:v>
                </c:pt>
                <c:pt idx="44">
                  <c:v>眼科</c:v>
                </c:pt>
                <c:pt idx="45">
                  <c:v>显微骨科</c:v>
                </c:pt>
                <c:pt idx="46">
                  <c:v>心病二科</c:v>
                </c:pt>
                <c:pt idx="47">
                  <c:v>运动损伤骨科</c:v>
                </c:pt>
                <c:pt idx="48">
                  <c:v>妇科妇二科合并</c:v>
                </c:pt>
                <c:pt idx="49">
                  <c:v>东区肾病科</c:v>
                </c:pt>
                <c:pt idx="50">
                  <c:v>康复科</c:v>
                </c:pt>
                <c:pt idx="51">
                  <c:v>心病三科</c:v>
                </c:pt>
                <c:pt idx="52">
                  <c:v>皮肤科</c:v>
                </c:pt>
                <c:pt idx="53">
                  <c:v>脑病一科</c:v>
                </c:pt>
                <c:pt idx="54">
                  <c:v>肾病科</c:v>
                </c:pt>
                <c:pt idx="55">
                  <c:v>内分泌科</c:v>
                </c:pt>
                <c:pt idx="56">
                  <c:v>中医经典科</c:v>
                </c:pt>
                <c:pt idx="57">
                  <c:v>男科</c:v>
                </c:pt>
                <c:pt idx="58">
                  <c:v>骨科</c:v>
                </c:pt>
                <c:pt idx="59">
                  <c:v>肛肠科</c:v>
                </c:pt>
                <c:pt idx="60">
                  <c:v>肿瘤内科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99.76067309052137</c:v>
                </c:pt>
                <c:pt idx="2">
                  <c:v>99.15495781804661</c:v>
                </c:pt>
                <c:pt idx="3">
                  <c:v>97.99698697279361</c:v>
                </c:pt>
                <c:pt idx="4">
                  <c:v>97.13174744746122</c:v>
                </c:pt>
                <c:pt idx="5">
                  <c:v>95.05778012581253</c:v>
                </c:pt>
                <c:pt idx="6">
                  <c:v>93.99685237116188</c:v>
                </c:pt>
                <c:pt idx="7">
                  <c:v>93.40026513169528</c:v>
                </c:pt>
                <c:pt idx="8">
                  <c:v>93.39437123137998</c:v>
                </c:pt>
                <c:pt idx="9">
                  <c:v>92.1937419768269</c:v>
                </c:pt>
                <c:pt idx="10">
                  <c:v>91.0101708213003</c:v>
                </c:pt>
                <c:pt idx="11">
                  <c:v>89.79090611686439</c:v>
                </c:pt>
                <c:pt idx="12">
                  <c:v>89.23362656261644</c:v>
                </c:pt>
                <c:pt idx="13">
                  <c:v>88.41377466703953</c:v>
                </c:pt>
                <c:pt idx="14">
                  <c:v>83.26740333521794</c:v>
                </c:pt>
                <c:pt idx="15">
                  <c:v>82.6377638258999</c:v>
                </c:pt>
                <c:pt idx="16">
                  <c:v>81.91089067094595</c:v>
                </c:pt>
                <c:pt idx="17">
                  <c:v>78.59302819560885</c:v>
                </c:pt>
                <c:pt idx="18">
                  <c:v>70.9926828550462</c:v>
                </c:pt>
                <c:pt idx="19">
                  <c:v>70.14584582826771</c:v>
                </c:pt>
                <c:pt idx="20">
                  <c:v>68.17757980689092</c:v>
                </c:pt>
                <c:pt idx="21">
                  <c:v>67.93020434005916</c:v>
                </c:pt>
                <c:pt idx="22">
                  <c:v>67.54079862864398</c:v>
                </c:pt>
                <c:pt idx="23">
                  <c:v>64.97821989485728</c:v>
                </c:pt>
                <c:pt idx="24">
                  <c:v>64.94908602919044</c:v>
                </c:pt>
                <c:pt idx="25">
                  <c:v>63.88812719125265</c:v>
                </c:pt>
                <c:pt idx="26">
                  <c:v>61.95949941079568</c:v>
                </c:pt>
                <c:pt idx="27">
                  <c:v>60.048966410598595</c:v>
                </c:pt>
                <c:pt idx="28">
                  <c:v>59.29720273990763</c:v>
                </c:pt>
                <c:pt idx="29">
                  <c:v>53.92625599706708</c:v>
                </c:pt>
                <c:pt idx="30">
                  <c:v>53.77327716203349</c:v>
                </c:pt>
                <c:pt idx="31">
                  <c:v>49.401996883491364</c:v>
                </c:pt>
                <c:pt idx="32">
                  <c:v>48.94224256965263</c:v>
                </c:pt>
                <c:pt idx="33">
                  <c:v>48.924147305308104</c:v>
                </c:pt>
                <c:pt idx="34">
                  <c:v>48.07489715612705</c:v>
                </c:pt>
                <c:pt idx="35">
                  <c:v>47.2693261084078</c:v>
                </c:pt>
                <c:pt idx="36">
                  <c:v>44.74178239368222</c:v>
                </c:pt>
                <c:pt idx="37">
                  <c:v>38.56452362075361</c:v>
                </c:pt>
                <c:pt idx="38">
                  <c:v>38.52905390107028</c:v>
                </c:pt>
                <c:pt idx="39">
                  <c:v>36.96950527104443</c:v>
                </c:pt>
                <c:pt idx="40">
                  <c:v>35.689147309044266</c:v>
                </c:pt>
                <c:pt idx="41">
                  <c:v>35.07627056486908</c:v>
                </c:pt>
                <c:pt idx="42">
                  <c:v>33.430992724087936</c:v>
                </c:pt>
                <c:pt idx="43">
                  <c:v>32.487358640619476</c:v>
                </c:pt>
                <c:pt idx="44">
                  <c:v>30.335210775683347</c:v>
                </c:pt>
                <c:pt idx="45">
                  <c:v>28.958055785051446</c:v>
                </c:pt>
                <c:pt idx="46">
                  <c:v>28.16759636485075</c:v>
                </c:pt>
                <c:pt idx="47">
                  <c:v>23.672760317981222</c:v>
                </c:pt>
                <c:pt idx="48">
                  <c:v>20.13774341569025</c:v>
                </c:pt>
                <c:pt idx="49">
                  <c:v>17.28406847574425</c:v>
                </c:pt>
                <c:pt idx="50">
                  <c:v>14.10562005130537</c:v>
                </c:pt>
                <c:pt idx="51">
                  <c:v>13.816792689478735</c:v>
                </c:pt>
                <c:pt idx="52">
                  <c:v>10.514114104108268</c:v>
                </c:pt>
                <c:pt idx="53">
                  <c:v>7.09236166157485</c:v>
                </c:pt>
                <c:pt idx="54">
                  <c:v>4.255820251141676</c:v>
                </c:pt>
                <c:pt idx="55">
                  <c:v>3.9935947948642827</c:v>
                </c:pt>
                <c:pt idx="56">
                  <c:v>3.8736707251470626</c:v>
                </c:pt>
                <c:pt idx="57">
                  <c:v>3.005364921286068</c:v>
                </c:pt>
                <c:pt idx="58">
                  <c:v>1.9992983460419613</c:v>
                </c:pt>
                <c:pt idx="59">
                  <c:v>1.824853319254634</c:v>
                </c:pt>
                <c:pt idx="60">
                  <c:v>1.6647983384505152</c:v>
                </c:pt>
                <c:pt idx="61">
                  <c:v>0.4035528013447116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血液科</c:v>
                </c:pt>
                <c:pt idx="2">
                  <c:v>重症医学科</c:v>
                </c:pt>
                <c:pt idx="3">
                  <c:v>中医经典科</c:v>
                </c:pt>
                <c:pt idx="4">
                  <c:v>泌尿外科</c:v>
                </c:pt>
                <c:pt idx="5">
                  <c:v>脑病一科</c:v>
                </c:pt>
                <c:pt idx="6">
                  <c:v>心病二科</c:v>
                </c:pt>
                <c:pt idx="7">
                  <c:v>肝胆外科</c:v>
                </c:pt>
                <c:pt idx="8">
                  <c:v>呼吸内科</c:v>
                </c:pt>
                <c:pt idx="9">
                  <c:v>脾胃科消化科合并</c:v>
                </c:pt>
                <c:pt idx="10">
                  <c:v>脊柱骨科</c:v>
                </c:pt>
                <c:pt idx="11">
                  <c:v>肿瘤内科</c:v>
                </c:pt>
                <c:pt idx="12">
                  <c:v>脑病三科</c:v>
                </c:pt>
                <c:pt idx="13">
                  <c:v>东区重症医学科</c:v>
                </c:pt>
                <c:pt idx="14">
                  <c:v>肛肠科</c:v>
                </c:pt>
                <c:pt idx="15">
                  <c:v>东区肾病科</c:v>
                </c:pt>
                <c:pt idx="16">
                  <c:v>骨科</c:v>
                </c:pt>
                <c:pt idx="17">
                  <c:v>推拿科</c:v>
                </c:pt>
                <c:pt idx="18">
                  <c:v>周围血管科</c:v>
                </c:pt>
                <c:pt idx="19">
                  <c:v>男科</c:v>
                </c:pt>
                <c:pt idx="20">
                  <c:v>小儿推拿科</c:v>
                </c:pt>
                <c:pt idx="21">
                  <c:v>儿科</c:v>
                </c:pt>
                <c:pt idx="22">
                  <c:v>综合内科</c:v>
                </c:pt>
                <c:pt idx="23">
                  <c:v>脾胃病科</c:v>
                </c:pt>
                <c:pt idx="24">
                  <c:v>乳腺甲状腺外科</c:v>
                </c:pt>
                <c:pt idx="25">
                  <c:v>关节骨科</c:v>
                </c:pt>
                <c:pt idx="26">
                  <c:v>内分泌科</c:v>
                </c:pt>
                <c:pt idx="27">
                  <c:v>心血管内科</c:v>
                </c:pt>
                <c:pt idx="28">
                  <c:v>中医外治中心</c:v>
                </c:pt>
                <c:pt idx="29">
                  <c:v>康复科</c:v>
                </c:pt>
                <c:pt idx="30">
                  <c:v>创伤骨科</c:v>
                </c:pt>
                <c:pt idx="31">
                  <c:v>运动损伤骨科</c:v>
                </c:pt>
                <c:pt idx="32">
                  <c:v>美容皮肤科</c:v>
                </c:pt>
                <c:pt idx="33">
                  <c:v>老年医学科</c:v>
                </c:pt>
                <c:pt idx="34">
                  <c:v>风湿病科</c:v>
                </c:pt>
                <c:pt idx="35">
                  <c:v>胸外科</c:v>
                </c:pt>
                <c:pt idx="36">
                  <c:v>口腔科</c:v>
                </c:pt>
                <c:pt idx="37">
                  <c:v>治未病中心</c:v>
                </c:pt>
                <c:pt idx="38">
                  <c:v>医院</c:v>
                </c:pt>
                <c:pt idx="39">
                  <c:v>心病四科</c:v>
                </c:pt>
                <c:pt idx="40">
                  <c:v>针灸科</c:v>
                </c:pt>
                <c:pt idx="41">
                  <c:v>小儿骨科</c:v>
                </c:pt>
                <c:pt idx="42">
                  <c:v>肝病科</c:v>
                </c:pt>
                <c:pt idx="43">
                  <c:v>西区重症医学科</c:v>
                </c:pt>
                <c:pt idx="44">
                  <c:v>妇科妇二科合并</c:v>
                </c:pt>
                <c:pt idx="45">
                  <c:v>心病一科</c:v>
                </c:pt>
                <c:pt idx="46">
                  <c:v>神经外科</c:v>
                </c:pt>
                <c:pt idx="47">
                  <c:v>肾脏内科</c:v>
                </c:pt>
                <c:pt idx="48">
                  <c:v>微创骨科</c:v>
                </c:pt>
                <c:pt idx="49">
                  <c:v>皮肤科</c:v>
                </c:pt>
                <c:pt idx="50">
                  <c:v>心病三科</c:v>
                </c:pt>
                <c:pt idx="51">
                  <c:v>显微骨科</c:v>
                </c:pt>
                <c:pt idx="52">
                  <c:v>妇科</c:v>
                </c:pt>
                <c:pt idx="53">
                  <c:v>脑病二科</c:v>
                </c:pt>
                <c:pt idx="54">
                  <c:v>普通外科</c:v>
                </c:pt>
                <c:pt idx="55">
                  <c:v>肾病科</c:v>
                </c:pt>
                <c:pt idx="56">
                  <c:v>眼科</c:v>
                </c:pt>
                <c:pt idx="57">
                  <c:v>消化内科</c:v>
                </c:pt>
                <c:pt idx="58">
                  <c:v>神经内科</c:v>
                </c:pt>
                <c:pt idx="59">
                  <c:v>产科</c:v>
                </c:pt>
                <c:pt idx="60">
                  <c:v>妇二科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99.71922816171576</c:v>
                </c:pt>
                <c:pt idx="2">
                  <c:v>97.6172130958781</c:v>
                </c:pt>
                <c:pt idx="3">
                  <c:v>93.36925875338784</c:v>
                </c:pt>
                <c:pt idx="4">
                  <c:v>92.87967518757434</c:v>
                </c:pt>
                <c:pt idx="5">
                  <c:v>91.82406338571853</c:v>
                </c:pt>
                <c:pt idx="6">
                  <c:v>91.26126383836424</c:v>
                </c:pt>
                <c:pt idx="7">
                  <c:v>90.26155794488392</c:v>
                </c:pt>
                <c:pt idx="8">
                  <c:v>87.00856287838988</c:v>
                </c:pt>
                <c:pt idx="9">
                  <c:v>85.81198457939752</c:v>
                </c:pt>
                <c:pt idx="10">
                  <c:v>85.2455322821486</c:v>
                </c:pt>
                <c:pt idx="11">
                  <c:v>84.86018996943736</c:v>
                </c:pt>
                <c:pt idx="12">
                  <c:v>80.96677290012585</c:v>
                </c:pt>
                <c:pt idx="13">
                  <c:v>80.57197647815147</c:v>
                </c:pt>
                <c:pt idx="14">
                  <c:v>78.83786544920184</c:v>
                </c:pt>
                <c:pt idx="15">
                  <c:v>71.62852203081621</c:v>
                </c:pt>
                <c:pt idx="16">
                  <c:v>69.9987518588871</c:v>
                </c:pt>
                <c:pt idx="17">
                  <c:v>62.986647782140246</c:v>
                </c:pt>
                <c:pt idx="18">
                  <c:v>58.35571784228205</c:v>
                </c:pt>
                <c:pt idx="19">
                  <c:v>57.50903204214466</c:v>
                </c:pt>
                <c:pt idx="20">
                  <c:v>54.37353124032865</c:v>
                </c:pt>
                <c:pt idx="21">
                  <c:v>53.639503167739285</c:v>
                </c:pt>
                <c:pt idx="22">
                  <c:v>52.55820046577726</c:v>
                </c:pt>
                <c:pt idx="23">
                  <c:v>52.26488755838026</c:v>
                </c:pt>
                <c:pt idx="24">
                  <c:v>51.25116604484154</c:v>
                </c:pt>
                <c:pt idx="25">
                  <c:v>50.560389667723946</c:v>
                </c:pt>
                <c:pt idx="26">
                  <c:v>50.19584207066413</c:v>
                </c:pt>
                <c:pt idx="27">
                  <c:v>49.452473898477024</c:v>
                </c:pt>
                <c:pt idx="28">
                  <c:v>49.35372462345714</c:v>
                </c:pt>
                <c:pt idx="29">
                  <c:v>49.27165911616435</c:v>
                </c:pt>
                <c:pt idx="30">
                  <c:v>48.5249056605722</c:v>
                </c:pt>
                <c:pt idx="31">
                  <c:v>44.26039919181877</c:v>
                </c:pt>
                <c:pt idx="32">
                  <c:v>42.65099394825419</c:v>
                </c:pt>
                <c:pt idx="33">
                  <c:v>41.22381208482288</c:v>
                </c:pt>
                <c:pt idx="34">
                  <c:v>40.5187256529158</c:v>
                </c:pt>
                <c:pt idx="35">
                  <c:v>38.27177545308553</c:v>
                </c:pt>
                <c:pt idx="36">
                  <c:v>33.4313423114592</c:v>
                </c:pt>
                <c:pt idx="37">
                  <c:v>33.10650258468332</c:v>
                </c:pt>
                <c:pt idx="38">
                  <c:v>31.329767603457768</c:v>
                </c:pt>
                <c:pt idx="39">
                  <c:v>29.88721043299366</c:v>
                </c:pt>
                <c:pt idx="40">
                  <c:v>27.64680307387692</c:v>
                </c:pt>
                <c:pt idx="41">
                  <c:v>25.69857603563762</c:v>
                </c:pt>
                <c:pt idx="42">
                  <c:v>25.125411739288598</c:v>
                </c:pt>
                <c:pt idx="43">
                  <c:v>23.27599087923852</c:v>
                </c:pt>
                <c:pt idx="44">
                  <c:v>22.15333718934468</c:v>
                </c:pt>
                <c:pt idx="45">
                  <c:v>21.73669318539355</c:v>
                </c:pt>
                <c:pt idx="46">
                  <c:v>21.27174842679611</c:v>
                </c:pt>
                <c:pt idx="47">
                  <c:v>21.13615692156915</c:v>
                </c:pt>
                <c:pt idx="48">
                  <c:v>18.57202089490093</c:v>
                </c:pt>
                <c:pt idx="49">
                  <c:v>18.412234075248897</c:v>
                </c:pt>
                <c:pt idx="50">
                  <c:v>18.259644251583108</c:v>
                </c:pt>
                <c:pt idx="51">
                  <c:v>18.1918083921044</c:v>
                </c:pt>
                <c:pt idx="52">
                  <c:v>13.55627060039954</c:v>
                </c:pt>
                <c:pt idx="53">
                  <c:v>12.881516399925461</c:v>
                </c:pt>
                <c:pt idx="54">
                  <c:v>12.123207051259683</c:v>
                </c:pt>
                <c:pt idx="55">
                  <c:v>11.808788328638531</c:v>
                </c:pt>
                <c:pt idx="56">
                  <c:v>10.997319094633385</c:v>
                </c:pt>
                <c:pt idx="57">
                  <c:v>6.727838030668017</c:v>
                </c:pt>
                <c:pt idx="58">
                  <c:v>4.996110025188599</c:v>
                </c:pt>
                <c:pt idx="59">
                  <c:v>4.304520103015876</c:v>
                </c:pt>
                <c:pt idx="60">
                  <c:v>4.26990545566268</c:v>
                </c:pt>
                <c:pt idx="61">
                  <c:v>1.982433015575784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儿科</c:v>
                </c:pt>
                <c:pt idx="2">
                  <c:v>心病四科</c:v>
                </c:pt>
                <c:pt idx="3">
                  <c:v>中医外治中心</c:v>
                </c:pt>
                <c:pt idx="4">
                  <c:v>产科</c:v>
                </c:pt>
                <c:pt idx="5">
                  <c:v>综合内科</c:v>
                </c:pt>
                <c:pt idx="6">
                  <c:v>肿瘤内科</c:v>
                </c:pt>
                <c:pt idx="7">
                  <c:v>小儿骨科</c:v>
                </c:pt>
                <c:pt idx="8">
                  <c:v>妇科</c:v>
                </c:pt>
                <c:pt idx="9">
                  <c:v>血液科</c:v>
                </c:pt>
                <c:pt idx="10">
                  <c:v>心病二科</c:v>
                </c:pt>
                <c:pt idx="11">
                  <c:v>神经外科</c:v>
                </c:pt>
                <c:pt idx="12">
                  <c:v>中医经典科</c:v>
                </c:pt>
                <c:pt idx="13">
                  <c:v>康复科</c:v>
                </c:pt>
                <c:pt idx="14">
                  <c:v>肾脏内科</c:v>
                </c:pt>
                <c:pt idx="15">
                  <c:v>神经内科</c:v>
                </c:pt>
                <c:pt idx="16">
                  <c:v>妇二科</c:v>
                </c:pt>
                <c:pt idx="17">
                  <c:v>显微骨科</c:v>
                </c:pt>
                <c:pt idx="18">
                  <c:v>肛肠科</c:v>
                </c:pt>
                <c:pt idx="19">
                  <c:v>呼吸内科</c:v>
                </c:pt>
                <c:pt idx="20">
                  <c:v>脊柱骨科</c:v>
                </c:pt>
                <c:pt idx="21">
                  <c:v>内分泌科</c:v>
                </c:pt>
                <c:pt idx="22">
                  <c:v>肝病科</c:v>
                </c:pt>
                <c:pt idx="23">
                  <c:v>创伤骨科</c:v>
                </c:pt>
                <c:pt idx="24">
                  <c:v>皮肤科</c:v>
                </c:pt>
                <c:pt idx="25">
                  <c:v>肾病科</c:v>
                </c:pt>
                <c:pt idx="26">
                  <c:v>普通外科</c:v>
                </c:pt>
                <c:pt idx="27">
                  <c:v>心病三科</c:v>
                </c:pt>
                <c:pt idx="28">
                  <c:v>东区肾病科</c:v>
                </c:pt>
                <c:pt idx="29">
                  <c:v>消化内科</c:v>
                </c:pt>
                <c:pt idx="30">
                  <c:v>脾胃科消化科合并</c:v>
                </c:pt>
                <c:pt idx="31">
                  <c:v>耳鼻喉科</c:v>
                </c:pt>
                <c:pt idx="32">
                  <c:v>妇科妇二科合并</c:v>
                </c:pt>
                <c:pt idx="33">
                  <c:v>身心医学科</c:v>
                </c:pt>
                <c:pt idx="34">
                  <c:v>眼科</c:v>
                </c:pt>
                <c:pt idx="35">
                  <c:v>泌尿外科</c:v>
                </c:pt>
                <c:pt idx="36">
                  <c:v>心血管内科</c:v>
                </c:pt>
                <c:pt idx="37">
                  <c:v>老年医学科</c:v>
                </c:pt>
                <c:pt idx="38">
                  <c:v>针灸科</c:v>
                </c:pt>
                <c:pt idx="39">
                  <c:v>男科</c:v>
                </c:pt>
                <c:pt idx="40">
                  <c:v>脑病一科</c:v>
                </c:pt>
                <c:pt idx="41">
                  <c:v>重症医学科</c:v>
                </c:pt>
                <c:pt idx="42">
                  <c:v>风湿病科</c:v>
                </c:pt>
                <c:pt idx="43">
                  <c:v>运动损伤骨科</c:v>
                </c:pt>
                <c:pt idx="44">
                  <c:v>小儿推拿科</c:v>
                </c:pt>
                <c:pt idx="45">
                  <c:v>西区重症医学科</c:v>
                </c:pt>
                <c:pt idx="46">
                  <c:v>胸外科</c:v>
                </c:pt>
                <c:pt idx="47">
                  <c:v>周围血管科</c:v>
                </c:pt>
                <c:pt idx="48">
                  <c:v>乳腺甲状腺外科</c:v>
                </c:pt>
                <c:pt idx="49">
                  <c:v>口腔科</c:v>
                </c:pt>
                <c:pt idx="50">
                  <c:v>骨科</c:v>
                </c:pt>
                <c:pt idx="51">
                  <c:v>东区重症医学科</c:v>
                </c:pt>
                <c:pt idx="52">
                  <c:v>脑病二科</c:v>
                </c:pt>
                <c:pt idx="53">
                  <c:v>脾胃病科</c:v>
                </c:pt>
                <c:pt idx="54">
                  <c:v>脑病三科</c:v>
                </c:pt>
                <c:pt idx="55">
                  <c:v>治未病中心</c:v>
                </c:pt>
                <c:pt idx="56">
                  <c:v>医院</c:v>
                </c:pt>
                <c:pt idx="57">
                  <c:v>肝胆外科</c:v>
                </c:pt>
                <c:pt idx="58">
                  <c:v>微创骨科</c:v>
                </c:pt>
                <c:pt idx="59">
                  <c:v>心病一科</c:v>
                </c:pt>
                <c:pt idx="60">
                  <c:v>推拿科</c:v>
                </c:pt>
                <c:pt idx="61">
                  <c:v>关节骨科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99.26243526312712</c:v>
                </c:pt>
                <c:pt idx="2">
                  <c:v>99.04385563654937</c:v>
                </c:pt>
                <c:pt idx="3">
                  <c:v>98.63861555207599</c:v>
                </c:pt>
                <c:pt idx="4">
                  <c:v>90.63414334590995</c:v>
                </c:pt>
                <c:pt idx="5">
                  <c:v>88.33047946066137</c:v>
                </c:pt>
                <c:pt idx="6">
                  <c:v>88.25299391044656</c:v>
                </c:pt>
                <c:pt idx="7">
                  <c:v>88.23439766659438</c:v>
                </c:pt>
                <c:pt idx="8">
                  <c:v>85.97337055073231</c:v>
                </c:pt>
                <c:pt idx="9">
                  <c:v>85.5270893479167</c:v>
                </c:pt>
                <c:pt idx="10">
                  <c:v>81.00541333979751</c:v>
                </c:pt>
                <c:pt idx="11">
                  <c:v>80.85355623489914</c:v>
                </c:pt>
                <c:pt idx="12">
                  <c:v>79.41687440548971</c:v>
                </c:pt>
                <c:pt idx="13">
                  <c:v>79.27331701778185</c:v>
                </c:pt>
                <c:pt idx="14">
                  <c:v>74.08261213316705</c:v>
                </c:pt>
                <c:pt idx="15">
                  <c:v>71.96871759317636</c:v>
                </c:pt>
                <c:pt idx="16">
                  <c:v>71.01661879088091</c:v>
                </c:pt>
                <c:pt idx="17">
                  <c:v>70.5912573855489</c:v>
                </c:pt>
                <c:pt idx="18">
                  <c:v>67.09572978170155</c:v>
                </c:pt>
                <c:pt idx="19">
                  <c:v>65.01992245855767</c:v>
                </c:pt>
                <c:pt idx="20">
                  <c:v>64.87416474264592</c:v>
                </c:pt>
                <c:pt idx="21">
                  <c:v>64.1826982441033</c:v>
                </c:pt>
                <c:pt idx="22">
                  <c:v>63.95034018594383</c:v>
                </c:pt>
                <c:pt idx="23">
                  <c:v>63.46326808354387</c:v>
                </c:pt>
                <c:pt idx="24">
                  <c:v>62.46558102057708</c:v>
                </c:pt>
                <c:pt idx="25">
                  <c:v>60.840115558680196</c:v>
                </c:pt>
                <c:pt idx="26">
                  <c:v>59.88040488002081</c:v>
                </c:pt>
                <c:pt idx="27">
                  <c:v>59.69306552888009</c:v>
                </c:pt>
                <c:pt idx="28">
                  <c:v>58.0567702603083</c:v>
                </c:pt>
                <c:pt idx="29">
                  <c:v>54.896013768958596</c:v>
                </c:pt>
                <c:pt idx="30">
                  <c:v>54.55369897558923</c:v>
                </c:pt>
                <c:pt idx="31">
                  <c:v>51.513023438332496</c:v>
                </c:pt>
                <c:pt idx="32">
                  <c:v>48.04939330104367</c:v>
                </c:pt>
                <c:pt idx="33">
                  <c:v>46.98585238082753</c:v>
                </c:pt>
                <c:pt idx="34">
                  <c:v>45.4037810664248</c:v>
                </c:pt>
                <c:pt idx="35">
                  <c:v>45.04678116602002</c:v>
                </c:pt>
                <c:pt idx="36">
                  <c:v>42.90475695015384</c:v>
                </c:pt>
                <c:pt idx="37">
                  <c:v>40.853394640462845</c:v>
                </c:pt>
                <c:pt idx="38">
                  <c:v>40.6201115575324</c:v>
                </c:pt>
                <c:pt idx="39">
                  <c:v>40.494159750754804</c:v>
                </c:pt>
                <c:pt idx="40">
                  <c:v>40.340445040611975</c:v>
                </c:pt>
                <c:pt idx="41">
                  <c:v>34.138783433459466</c:v>
                </c:pt>
                <c:pt idx="42">
                  <c:v>32.00530016025643</c:v>
                </c:pt>
                <c:pt idx="43">
                  <c:v>31.77990573234514</c:v>
                </c:pt>
                <c:pt idx="44">
                  <c:v>25.553481923182286</c:v>
                </c:pt>
                <c:pt idx="45">
                  <c:v>21.052368680831204</c:v>
                </c:pt>
                <c:pt idx="46">
                  <c:v>19.37490353310738</c:v>
                </c:pt>
                <c:pt idx="47">
                  <c:v>18.425296295270268</c:v>
                </c:pt>
                <c:pt idx="48">
                  <c:v>18.304282562097832</c:v>
                </c:pt>
                <c:pt idx="49">
                  <c:v>15.569346720345475</c:v>
                </c:pt>
                <c:pt idx="50">
                  <c:v>15.348364940824798</c:v>
                </c:pt>
                <c:pt idx="51">
                  <c:v>15.24038772964392</c:v>
                </c:pt>
                <c:pt idx="52">
                  <c:v>14.046993791010346</c:v>
                </c:pt>
                <c:pt idx="53">
                  <c:v>13.443898714200115</c:v>
                </c:pt>
                <c:pt idx="54">
                  <c:v>13.029419397643313</c:v>
                </c:pt>
                <c:pt idx="55">
                  <c:v>9.369328932091586</c:v>
                </c:pt>
                <c:pt idx="56">
                  <c:v>5.574293783906187</c:v>
                </c:pt>
                <c:pt idx="57">
                  <c:v>3.951462427411144</c:v>
                </c:pt>
                <c:pt idx="58">
                  <c:v>3.616639339625944</c:v>
                </c:pt>
                <c:pt idx="59">
                  <c:v>2.8785409862568816</c:v>
                </c:pt>
                <c:pt idx="60">
                  <c:v>2.626206421237994</c:v>
                </c:pt>
                <c:pt idx="61">
                  <c:v>0.7969037387085929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骨科</c:v>
                </c:pt>
                <c:pt idx="2">
                  <c:v>神经外科</c:v>
                </c:pt>
                <c:pt idx="3">
                  <c:v>脑病二科</c:v>
                </c:pt>
                <c:pt idx="4">
                  <c:v>肛肠科</c:v>
                </c:pt>
                <c:pt idx="5">
                  <c:v>周围血管科</c:v>
                </c:pt>
                <c:pt idx="6">
                  <c:v>身心医学科</c:v>
                </c:pt>
                <c:pt idx="7">
                  <c:v>消化内科</c:v>
                </c:pt>
                <c:pt idx="8">
                  <c:v>心病二科</c:v>
                </c:pt>
                <c:pt idx="9">
                  <c:v>脾胃科消化科合并</c:v>
                </c:pt>
                <c:pt idx="10">
                  <c:v>风湿病科</c:v>
                </c:pt>
                <c:pt idx="11">
                  <c:v>儿科</c:v>
                </c:pt>
                <c:pt idx="12">
                  <c:v>妇二科</c:v>
                </c:pt>
                <c:pt idx="13">
                  <c:v>西区重症医学科</c:v>
                </c:pt>
                <c:pt idx="14">
                  <c:v>微创骨科</c:v>
                </c:pt>
                <c:pt idx="15">
                  <c:v>心病三科</c:v>
                </c:pt>
                <c:pt idx="16">
                  <c:v>显微骨科</c:v>
                </c:pt>
                <c:pt idx="17">
                  <c:v>耳鼻喉科</c:v>
                </c:pt>
                <c:pt idx="18">
                  <c:v>针灸科</c:v>
                </c:pt>
                <c:pt idx="19">
                  <c:v>脑病三科</c:v>
                </c:pt>
                <c:pt idx="20">
                  <c:v>小儿骨科</c:v>
                </c:pt>
                <c:pt idx="21">
                  <c:v>胸外科</c:v>
                </c:pt>
                <c:pt idx="22">
                  <c:v>心病四科</c:v>
                </c:pt>
                <c:pt idx="23">
                  <c:v>运动损伤骨科</c:v>
                </c:pt>
                <c:pt idx="24">
                  <c:v>创伤骨科</c:v>
                </c:pt>
                <c:pt idx="25">
                  <c:v>呼吸内科</c:v>
                </c:pt>
                <c:pt idx="26">
                  <c:v>老年医学科</c:v>
                </c:pt>
                <c:pt idx="27">
                  <c:v>泌尿外科</c:v>
                </c:pt>
                <c:pt idx="28">
                  <c:v>推拿科</c:v>
                </c:pt>
                <c:pt idx="29">
                  <c:v>肝胆外科</c:v>
                </c:pt>
                <c:pt idx="30">
                  <c:v>肝病科</c:v>
                </c:pt>
                <c:pt idx="31">
                  <c:v>眼科</c:v>
                </c:pt>
                <c:pt idx="32">
                  <c:v>脊柱骨科</c:v>
                </c:pt>
                <c:pt idx="33">
                  <c:v>产科</c:v>
                </c:pt>
                <c:pt idx="34">
                  <c:v>脑病一科</c:v>
                </c:pt>
                <c:pt idx="35">
                  <c:v>肾病科</c:v>
                </c:pt>
                <c:pt idx="36">
                  <c:v>妇科妇二科合并</c:v>
                </c:pt>
                <c:pt idx="37">
                  <c:v>男科</c:v>
                </c:pt>
                <c:pt idx="38">
                  <c:v>口腔科</c:v>
                </c:pt>
                <c:pt idx="39">
                  <c:v>美容皮肤科</c:v>
                </c:pt>
                <c:pt idx="40">
                  <c:v>心病一科</c:v>
                </c:pt>
                <c:pt idx="41">
                  <c:v>中医经典科</c:v>
                </c:pt>
                <c:pt idx="42">
                  <c:v>血液科</c:v>
                </c:pt>
                <c:pt idx="43">
                  <c:v>普通外科</c:v>
                </c:pt>
                <c:pt idx="44">
                  <c:v>中医外治中心</c:v>
                </c:pt>
                <c:pt idx="45">
                  <c:v>综合内科</c:v>
                </c:pt>
                <c:pt idx="46">
                  <c:v>医院</c:v>
                </c:pt>
                <c:pt idx="47">
                  <c:v>脾胃病科</c:v>
                </c:pt>
                <c:pt idx="48">
                  <c:v>乳腺甲状腺外科</c:v>
                </c:pt>
                <c:pt idx="49">
                  <c:v>内分泌科</c:v>
                </c:pt>
                <c:pt idx="50">
                  <c:v>治未病中心</c:v>
                </c:pt>
                <c:pt idx="51">
                  <c:v>小儿推拿科</c:v>
                </c:pt>
                <c:pt idx="52">
                  <c:v>神经内科</c:v>
                </c:pt>
                <c:pt idx="53">
                  <c:v>东区肾病科</c:v>
                </c:pt>
                <c:pt idx="54">
                  <c:v>皮肤科</c:v>
                </c:pt>
                <c:pt idx="55">
                  <c:v>妇科</c:v>
                </c:pt>
                <c:pt idx="56">
                  <c:v>心血管内科</c:v>
                </c:pt>
                <c:pt idx="57">
                  <c:v>东区重症医学科</c:v>
                </c:pt>
                <c:pt idx="58">
                  <c:v>关节骨科</c:v>
                </c:pt>
                <c:pt idx="59">
                  <c:v>肿瘤内科</c:v>
                </c:pt>
                <c:pt idx="60">
                  <c:v>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99.60333512961573</c:v>
                </c:pt>
                <c:pt idx="2">
                  <c:v>99.3604399427856</c:v>
                </c:pt>
                <c:pt idx="3">
                  <c:v>98.14332686037542</c:v>
                </c:pt>
                <c:pt idx="4">
                  <c:v>98.06365992142264</c:v>
                </c:pt>
                <c:pt idx="5">
                  <c:v>97.73505727081466</c:v>
                </c:pt>
                <c:pt idx="6">
                  <c:v>94.39542003604569</c:v>
                </c:pt>
                <c:pt idx="7">
                  <c:v>94.1981302346978</c:v>
                </c:pt>
                <c:pt idx="8">
                  <c:v>93.45424356510246</c:v>
                </c:pt>
                <c:pt idx="9">
                  <c:v>93.42001020924519</c:v>
                </c:pt>
                <c:pt idx="10">
                  <c:v>91.18724971456531</c:v>
                </c:pt>
                <c:pt idx="11">
                  <c:v>90.56527833495102</c:v>
                </c:pt>
                <c:pt idx="12">
                  <c:v>89.87817071267801</c:v>
                </c:pt>
                <c:pt idx="13">
                  <c:v>89.35332487465483</c:v>
                </c:pt>
                <c:pt idx="14">
                  <c:v>88.21212404943684</c:v>
                </c:pt>
                <c:pt idx="15">
                  <c:v>85.0068564205768</c:v>
                </c:pt>
                <c:pt idx="16">
                  <c:v>84.22714391763522</c:v>
                </c:pt>
                <c:pt idx="17">
                  <c:v>84.09686065514204</c:v>
                </c:pt>
                <c:pt idx="18">
                  <c:v>83.36808781448548</c:v>
                </c:pt>
                <c:pt idx="19">
                  <c:v>82.95058989789105</c:v>
                </c:pt>
                <c:pt idx="20">
                  <c:v>81.7874152599926</c:v>
                </c:pt>
                <c:pt idx="21">
                  <c:v>78.39272539244696</c:v>
                </c:pt>
                <c:pt idx="22">
                  <c:v>75.64075235933697</c:v>
                </c:pt>
                <c:pt idx="23">
                  <c:v>74.88875439674848</c:v>
                </c:pt>
                <c:pt idx="24">
                  <c:v>71.97348563673569</c:v>
                </c:pt>
                <c:pt idx="25">
                  <c:v>70.82443955003352</c:v>
                </c:pt>
                <c:pt idx="26">
                  <c:v>69.53427817156026</c:v>
                </c:pt>
                <c:pt idx="27">
                  <c:v>68.83667923601539</c:v>
                </c:pt>
                <c:pt idx="28">
                  <c:v>68.7179705049102</c:v>
                </c:pt>
                <c:pt idx="29">
                  <c:v>67.97897960063949</c:v>
                </c:pt>
                <c:pt idx="30">
                  <c:v>66.82999458667787</c:v>
                </c:pt>
                <c:pt idx="31">
                  <c:v>63.68873501021467</c:v>
                </c:pt>
                <c:pt idx="32">
                  <c:v>63.28731045148259</c:v>
                </c:pt>
                <c:pt idx="33">
                  <c:v>63.09433766685066</c:v>
                </c:pt>
                <c:pt idx="34">
                  <c:v>59.308637700770504</c:v>
                </c:pt>
                <c:pt idx="35">
                  <c:v>58.823787739251685</c:v>
                </c:pt>
                <c:pt idx="36">
                  <c:v>55.41878686924523</c:v>
                </c:pt>
                <c:pt idx="37">
                  <c:v>54.17279595110944</c:v>
                </c:pt>
                <c:pt idx="38">
                  <c:v>52.99631915242548</c:v>
                </c:pt>
                <c:pt idx="39">
                  <c:v>50.09370790808104</c:v>
                </c:pt>
                <c:pt idx="40">
                  <c:v>48.28501504215798</c:v>
                </c:pt>
                <c:pt idx="41">
                  <c:v>47.401148233668884</c:v>
                </c:pt>
                <c:pt idx="42">
                  <c:v>45.293449629533896</c:v>
                </c:pt>
                <c:pt idx="43">
                  <c:v>45.139194523288424</c:v>
                </c:pt>
                <c:pt idx="44">
                  <c:v>41.97504314694415</c:v>
                </c:pt>
                <c:pt idx="45">
                  <c:v>41.60389431938071</c:v>
                </c:pt>
                <c:pt idx="46">
                  <c:v>38.65608687030721</c:v>
                </c:pt>
                <c:pt idx="47">
                  <c:v>36.064675722809575</c:v>
                </c:pt>
                <c:pt idx="48">
                  <c:v>35.9783067115558</c:v>
                </c:pt>
                <c:pt idx="49">
                  <c:v>32.67727546261301</c:v>
                </c:pt>
                <c:pt idx="50">
                  <c:v>32.324807020085665</c:v>
                </c:pt>
                <c:pt idx="51">
                  <c:v>31.057286479311827</c:v>
                </c:pt>
                <c:pt idx="52">
                  <c:v>29.13200830453819</c:v>
                </c:pt>
                <c:pt idx="53">
                  <c:v>22.594627728691318</c:v>
                </c:pt>
                <c:pt idx="54">
                  <c:v>15.952316652638993</c:v>
                </c:pt>
                <c:pt idx="55">
                  <c:v>13.233601184449478</c:v>
                </c:pt>
                <c:pt idx="56">
                  <c:v>13.207352838529145</c:v>
                </c:pt>
                <c:pt idx="57">
                  <c:v>10.974664450349712</c:v>
                </c:pt>
                <c:pt idx="58">
                  <c:v>10.14726493773748</c:v>
                </c:pt>
                <c:pt idx="59">
                  <c:v>8.66910787162306</c:v>
                </c:pt>
                <c:pt idx="60">
                  <c:v>3.9821567506644895</c:v>
                </c:pt>
                <c:pt idx="61">
                  <c:v>3.286327255510646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肝胆外科</c:v>
                </c:pt>
                <c:pt idx="2">
                  <c:v>乳腺甲状腺外科</c:v>
                </c:pt>
                <c:pt idx="3">
                  <c:v>脊柱骨科</c:v>
                </c:pt>
                <c:pt idx="4">
                  <c:v>脑病一科</c:v>
                </c:pt>
                <c:pt idx="5">
                  <c:v>关节骨科</c:v>
                </c:pt>
                <c:pt idx="6">
                  <c:v>微创骨科</c:v>
                </c:pt>
                <c:pt idx="7">
                  <c:v>耳鼻喉科</c:v>
                </c:pt>
                <c:pt idx="8">
                  <c:v>身心医学科</c:v>
                </c:pt>
                <c:pt idx="9">
                  <c:v>骨科</c:v>
                </c:pt>
                <c:pt idx="10">
                  <c:v>创伤骨科</c:v>
                </c:pt>
                <c:pt idx="11">
                  <c:v>口腔科</c:v>
                </c:pt>
                <c:pt idx="12">
                  <c:v>心病四科</c:v>
                </c:pt>
                <c:pt idx="13">
                  <c:v>儿科</c:v>
                </c:pt>
                <c:pt idx="14">
                  <c:v>心血管内科</c:v>
                </c:pt>
                <c:pt idx="15">
                  <c:v>医院</c:v>
                </c:pt>
                <c:pt idx="16">
                  <c:v>西区重症医学科</c:v>
                </c:pt>
                <c:pt idx="17">
                  <c:v>东区肾病科</c:v>
                </c:pt>
                <c:pt idx="18">
                  <c:v>老年医学科</c:v>
                </c:pt>
                <c:pt idx="19">
                  <c:v>男科</c:v>
                </c:pt>
                <c:pt idx="20">
                  <c:v>周围血管科</c:v>
                </c:pt>
                <c:pt idx="21">
                  <c:v>重症医学科</c:v>
                </c:pt>
                <c:pt idx="22">
                  <c:v>妇科妇二科合并</c:v>
                </c:pt>
                <c:pt idx="23">
                  <c:v>肛肠科</c:v>
                </c:pt>
                <c:pt idx="24">
                  <c:v>消化内科</c:v>
                </c:pt>
                <c:pt idx="25">
                  <c:v>脾胃病科</c:v>
                </c:pt>
                <c:pt idx="26">
                  <c:v>小儿骨科</c:v>
                </c:pt>
                <c:pt idx="27">
                  <c:v>肿瘤内科</c:v>
                </c:pt>
                <c:pt idx="28">
                  <c:v>显微骨科</c:v>
                </c:pt>
                <c:pt idx="29">
                  <c:v>综合内科</c:v>
                </c:pt>
                <c:pt idx="30">
                  <c:v>神经外科</c:v>
                </c:pt>
                <c:pt idx="31">
                  <c:v>泌尿外科</c:v>
                </c:pt>
                <c:pt idx="32">
                  <c:v>东区重症医学科</c:v>
                </c:pt>
                <c:pt idx="33">
                  <c:v>小儿推拿科</c:v>
                </c:pt>
                <c:pt idx="34">
                  <c:v>推拿科</c:v>
                </c:pt>
                <c:pt idx="35">
                  <c:v>妇二科</c:v>
                </c:pt>
                <c:pt idx="36">
                  <c:v>心病二科</c:v>
                </c:pt>
                <c:pt idx="37">
                  <c:v>风湿病科</c:v>
                </c:pt>
                <c:pt idx="38">
                  <c:v>治未病中心</c:v>
                </c:pt>
                <c:pt idx="39">
                  <c:v>妇科</c:v>
                </c:pt>
                <c:pt idx="40">
                  <c:v>肝病科</c:v>
                </c:pt>
                <c:pt idx="41">
                  <c:v>脾胃科消化科合并</c:v>
                </c:pt>
                <c:pt idx="42">
                  <c:v>肾病科</c:v>
                </c:pt>
                <c:pt idx="43">
                  <c:v>胸外科</c:v>
                </c:pt>
                <c:pt idx="44">
                  <c:v>血液科</c:v>
                </c:pt>
                <c:pt idx="45">
                  <c:v>中医外治中心</c:v>
                </c:pt>
                <c:pt idx="46">
                  <c:v>中医经典科</c:v>
                </c:pt>
                <c:pt idx="47">
                  <c:v>心病一科</c:v>
                </c:pt>
                <c:pt idx="48">
                  <c:v>脑病二科</c:v>
                </c:pt>
                <c:pt idx="49">
                  <c:v>肾脏内科</c:v>
                </c:pt>
                <c:pt idx="50">
                  <c:v>美容皮肤科</c:v>
                </c:pt>
                <c:pt idx="51">
                  <c:v>眼科</c:v>
                </c:pt>
                <c:pt idx="52">
                  <c:v>产科</c:v>
                </c:pt>
                <c:pt idx="53">
                  <c:v>运动损伤骨科</c:v>
                </c:pt>
                <c:pt idx="54">
                  <c:v>心病三科</c:v>
                </c:pt>
                <c:pt idx="55">
                  <c:v>普通外科</c:v>
                </c:pt>
                <c:pt idx="56">
                  <c:v>皮肤科</c:v>
                </c:pt>
                <c:pt idx="57">
                  <c:v>神经内科</c:v>
                </c:pt>
                <c:pt idx="58">
                  <c:v>内分泌科</c:v>
                </c:pt>
                <c:pt idx="59">
                  <c:v>脑病三科</c:v>
                </c:pt>
                <c:pt idx="60">
                  <c:v>针灸科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99.365010674118</c:v>
                </c:pt>
                <c:pt idx="2">
                  <c:v>98.93920574802662</c:v>
                </c:pt>
                <c:pt idx="3">
                  <c:v>97.80667279139679</c:v>
                </c:pt>
                <c:pt idx="4">
                  <c:v>96.47781801412586</c:v>
                </c:pt>
                <c:pt idx="5">
                  <c:v>96.32316109681024</c:v>
                </c:pt>
                <c:pt idx="6">
                  <c:v>96.26294608571668</c:v>
                </c:pt>
                <c:pt idx="7">
                  <c:v>96.10442092653398</c:v>
                </c:pt>
                <c:pt idx="8">
                  <c:v>94.1931159935731</c:v>
                </c:pt>
                <c:pt idx="9">
                  <c:v>93.91140250849337</c:v>
                </c:pt>
                <c:pt idx="10">
                  <c:v>93.90748757002625</c:v>
                </c:pt>
                <c:pt idx="11">
                  <c:v>89.90111008513074</c:v>
                </c:pt>
                <c:pt idx="12">
                  <c:v>87.06032620074446</c:v>
                </c:pt>
                <c:pt idx="13">
                  <c:v>86.93861813544756</c:v>
                </c:pt>
                <c:pt idx="14">
                  <c:v>86.06717707449964</c:v>
                </c:pt>
                <c:pt idx="15">
                  <c:v>84.22865283232846</c:v>
                </c:pt>
                <c:pt idx="16">
                  <c:v>77.51111896026089</c:v>
                </c:pt>
                <c:pt idx="17">
                  <c:v>77.3996804519184</c:v>
                </c:pt>
                <c:pt idx="18">
                  <c:v>74.79130915992546</c:v>
                </c:pt>
                <c:pt idx="19">
                  <c:v>73.34692717234496</c:v>
                </c:pt>
                <c:pt idx="20">
                  <c:v>72.78531207763865</c:v>
                </c:pt>
                <c:pt idx="21">
                  <c:v>72.12785582313437</c:v>
                </c:pt>
                <c:pt idx="22">
                  <c:v>71.80850604443793</c:v>
                </c:pt>
                <c:pt idx="23">
                  <c:v>68.55823263621845</c:v>
                </c:pt>
                <c:pt idx="24">
                  <c:v>66.39168611176669</c:v>
                </c:pt>
                <c:pt idx="25">
                  <c:v>65.27051240561859</c:v>
                </c:pt>
                <c:pt idx="26">
                  <c:v>62.71944766583677</c:v>
                </c:pt>
                <c:pt idx="27">
                  <c:v>60.56140838098594</c:v>
                </c:pt>
                <c:pt idx="28">
                  <c:v>60.40766001037509</c:v>
                </c:pt>
                <c:pt idx="29">
                  <c:v>58.66616920167712</c:v>
                </c:pt>
                <c:pt idx="30">
                  <c:v>58.55146086580331</c:v>
                </c:pt>
                <c:pt idx="31">
                  <c:v>58.26941850541109</c:v>
                </c:pt>
                <c:pt idx="32">
                  <c:v>58.1860978750989</c:v>
                </c:pt>
                <c:pt idx="33">
                  <c:v>55.54513713584285</c:v>
                </c:pt>
                <c:pt idx="34">
                  <c:v>54.61381522543902</c:v>
                </c:pt>
                <c:pt idx="35">
                  <c:v>51.91590094291541</c:v>
                </c:pt>
                <c:pt idx="36">
                  <c:v>45.97799316539032</c:v>
                </c:pt>
                <c:pt idx="37">
                  <c:v>43.31948434529775</c:v>
                </c:pt>
                <c:pt idx="38">
                  <c:v>42.44563227429515</c:v>
                </c:pt>
                <c:pt idx="39">
                  <c:v>40.77556665915012</c:v>
                </c:pt>
                <c:pt idx="40">
                  <c:v>39.03636050045575</c:v>
                </c:pt>
                <c:pt idx="41">
                  <c:v>35.262049218692006</c:v>
                </c:pt>
                <c:pt idx="42">
                  <c:v>32.942920177740376</c:v>
                </c:pt>
                <c:pt idx="43">
                  <c:v>31.116653762212785</c:v>
                </c:pt>
                <c:pt idx="44">
                  <c:v>30.88143864412022</c:v>
                </c:pt>
                <c:pt idx="45">
                  <c:v>30.880930659520505</c:v>
                </c:pt>
                <c:pt idx="46">
                  <c:v>30.266896397815525</c:v>
                </c:pt>
                <c:pt idx="47">
                  <c:v>29.43609798110745</c:v>
                </c:pt>
                <c:pt idx="48">
                  <c:v>29.291890669607426</c:v>
                </c:pt>
                <c:pt idx="49">
                  <c:v>28.942848781255094</c:v>
                </c:pt>
                <c:pt idx="50">
                  <c:v>27.336905116757627</c:v>
                </c:pt>
                <c:pt idx="51">
                  <c:v>13.406320929297548</c:v>
                </c:pt>
                <c:pt idx="52">
                  <c:v>12.339111698627844</c:v>
                </c:pt>
                <c:pt idx="53">
                  <c:v>11.632349237399522</c:v>
                </c:pt>
                <c:pt idx="54">
                  <c:v>10.580257296245916</c:v>
                </c:pt>
                <c:pt idx="55">
                  <c:v>10.430675267124458</c:v>
                </c:pt>
                <c:pt idx="56">
                  <c:v>9.594554670692789</c:v>
                </c:pt>
                <c:pt idx="57">
                  <c:v>6.8171725905353115</c:v>
                </c:pt>
                <c:pt idx="58">
                  <c:v>3.5958263185429855</c:v>
                </c:pt>
                <c:pt idx="59">
                  <c:v>1.8248833701495977</c:v>
                </c:pt>
                <c:pt idx="60">
                  <c:v>1.0304444093190457</c:v>
                </c:pt>
                <c:pt idx="61">
                  <c:v>0.2901362104839647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神经外科</c:v>
                </c:pt>
                <c:pt idx="2">
                  <c:v>关节骨科</c:v>
                </c:pt>
                <c:pt idx="3">
                  <c:v>身心医学科</c:v>
                </c:pt>
                <c:pt idx="4">
                  <c:v>眼科</c:v>
                </c:pt>
                <c:pt idx="5">
                  <c:v>周围血管科</c:v>
                </c:pt>
                <c:pt idx="6">
                  <c:v>胸外科</c:v>
                </c:pt>
                <c:pt idx="7">
                  <c:v>消化内科</c:v>
                </c:pt>
                <c:pt idx="8">
                  <c:v>肝病科</c:v>
                </c:pt>
                <c:pt idx="9">
                  <c:v>综合内科</c:v>
                </c:pt>
                <c:pt idx="10">
                  <c:v>妇科妇二科合并</c:v>
                </c:pt>
                <c:pt idx="11">
                  <c:v>运动损伤骨科</c:v>
                </c:pt>
                <c:pt idx="12">
                  <c:v>医院</c:v>
                </c:pt>
                <c:pt idx="13">
                  <c:v>风湿病科</c:v>
                </c:pt>
                <c:pt idx="14">
                  <c:v>美容皮肤科</c:v>
                </c:pt>
                <c:pt idx="15">
                  <c:v>治未病中心</c:v>
                </c:pt>
                <c:pt idx="16">
                  <c:v>东区肾病科</c:v>
                </c:pt>
                <c:pt idx="17">
                  <c:v>显微骨科</c:v>
                </c:pt>
                <c:pt idx="18">
                  <c:v>妇二科</c:v>
                </c:pt>
                <c:pt idx="19">
                  <c:v>儿科</c:v>
                </c:pt>
                <c:pt idx="20">
                  <c:v>心病三科</c:v>
                </c:pt>
                <c:pt idx="21">
                  <c:v>肛肠科</c:v>
                </c:pt>
                <c:pt idx="22">
                  <c:v>心血管内科</c:v>
                </c:pt>
                <c:pt idx="23">
                  <c:v>脾胃病科</c:v>
                </c:pt>
                <c:pt idx="24">
                  <c:v>骨科</c:v>
                </c:pt>
                <c:pt idx="25">
                  <c:v>乳腺甲状腺外科</c:v>
                </c:pt>
                <c:pt idx="26">
                  <c:v>小儿骨科</c:v>
                </c:pt>
                <c:pt idx="27">
                  <c:v>脑病一科</c:v>
                </c:pt>
                <c:pt idx="28">
                  <c:v>肿瘤内科</c:v>
                </c:pt>
                <c:pt idx="29">
                  <c:v>泌尿外科</c:v>
                </c:pt>
                <c:pt idx="30">
                  <c:v>老年医学科</c:v>
                </c:pt>
                <c:pt idx="31">
                  <c:v>创伤骨科</c:v>
                </c:pt>
                <c:pt idx="32">
                  <c:v>脑病三科</c:v>
                </c:pt>
                <c:pt idx="33">
                  <c:v>中医外治中心</c:v>
                </c:pt>
                <c:pt idx="34">
                  <c:v>呼吸内科</c:v>
                </c:pt>
                <c:pt idx="35">
                  <c:v>内分泌科</c:v>
                </c:pt>
                <c:pt idx="36">
                  <c:v>口腔科</c:v>
                </c:pt>
                <c:pt idx="37">
                  <c:v>血液科</c:v>
                </c:pt>
                <c:pt idx="38">
                  <c:v>心病二科</c:v>
                </c:pt>
                <c:pt idx="39">
                  <c:v>心病四科</c:v>
                </c:pt>
                <c:pt idx="40">
                  <c:v>心病一科</c:v>
                </c:pt>
                <c:pt idx="41">
                  <c:v>康复科</c:v>
                </c:pt>
                <c:pt idx="42">
                  <c:v>微创骨科</c:v>
                </c:pt>
                <c:pt idx="43">
                  <c:v>脑病二科</c:v>
                </c:pt>
                <c:pt idx="44">
                  <c:v>小儿推拿科</c:v>
                </c:pt>
                <c:pt idx="45">
                  <c:v>皮肤科</c:v>
                </c:pt>
                <c:pt idx="46">
                  <c:v>中医经典科</c:v>
                </c:pt>
                <c:pt idx="47">
                  <c:v>妇科</c:v>
                </c:pt>
                <c:pt idx="48">
                  <c:v>男科</c:v>
                </c:pt>
                <c:pt idx="49">
                  <c:v>耳鼻喉科</c:v>
                </c:pt>
                <c:pt idx="50">
                  <c:v>神经内科</c:v>
                </c:pt>
                <c:pt idx="51">
                  <c:v>产科</c:v>
                </c:pt>
                <c:pt idx="52">
                  <c:v>重症医学科</c:v>
                </c:pt>
                <c:pt idx="53">
                  <c:v>肾病科</c:v>
                </c:pt>
                <c:pt idx="54">
                  <c:v>肾脏内科</c:v>
                </c:pt>
                <c:pt idx="55">
                  <c:v>东区重症医学科</c:v>
                </c:pt>
                <c:pt idx="56">
                  <c:v>脊柱骨科</c:v>
                </c:pt>
                <c:pt idx="57">
                  <c:v>推拿科</c:v>
                </c:pt>
                <c:pt idx="58">
                  <c:v>普通外科</c:v>
                </c:pt>
                <c:pt idx="59">
                  <c:v>脾胃科消化科合并</c:v>
                </c:pt>
                <c:pt idx="60">
                  <c:v>肝胆外科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98.21469891289057</c:v>
                </c:pt>
                <c:pt idx="2">
                  <c:v>97.43894183065224</c:v>
                </c:pt>
                <c:pt idx="3">
                  <c:v>96.71057504477409</c:v>
                </c:pt>
                <c:pt idx="4">
                  <c:v>95.64350042743357</c:v>
                </c:pt>
                <c:pt idx="5">
                  <c:v>94.33426117282833</c:v>
                </c:pt>
                <c:pt idx="6">
                  <c:v>90.76830713890273</c:v>
                </c:pt>
                <c:pt idx="7">
                  <c:v>84.23599000317529</c:v>
                </c:pt>
                <c:pt idx="8">
                  <c:v>83.749018092298</c:v>
                </c:pt>
                <c:pt idx="9">
                  <c:v>82.01957793030581</c:v>
                </c:pt>
                <c:pt idx="10">
                  <c:v>81.93284963356163</c:v>
                </c:pt>
                <c:pt idx="11">
                  <c:v>81.01567628581708</c:v>
                </c:pt>
                <c:pt idx="12">
                  <c:v>77.23403218297274</c:v>
                </c:pt>
                <c:pt idx="13">
                  <c:v>75.86814633022742</c:v>
                </c:pt>
                <c:pt idx="14">
                  <c:v>74.83852595256151</c:v>
                </c:pt>
                <c:pt idx="15">
                  <c:v>74.33959627947898</c:v>
                </c:pt>
                <c:pt idx="16">
                  <c:v>70.22807507760946</c:v>
                </c:pt>
                <c:pt idx="17">
                  <c:v>67.67488902125558</c:v>
                </c:pt>
                <c:pt idx="18">
                  <c:v>65.88037358248171</c:v>
                </c:pt>
                <c:pt idx="19">
                  <c:v>65.70961104048713</c:v>
                </c:pt>
                <c:pt idx="20">
                  <c:v>64.73876965577959</c:v>
                </c:pt>
                <c:pt idx="21">
                  <c:v>61.518878647132034</c:v>
                </c:pt>
                <c:pt idx="22">
                  <c:v>61.18354918148107</c:v>
                </c:pt>
                <c:pt idx="23">
                  <c:v>61.127215980362344</c:v>
                </c:pt>
                <c:pt idx="24">
                  <c:v>60.92424008831317</c:v>
                </c:pt>
                <c:pt idx="25">
                  <c:v>60.00505141814516</c:v>
                </c:pt>
                <c:pt idx="26">
                  <c:v>59.97959266588324</c:v>
                </c:pt>
                <c:pt idx="27">
                  <c:v>57.3933439388038</c:v>
                </c:pt>
                <c:pt idx="28">
                  <c:v>55.096130908508655</c:v>
                </c:pt>
                <c:pt idx="29">
                  <c:v>54.401164418119926</c:v>
                </c:pt>
                <c:pt idx="30">
                  <c:v>52.00944531344202</c:v>
                </c:pt>
                <c:pt idx="31">
                  <c:v>51.972645115285765</c:v>
                </c:pt>
                <c:pt idx="32">
                  <c:v>51.29650154415052</c:v>
                </c:pt>
                <c:pt idx="33">
                  <c:v>49.95243636012483</c:v>
                </c:pt>
                <c:pt idx="34">
                  <c:v>49.52778706642827</c:v>
                </c:pt>
                <c:pt idx="35">
                  <c:v>48.56435506048774</c:v>
                </c:pt>
                <c:pt idx="36">
                  <c:v>48.21353637549384</c:v>
                </c:pt>
                <c:pt idx="37">
                  <c:v>48.11215972338534</c:v>
                </c:pt>
                <c:pt idx="38">
                  <c:v>45.172423162520786</c:v>
                </c:pt>
                <c:pt idx="39">
                  <c:v>39.809751056884224</c:v>
                </c:pt>
                <c:pt idx="40">
                  <c:v>39.75164880229572</c:v>
                </c:pt>
                <c:pt idx="41">
                  <c:v>39.07787952974357</c:v>
                </c:pt>
                <c:pt idx="42">
                  <c:v>36.243584854085825</c:v>
                </c:pt>
                <c:pt idx="43">
                  <c:v>35.913554025006064</c:v>
                </c:pt>
                <c:pt idx="44">
                  <c:v>33.28206155138739</c:v>
                </c:pt>
                <c:pt idx="45">
                  <c:v>32.97597357601952</c:v>
                </c:pt>
                <c:pt idx="46">
                  <c:v>31.78172386779544</c:v>
                </c:pt>
                <c:pt idx="47">
                  <c:v>25.785719828407117</c:v>
                </c:pt>
                <c:pt idx="48">
                  <c:v>23.35989094236078</c:v>
                </c:pt>
                <c:pt idx="49">
                  <c:v>21.633510730232434</c:v>
                </c:pt>
                <c:pt idx="50">
                  <c:v>21.11710487895161</c:v>
                </c:pt>
                <c:pt idx="51">
                  <c:v>18.942817234312262</c:v>
                </c:pt>
                <c:pt idx="52">
                  <c:v>16.76676413064612</c:v>
                </c:pt>
                <c:pt idx="53">
                  <c:v>16.30895956342121</c:v>
                </c:pt>
                <c:pt idx="54">
                  <c:v>16.13790818167635</c:v>
                </c:pt>
                <c:pt idx="55">
                  <c:v>15.818368169240394</c:v>
                </c:pt>
                <c:pt idx="56">
                  <c:v>13.909110022489283</c:v>
                </c:pt>
                <c:pt idx="57">
                  <c:v>11.96111491520246</c:v>
                </c:pt>
                <c:pt idx="58">
                  <c:v>7.653710814760067</c:v>
                </c:pt>
                <c:pt idx="59">
                  <c:v>7.385798381616292</c:v>
                </c:pt>
                <c:pt idx="60">
                  <c:v>4.506166075081544</c:v>
                </c:pt>
                <c:pt idx="61">
                  <c:v>1.115349132194697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血液科</c:v>
                </c:pt>
                <c:pt idx="2">
                  <c:v>医院</c:v>
                </c:pt>
                <c:pt idx="3">
                  <c:v>心血管内科</c:v>
                </c:pt>
                <c:pt idx="4">
                  <c:v>脊柱骨科</c:v>
                </c:pt>
                <c:pt idx="5">
                  <c:v>脾胃科消化科合并</c:v>
                </c:pt>
                <c:pt idx="6">
                  <c:v>肝胆外科</c:v>
                </c:pt>
                <c:pt idx="7">
                  <c:v>综合内科</c:v>
                </c:pt>
                <c:pt idx="8">
                  <c:v>重症医学科</c:v>
                </c:pt>
                <c:pt idx="9">
                  <c:v>妇二科</c:v>
                </c:pt>
                <c:pt idx="10">
                  <c:v>推拿科</c:v>
                </c:pt>
                <c:pt idx="11">
                  <c:v>心病三科</c:v>
                </c:pt>
                <c:pt idx="12">
                  <c:v>骨科</c:v>
                </c:pt>
                <c:pt idx="13">
                  <c:v>小儿骨科</c:v>
                </c:pt>
                <c:pt idx="14">
                  <c:v>心病一科</c:v>
                </c:pt>
                <c:pt idx="15">
                  <c:v>老年医学科</c:v>
                </c:pt>
                <c:pt idx="16">
                  <c:v>中医外治中心</c:v>
                </c:pt>
                <c:pt idx="17">
                  <c:v>脑病三科</c:v>
                </c:pt>
                <c:pt idx="18">
                  <c:v>普通外科</c:v>
                </c:pt>
                <c:pt idx="19">
                  <c:v>美容皮肤科</c:v>
                </c:pt>
                <c:pt idx="20">
                  <c:v>妇科妇二科合并</c:v>
                </c:pt>
                <c:pt idx="21">
                  <c:v>耳鼻喉科</c:v>
                </c:pt>
                <c:pt idx="22">
                  <c:v>消化内科</c:v>
                </c:pt>
                <c:pt idx="23">
                  <c:v>运动损伤骨科</c:v>
                </c:pt>
                <c:pt idx="24">
                  <c:v>肾病科</c:v>
                </c:pt>
                <c:pt idx="25">
                  <c:v>神经内科</c:v>
                </c:pt>
                <c:pt idx="26">
                  <c:v>风湿病科</c:v>
                </c:pt>
                <c:pt idx="27">
                  <c:v>肿瘤内科</c:v>
                </c:pt>
                <c:pt idx="28">
                  <c:v>心病四科</c:v>
                </c:pt>
                <c:pt idx="29">
                  <c:v>肝病科</c:v>
                </c:pt>
                <c:pt idx="30">
                  <c:v>针灸科</c:v>
                </c:pt>
                <c:pt idx="31">
                  <c:v>东区肾病科</c:v>
                </c:pt>
                <c:pt idx="32">
                  <c:v>皮肤科</c:v>
                </c:pt>
                <c:pt idx="33">
                  <c:v>东区重症医学科</c:v>
                </c:pt>
                <c:pt idx="34">
                  <c:v>胸外科</c:v>
                </c:pt>
                <c:pt idx="35">
                  <c:v>脑病二科</c:v>
                </c:pt>
                <c:pt idx="36">
                  <c:v>内分泌科</c:v>
                </c:pt>
                <c:pt idx="37">
                  <c:v>泌尿外科</c:v>
                </c:pt>
                <c:pt idx="38">
                  <c:v>周围血管科</c:v>
                </c:pt>
                <c:pt idx="39">
                  <c:v>心病二科</c:v>
                </c:pt>
                <c:pt idx="40">
                  <c:v>治未病中心</c:v>
                </c:pt>
                <c:pt idx="41">
                  <c:v>产科</c:v>
                </c:pt>
                <c:pt idx="42">
                  <c:v>显微骨科</c:v>
                </c:pt>
                <c:pt idx="43">
                  <c:v>肾脏内科</c:v>
                </c:pt>
                <c:pt idx="44">
                  <c:v>关节骨科</c:v>
                </c:pt>
                <c:pt idx="45">
                  <c:v>乳腺甲状腺外科</c:v>
                </c:pt>
                <c:pt idx="46">
                  <c:v>眼科</c:v>
                </c:pt>
                <c:pt idx="47">
                  <c:v>小儿推拿科</c:v>
                </c:pt>
                <c:pt idx="48">
                  <c:v>康复科</c:v>
                </c:pt>
                <c:pt idx="49">
                  <c:v>呼吸内科</c:v>
                </c:pt>
                <c:pt idx="50">
                  <c:v>西区重症医学科</c:v>
                </c:pt>
                <c:pt idx="51">
                  <c:v>身心医学科</c:v>
                </c:pt>
                <c:pt idx="52">
                  <c:v>妇科</c:v>
                </c:pt>
                <c:pt idx="53">
                  <c:v>儿科</c:v>
                </c:pt>
                <c:pt idx="54">
                  <c:v>脑病一科</c:v>
                </c:pt>
                <c:pt idx="55">
                  <c:v>创伤骨科</c:v>
                </c:pt>
                <c:pt idx="56">
                  <c:v>口腔科</c:v>
                </c:pt>
                <c:pt idx="57">
                  <c:v>微创骨科</c:v>
                </c:pt>
                <c:pt idx="58">
                  <c:v>肛肠科</c:v>
                </c:pt>
                <c:pt idx="59">
                  <c:v>男科</c:v>
                </c:pt>
                <c:pt idx="60">
                  <c:v>神经外科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98.93938463388535</c:v>
                </c:pt>
                <c:pt idx="2">
                  <c:v>97.84912628584664</c:v>
                </c:pt>
                <c:pt idx="3">
                  <c:v>97.237583612105</c:v>
                </c:pt>
                <c:pt idx="4">
                  <c:v>95.50663889645053</c:v>
                </c:pt>
                <c:pt idx="5">
                  <c:v>93.64395427490179</c:v>
                </c:pt>
                <c:pt idx="6">
                  <c:v>91.59146934706449</c:v>
                </c:pt>
                <c:pt idx="7">
                  <c:v>89.42778743389691</c:v>
                </c:pt>
                <c:pt idx="8">
                  <c:v>88.27654357710621</c:v>
                </c:pt>
                <c:pt idx="9">
                  <c:v>86.42585410862826</c:v>
                </c:pt>
                <c:pt idx="10">
                  <c:v>82.93412427948763</c:v>
                </c:pt>
                <c:pt idx="11">
                  <c:v>78.73688787447327</c:v>
                </c:pt>
                <c:pt idx="12">
                  <c:v>78.58603215694858</c:v>
                </c:pt>
                <c:pt idx="13">
                  <c:v>75.7967197021864</c:v>
                </c:pt>
                <c:pt idx="14">
                  <c:v>73.52294208805343</c:v>
                </c:pt>
                <c:pt idx="15">
                  <c:v>73.21138991141149</c:v>
                </c:pt>
                <c:pt idx="16">
                  <c:v>72.14617665784934</c:v>
                </c:pt>
                <c:pt idx="17">
                  <c:v>68.08512344378437</c:v>
                </c:pt>
                <c:pt idx="18">
                  <c:v>66.47298839851732</c:v>
                </c:pt>
                <c:pt idx="19">
                  <c:v>65.72383835238436</c:v>
                </c:pt>
                <c:pt idx="20">
                  <c:v>64.49750325408806</c:v>
                </c:pt>
                <c:pt idx="21">
                  <c:v>62.65268797106039</c:v>
                </c:pt>
                <c:pt idx="22">
                  <c:v>61.31089567502402</c:v>
                </c:pt>
                <c:pt idx="23">
                  <c:v>60.383745866942206</c:v>
                </c:pt>
                <c:pt idx="24">
                  <c:v>59.24711143075888</c:v>
                </c:pt>
                <c:pt idx="25">
                  <c:v>58.829511407745024</c:v>
                </c:pt>
                <c:pt idx="26">
                  <c:v>58.18361964958034</c:v>
                </c:pt>
                <c:pt idx="27">
                  <c:v>55.6169376345979</c:v>
                </c:pt>
                <c:pt idx="28">
                  <c:v>53.68406122604989</c:v>
                </c:pt>
                <c:pt idx="29">
                  <c:v>53.317864722414704</c:v>
                </c:pt>
                <c:pt idx="30">
                  <c:v>51.685564602395225</c:v>
                </c:pt>
                <c:pt idx="31">
                  <c:v>51.067966494653604</c:v>
                </c:pt>
                <c:pt idx="32">
                  <c:v>50.333086263296686</c:v>
                </c:pt>
                <c:pt idx="33">
                  <c:v>49.75552263820176</c:v>
                </c:pt>
                <c:pt idx="34">
                  <c:v>48.989890350499216</c:v>
                </c:pt>
                <c:pt idx="35">
                  <c:v>46.42825236844404</c:v>
                </c:pt>
                <c:pt idx="36">
                  <c:v>45.311537089783734</c:v>
                </c:pt>
                <c:pt idx="37">
                  <c:v>42.70760287462229</c:v>
                </c:pt>
                <c:pt idx="38">
                  <c:v>41.10025009152745</c:v>
                </c:pt>
                <c:pt idx="39">
                  <c:v>40.32011813151332</c:v>
                </c:pt>
                <c:pt idx="40">
                  <c:v>36.821109316035994</c:v>
                </c:pt>
                <c:pt idx="41">
                  <c:v>33.308064665959776</c:v>
                </c:pt>
                <c:pt idx="42">
                  <c:v>32.98559839467582</c:v>
                </c:pt>
                <c:pt idx="43">
                  <c:v>32.83041352608554</c:v>
                </c:pt>
                <c:pt idx="44">
                  <c:v>31.74084020272304</c:v>
                </c:pt>
                <c:pt idx="45">
                  <c:v>31.239599497677606</c:v>
                </c:pt>
                <c:pt idx="46">
                  <c:v>30.99413238447769</c:v>
                </c:pt>
                <c:pt idx="47">
                  <c:v>29.74976248010124</c:v>
                </c:pt>
                <c:pt idx="48">
                  <c:v>27.58378266766194</c:v>
                </c:pt>
                <c:pt idx="49">
                  <c:v>24.451385417172286</c:v>
                </c:pt>
                <c:pt idx="50">
                  <c:v>21.27149218157294</c:v>
                </c:pt>
                <c:pt idx="51">
                  <c:v>13.851463557403969</c:v>
                </c:pt>
                <c:pt idx="52">
                  <c:v>13.819137345665625</c:v>
                </c:pt>
                <c:pt idx="53">
                  <c:v>12.731399724935327</c:v>
                </c:pt>
                <c:pt idx="54">
                  <c:v>10.895479243771321</c:v>
                </c:pt>
                <c:pt idx="55">
                  <c:v>10.022934383570234</c:v>
                </c:pt>
                <c:pt idx="56">
                  <c:v>10.002633355525532</c:v>
                </c:pt>
                <c:pt idx="57">
                  <c:v>9.51530576377098</c:v>
                </c:pt>
                <c:pt idx="58">
                  <c:v>6.794981168178573</c:v>
                </c:pt>
                <c:pt idx="59">
                  <c:v>5.02050470420391</c:v>
                </c:pt>
                <c:pt idx="60">
                  <c:v>3.771852284849053</c:v>
                </c:pt>
                <c:pt idx="61">
                  <c:v>2.295113669680483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微创骨科</c:v>
                </c:pt>
                <c:pt idx="2">
                  <c:v>美容皮肤科</c:v>
                </c:pt>
                <c:pt idx="3">
                  <c:v>眼科</c:v>
                </c:pt>
                <c:pt idx="4">
                  <c:v>耳鼻喉科</c:v>
                </c:pt>
                <c:pt idx="5">
                  <c:v>肝胆外科</c:v>
                </c:pt>
                <c:pt idx="6">
                  <c:v>风湿病科</c:v>
                </c:pt>
                <c:pt idx="7">
                  <c:v>周围血管科</c:v>
                </c:pt>
                <c:pt idx="8">
                  <c:v>乳腺甲状腺外科</c:v>
                </c:pt>
                <c:pt idx="9">
                  <c:v>消化内科</c:v>
                </c:pt>
                <c:pt idx="10">
                  <c:v>肾脏内科</c:v>
                </c:pt>
                <c:pt idx="11">
                  <c:v>肛肠科</c:v>
                </c:pt>
                <c:pt idx="12">
                  <c:v>针灸科</c:v>
                </c:pt>
                <c:pt idx="13">
                  <c:v>口腔科</c:v>
                </c:pt>
                <c:pt idx="14">
                  <c:v>脑病一科</c:v>
                </c:pt>
                <c:pt idx="15">
                  <c:v>心病一科</c:v>
                </c:pt>
                <c:pt idx="16">
                  <c:v>小儿骨科</c:v>
                </c:pt>
                <c:pt idx="17">
                  <c:v>胸外科</c:v>
                </c:pt>
                <c:pt idx="18">
                  <c:v>皮肤科</c:v>
                </c:pt>
                <c:pt idx="19">
                  <c:v>脾胃病科</c:v>
                </c:pt>
                <c:pt idx="20">
                  <c:v>肾病科</c:v>
                </c:pt>
                <c:pt idx="21">
                  <c:v>血液科</c:v>
                </c:pt>
                <c:pt idx="22">
                  <c:v>综合内科</c:v>
                </c:pt>
                <c:pt idx="23">
                  <c:v>脑病三科</c:v>
                </c:pt>
                <c:pt idx="24">
                  <c:v>心病三科</c:v>
                </c:pt>
                <c:pt idx="25">
                  <c:v>肝病科</c:v>
                </c:pt>
                <c:pt idx="26">
                  <c:v>神经内科</c:v>
                </c:pt>
                <c:pt idx="27">
                  <c:v>泌尿外科</c:v>
                </c:pt>
                <c:pt idx="28">
                  <c:v>康复科</c:v>
                </c:pt>
                <c:pt idx="29">
                  <c:v>产科</c:v>
                </c:pt>
                <c:pt idx="30">
                  <c:v>中医外治中心</c:v>
                </c:pt>
                <c:pt idx="31">
                  <c:v>显微骨科</c:v>
                </c:pt>
                <c:pt idx="32">
                  <c:v>老年医学科</c:v>
                </c:pt>
                <c:pt idx="33">
                  <c:v>呼吸内科</c:v>
                </c:pt>
                <c:pt idx="34">
                  <c:v>妇二科</c:v>
                </c:pt>
                <c:pt idx="35">
                  <c:v>妇科</c:v>
                </c:pt>
                <c:pt idx="36">
                  <c:v>东区重症医学科</c:v>
                </c:pt>
                <c:pt idx="37">
                  <c:v>心病四科</c:v>
                </c:pt>
                <c:pt idx="38">
                  <c:v>推拿科</c:v>
                </c:pt>
                <c:pt idx="39">
                  <c:v>脾胃科消化科合并</c:v>
                </c:pt>
                <c:pt idx="40">
                  <c:v>心血管内科</c:v>
                </c:pt>
                <c:pt idx="41">
                  <c:v>身心医学科</c:v>
                </c:pt>
                <c:pt idx="42">
                  <c:v>肿瘤内科</c:v>
                </c:pt>
                <c:pt idx="43">
                  <c:v>医院</c:v>
                </c:pt>
                <c:pt idx="44">
                  <c:v>脊柱骨科</c:v>
                </c:pt>
                <c:pt idx="45">
                  <c:v>西区重症医学科</c:v>
                </c:pt>
                <c:pt idx="46">
                  <c:v>脑病二科</c:v>
                </c:pt>
                <c:pt idx="47">
                  <c:v>东区肾病科</c:v>
                </c:pt>
                <c:pt idx="48">
                  <c:v>治未病中心</c:v>
                </c:pt>
                <c:pt idx="49">
                  <c:v>心病二科</c:v>
                </c:pt>
                <c:pt idx="50">
                  <c:v>关节骨科</c:v>
                </c:pt>
                <c:pt idx="51">
                  <c:v>内分泌科</c:v>
                </c:pt>
                <c:pt idx="52">
                  <c:v>骨科</c:v>
                </c:pt>
                <c:pt idx="53">
                  <c:v>重症医学科</c:v>
                </c:pt>
                <c:pt idx="54">
                  <c:v>男科</c:v>
                </c:pt>
                <c:pt idx="55">
                  <c:v>妇科妇二科合并</c:v>
                </c:pt>
                <c:pt idx="56">
                  <c:v>中医经典科</c:v>
                </c:pt>
                <c:pt idx="57">
                  <c:v>小儿推拿科</c:v>
                </c:pt>
                <c:pt idx="58">
                  <c:v>儿科</c:v>
                </c:pt>
                <c:pt idx="59">
                  <c:v>普通外科</c:v>
                </c:pt>
                <c:pt idx="60">
                  <c:v>运动损伤骨科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98.98667356165511</c:v>
                </c:pt>
                <c:pt idx="2">
                  <c:v>98.36936300627173</c:v>
                </c:pt>
                <c:pt idx="3">
                  <c:v>95.92979167914443</c:v>
                </c:pt>
                <c:pt idx="4">
                  <c:v>94.01112292355717</c:v>
                </c:pt>
                <c:pt idx="5">
                  <c:v>90.65059327378178</c:v>
                </c:pt>
                <c:pt idx="6">
                  <c:v>89.34238651213656</c:v>
                </c:pt>
                <c:pt idx="7">
                  <c:v>88.96125157469582</c:v>
                </c:pt>
                <c:pt idx="8">
                  <c:v>87.2386501126992</c:v>
                </c:pt>
                <c:pt idx="9">
                  <c:v>86.07966960422716</c:v>
                </c:pt>
                <c:pt idx="10">
                  <c:v>85.76158085544458</c:v>
                </c:pt>
                <c:pt idx="11">
                  <c:v>83.93008079040814</c:v>
                </c:pt>
                <c:pt idx="12">
                  <c:v>83.35801235346992</c:v>
                </c:pt>
                <c:pt idx="13">
                  <c:v>83.02523687881548</c:v>
                </c:pt>
                <c:pt idx="14">
                  <c:v>81.63476899399686</c:v>
                </c:pt>
                <c:pt idx="15">
                  <c:v>79.34831306195485</c:v>
                </c:pt>
                <c:pt idx="16">
                  <c:v>79.29091152027371</c:v>
                </c:pt>
                <c:pt idx="17">
                  <c:v>75.58431591003982</c:v>
                </c:pt>
                <c:pt idx="18">
                  <c:v>73.44390305561683</c:v>
                </c:pt>
                <c:pt idx="19">
                  <c:v>71.80738613334233</c:v>
                </c:pt>
                <c:pt idx="20">
                  <c:v>71.32352812977341</c:v>
                </c:pt>
                <c:pt idx="21">
                  <c:v>71.29105694033149</c:v>
                </c:pt>
                <c:pt idx="22">
                  <c:v>70.95676053887453</c:v>
                </c:pt>
                <c:pt idx="23">
                  <c:v>68.53119173882483</c:v>
                </c:pt>
                <c:pt idx="24">
                  <c:v>65.28084465326877</c:v>
                </c:pt>
                <c:pt idx="25">
                  <c:v>63.91511648723874</c:v>
                </c:pt>
                <c:pt idx="26">
                  <c:v>62.98437631630439</c:v>
                </c:pt>
                <c:pt idx="27">
                  <c:v>59.87573479914439</c:v>
                </c:pt>
                <c:pt idx="28">
                  <c:v>58.448750153584406</c:v>
                </c:pt>
                <c:pt idx="29">
                  <c:v>55.86450742895601</c:v>
                </c:pt>
                <c:pt idx="30">
                  <c:v>55.152395801056166</c:v>
                </c:pt>
                <c:pt idx="31">
                  <c:v>53.79891770367293</c:v>
                </c:pt>
                <c:pt idx="32">
                  <c:v>53.546361636727354</c:v>
                </c:pt>
                <c:pt idx="33">
                  <c:v>48.54634993011557</c:v>
                </c:pt>
                <c:pt idx="34">
                  <c:v>48.05175356543954</c:v>
                </c:pt>
                <c:pt idx="35">
                  <c:v>46.32847913768614</c:v>
                </c:pt>
                <c:pt idx="36">
                  <c:v>44.52171765504249</c:v>
                </c:pt>
                <c:pt idx="37">
                  <c:v>42.20149789361234</c:v>
                </c:pt>
                <c:pt idx="38">
                  <c:v>41.560287415194985</c:v>
                </c:pt>
                <c:pt idx="39">
                  <c:v>38.01495202738183</c:v>
                </c:pt>
                <c:pt idx="40">
                  <c:v>36.226006874929865</c:v>
                </c:pt>
                <c:pt idx="41">
                  <c:v>34.89440337624088</c:v>
                </c:pt>
                <c:pt idx="42">
                  <c:v>33.592017979527846</c:v>
                </c:pt>
                <c:pt idx="43">
                  <c:v>32.06567348729862</c:v>
                </c:pt>
                <c:pt idx="44">
                  <c:v>30.827508065469832</c:v>
                </c:pt>
                <c:pt idx="45">
                  <c:v>25.216016688524807</c:v>
                </c:pt>
                <c:pt idx="46">
                  <c:v>23.78304083055204</c:v>
                </c:pt>
                <c:pt idx="47">
                  <c:v>22.460894597687815</c:v>
                </c:pt>
                <c:pt idx="48">
                  <c:v>20.457152985104415</c:v>
                </c:pt>
                <c:pt idx="49">
                  <c:v>19.48738808149481</c:v>
                </c:pt>
                <c:pt idx="50">
                  <c:v>19.352101568148186</c:v>
                </c:pt>
                <c:pt idx="51">
                  <c:v>18.965665630004455</c:v>
                </c:pt>
                <c:pt idx="52">
                  <c:v>18.14689537749771</c:v>
                </c:pt>
                <c:pt idx="53">
                  <c:v>16.214497983783513</c:v>
                </c:pt>
                <c:pt idx="54">
                  <c:v>12.944260539134802</c:v>
                </c:pt>
                <c:pt idx="55">
                  <c:v>9.980529593409155</c:v>
                </c:pt>
                <c:pt idx="56">
                  <c:v>9.387383370221428</c:v>
                </c:pt>
                <c:pt idx="57">
                  <c:v>6.683364716818428</c:v>
                </c:pt>
                <c:pt idx="58">
                  <c:v>6.459820739675564</c:v>
                </c:pt>
                <c:pt idx="59">
                  <c:v>5.550281373925433</c:v>
                </c:pt>
                <c:pt idx="60">
                  <c:v>5.096197503853139</c:v>
                </c:pt>
                <c:pt idx="61">
                  <c:v>1.9552332522301394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微创骨科</c:v>
                </c:pt>
                <c:pt idx="2">
                  <c:v>脑病一科</c:v>
                </c:pt>
                <c:pt idx="3">
                  <c:v>综合内科</c:v>
                </c:pt>
                <c:pt idx="4">
                  <c:v>皮肤科</c:v>
                </c:pt>
                <c:pt idx="5">
                  <c:v>妇科</c:v>
                </c:pt>
                <c:pt idx="6">
                  <c:v>东区重症医学科</c:v>
                </c:pt>
                <c:pt idx="7">
                  <c:v>儿科</c:v>
                </c:pt>
                <c:pt idx="8">
                  <c:v>风湿病科</c:v>
                </c:pt>
                <c:pt idx="9">
                  <c:v>妇科妇二科合并</c:v>
                </c:pt>
                <c:pt idx="10">
                  <c:v>西区重症医学科</c:v>
                </c:pt>
                <c:pt idx="11">
                  <c:v>男科</c:v>
                </c:pt>
                <c:pt idx="12">
                  <c:v>关节骨科</c:v>
                </c:pt>
                <c:pt idx="13">
                  <c:v>消化内科</c:v>
                </c:pt>
                <c:pt idx="14">
                  <c:v>眼科</c:v>
                </c:pt>
                <c:pt idx="15">
                  <c:v>中医经典科</c:v>
                </c:pt>
                <c:pt idx="16">
                  <c:v>医院</c:v>
                </c:pt>
                <c:pt idx="17">
                  <c:v>推拿科</c:v>
                </c:pt>
                <c:pt idx="18">
                  <c:v>美容皮肤科</c:v>
                </c:pt>
                <c:pt idx="19">
                  <c:v>重症医学科</c:v>
                </c:pt>
                <c:pt idx="20">
                  <c:v>脾胃科消化科合并</c:v>
                </c:pt>
                <c:pt idx="21">
                  <c:v>妇二科</c:v>
                </c:pt>
                <c:pt idx="22">
                  <c:v>肛肠科</c:v>
                </c:pt>
                <c:pt idx="23">
                  <c:v>心血管内科</c:v>
                </c:pt>
                <c:pt idx="24">
                  <c:v>创伤骨科</c:v>
                </c:pt>
                <c:pt idx="25">
                  <c:v>耳鼻喉科</c:v>
                </c:pt>
                <c:pt idx="26">
                  <c:v>内分泌科</c:v>
                </c:pt>
                <c:pt idx="27">
                  <c:v>中医外治中心</c:v>
                </c:pt>
                <c:pt idx="28">
                  <c:v>脾胃病科</c:v>
                </c:pt>
                <c:pt idx="29">
                  <c:v>呼吸内科</c:v>
                </c:pt>
                <c:pt idx="30">
                  <c:v>周围血管科</c:v>
                </c:pt>
                <c:pt idx="31">
                  <c:v>口腔科</c:v>
                </c:pt>
                <c:pt idx="32">
                  <c:v>心病三科</c:v>
                </c:pt>
                <c:pt idx="33">
                  <c:v>肾病科</c:v>
                </c:pt>
                <c:pt idx="34">
                  <c:v>脑病二科</c:v>
                </c:pt>
                <c:pt idx="35">
                  <c:v>肾脏内科</c:v>
                </c:pt>
                <c:pt idx="36">
                  <c:v>乳腺甲状腺外科</c:v>
                </c:pt>
                <c:pt idx="37">
                  <c:v>心病一科</c:v>
                </c:pt>
                <c:pt idx="38">
                  <c:v>脑病三科</c:v>
                </c:pt>
                <c:pt idx="39">
                  <c:v>东区肾病科</c:v>
                </c:pt>
                <c:pt idx="40">
                  <c:v>脊柱骨科</c:v>
                </c:pt>
                <c:pt idx="41">
                  <c:v>针灸科</c:v>
                </c:pt>
                <c:pt idx="42">
                  <c:v>心病二科</c:v>
                </c:pt>
                <c:pt idx="43">
                  <c:v>血液科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小儿骨科</c:v>
                </c:pt>
                <c:pt idx="47">
                  <c:v>显微骨科</c:v>
                </c:pt>
                <c:pt idx="48">
                  <c:v>产科</c:v>
                </c:pt>
                <c:pt idx="49">
                  <c:v>普通外科</c:v>
                </c:pt>
                <c:pt idx="50">
                  <c:v>肝病科</c:v>
                </c:pt>
                <c:pt idx="51">
                  <c:v>骨科</c:v>
                </c:pt>
                <c:pt idx="52">
                  <c:v>康复科</c:v>
                </c:pt>
                <c:pt idx="53">
                  <c:v>泌尿外科</c:v>
                </c:pt>
                <c:pt idx="54">
                  <c:v>治未病中心</c:v>
                </c:pt>
                <c:pt idx="55">
                  <c:v>神经外科</c:v>
                </c:pt>
                <c:pt idx="56">
                  <c:v>胸外科</c:v>
                </c:pt>
                <c:pt idx="57">
                  <c:v>老年医学科</c:v>
                </c:pt>
                <c:pt idx="58">
                  <c:v>运动损伤骨科</c:v>
                </c:pt>
                <c:pt idx="59">
                  <c:v>小儿推拿科</c:v>
                </c:pt>
                <c:pt idx="60">
                  <c:v>肝胆外科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99.48841232438518</c:v>
                </c:pt>
                <c:pt idx="2">
                  <c:v>97.76341572563291</c:v>
                </c:pt>
                <c:pt idx="3">
                  <c:v>97.45427389778231</c:v>
                </c:pt>
                <c:pt idx="4">
                  <c:v>97.36434770232322</c:v>
                </c:pt>
                <c:pt idx="5">
                  <c:v>97.16178343305951</c:v>
                </c:pt>
                <c:pt idx="6">
                  <c:v>95.87358310468362</c:v>
                </c:pt>
                <c:pt idx="7">
                  <c:v>95.8616754882407</c:v>
                </c:pt>
                <c:pt idx="8">
                  <c:v>95.06000805135596</c:v>
                </c:pt>
                <c:pt idx="9">
                  <c:v>94.26195355299754</c:v>
                </c:pt>
                <c:pt idx="10">
                  <c:v>92.97500497447027</c:v>
                </c:pt>
                <c:pt idx="11">
                  <c:v>89.9390747364677</c:v>
                </c:pt>
                <c:pt idx="12">
                  <c:v>89.58796608120213</c:v>
                </c:pt>
                <c:pt idx="13">
                  <c:v>87.35348998874277</c:v>
                </c:pt>
                <c:pt idx="14">
                  <c:v>86.20667260357405</c:v>
                </c:pt>
                <c:pt idx="15">
                  <c:v>86.09419115092665</c:v>
                </c:pt>
                <c:pt idx="16">
                  <c:v>84.59768125734055</c:v>
                </c:pt>
                <c:pt idx="17">
                  <c:v>82.44924327071118</c:v>
                </c:pt>
                <c:pt idx="18">
                  <c:v>75.17075258307668</c:v>
                </c:pt>
                <c:pt idx="19">
                  <c:v>73.48139855120223</c:v>
                </c:pt>
                <c:pt idx="20">
                  <c:v>73.06290985079414</c:v>
                </c:pt>
                <c:pt idx="21">
                  <c:v>69.98067430835046</c:v>
                </c:pt>
                <c:pt idx="22">
                  <c:v>69.45911661375305</c:v>
                </c:pt>
                <c:pt idx="23">
                  <c:v>68.98192336678021</c:v>
                </c:pt>
                <c:pt idx="24">
                  <c:v>65.89267214954238</c:v>
                </c:pt>
                <c:pt idx="25">
                  <c:v>65.74933128564388</c:v>
                </c:pt>
                <c:pt idx="26">
                  <c:v>64.82817799218606</c:v>
                </c:pt>
                <c:pt idx="27">
                  <c:v>64.04060344446913</c:v>
                </c:pt>
                <c:pt idx="28">
                  <c:v>63.88293071185446</c:v>
                </c:pt>
                <c:pt idx="29">
                  <c:v>61.665663035712655</c:v>
                </c:pt>
                <c:pt idx="30">
                  <c:v>59.968353930789995</c:v>
                </c:pt>
                <c:pt idx="31">
                  <c:v>57.50175635514784</c:v>
                </c:pt>
                <c:pt idx="32">
                  <c:v>55.48932121338736</c:v>
                </c:pt>
                <c:pt idx="33">
                  <c:v>52.0356971906363</c:v>
                </c:pt>
                <c:pt idx="34">
                  <c:v>48.61197057056182</c:v>
                </c:pt>
                <c:pt idx="35">
                  <c:v>48.047459029988644</c:v>
                </c:pt>
                <c:pt idx="36">
                  <c:v>47.2057925920555</c:v>
                </c:pt>
                <c:pt idx="37">
                  <c:v>46.28009606305043</c:v>
                </c:pt>
                <c:pt idx="38">
                  <c:v>36.9583329528389</c:v>
                </c:pt>
                <c:pt idx="39">
                  <c:v>29.238006536050204</c:v>
                </c:pt>
                <c:pt idx="40">
                  <c:v>27.375630622894</c:v>
                </c:pt>
                <c:pt idx="41">
                  <c:v>23.02369046482234</c:v>
                </c:pt>
                <c:pt idx="42">
                  <c:v>22.992368541695765</c:v>
                </c:pt>
                <c:pt idx="43">
                  <c:v>21.121218931247533</c:v>
                </c:pt>
                <c:pt idx="44">
                  <c:v>21.107560869420364</c:v>
                </c:pt>
                <c:pt idx="45">
                  <c:v>20.71505695995302</c:v>
                </c:pt>
                <c:pt idx="46">
                  <c:v>20.56542069200266</c:v>
                </c:pt>
                <c:pt idx="47">
                  <c:v>18.870664847076554</c:v>
                </c:pt>
                <c:pt idx="48">
                  <c:v>18.179939683197546</c:v>
                </c:pt>
                <c:pt idx="49">
                  <c:v>18.15882108292148</c:v>
                </c:pt>
                <c:pt idx="50">
                  <c:v>18.140620339216003</c:v>
                </c:pt>
                <c:pt idx="51">
                  <c:v>15.844277632633359</c:v>
                </c:pt>
                <c:pt idx="52">
                  <c:v>15.785646037888425</c:v>
                </c:pt>
                <c:pt idx="53">
                  <c:v>15.485525381450497</c:v>
                </c:pt>
                <c:pt idx="54">
                  <c:v>11.742175218208727</c:v>
                </c:pt>
                <c:pt idx="55">
                  <c:v>10.869587903836605</c:v>
                </c:pt>
                <c:pt idx="56">
                  <c:v>9.626141631964796</c:v>
                </c:pt>
                <c:pt idx="57">
                  <c:v>7.690917341039316</c:v>
                </c:pt>
                <c:pt idx="58">
                  <c:v>4.291029736907246</c:v>
                </c:pt>
                <c:pt idx="59">
                  <c:v>1.4638525550617714</c:v>
                </c:pt>
                <c:pt idx="60">
                  <c:v>1.0903965193018206</c:v>
                </c:pt>
                <c:pt idx="61">
                  <c:v>0.7583618511986242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周围血管科</c:v>
                </c:pt>
                <c:pt idx="2">
                  <c:v>男科</c:v>
                </c:pt>
                <c:pt idx="3">
                  <c:v>创伤骨科</c:v>
                </c:pt>
                <c:pt idx="4">
                  <c:v>风湿病科</c:v>
                </c:pt>
                <c:pt idx="5">
                  <c:v>神经外科</c:v>
                </c:pt>
                <c:pt idx="6">
                  <c:v>普通外科</c:v>
                </c:pt>
                <c:pt idx="7">
                  <c:v>心病四科</c:v>
                </c:pt>
                <c:pt idx="8">
                  <c:v>医院</c:v>
                </c:pt>
                <c:pt idx="9">
                  <c:v>老年医学科</c:v>
                </c:pt>
                <c:pt idx="10">
                  <c:v>身心医学科</c:v>
                </c:pt>
                <c:pt idx="11">
                  <c:v>美容皮肤科</c:v>
                </c:pt>
                <c:pt idx="12">
                  <c:v>针灸科</c:v>
                </c:pt>
                <c:pt idx="13">
                  <c:v>心病二科</c:v>
                </c:pt>
                <c:pt idx="14">
                  <c:v>中医外治中心</c:v>
                </c:pt>
                <c:pt idx="15">
                  <c:v>肝病科</c:v>
                </c:pt>
                <c:pt idx="16">
                  <c:v>妇科</c:v>
                </c:pt>
                <c:pt idx="17">
                  <c:v>东区重症医学科</c:v>
                </c:pt>
                <c:pt idx="18">
                  <c:v>耳鼻喉科</c:v>
                </c:pt>
                <c:pt idx="19">
                  <c:v>肛肠科</c:v>
                </c:pt>
                <c:pt idx="20">
                  <c:v>呼吸内科</c:v>
                </c:pt>
                <c:pt idx="21">
                  <c:v>脊柱骨科</c:v>
                </c:pt>
                <c:pt idx="22">
                  <c:v>眼科</c:v>
                </c:pt>
                <c:pt idx="23">
                  <c:v>口腔科</c:v>
                </c:pt>
                <c:pt idx="24">
                  <c:v>综合内科</c:v>
                </c:pt>
                <c:pt idx="25">
                  <c:v>脾胃病科</c:v>
                </c:pt>
                <c:pt idx="26">
                  <c:v>东区肾病科</c:v>
                </c:pt>
                <c:pt idx="27">
                  <c:v>心病三科</c:v>
                </c:pt>
                <c:pt idx="28">
                  <c:v>推拿科</c:v>
                </c:pt>
                <c:pt idx="29">
                  <c:v>神经内科</c:v>
                </c:pt>
                <c:pt idx="30">
                  <c:v>重症医学科</c:v>
                </c:pt>
                <c:pt idx="31">
                  <c:v>产科</c:v>
                </c:pt>
                <c:pt idx="32">
                  <c:v>骨科</c:v>
                </c:pt>
                <c:pt idx="33">
                  <c:v>关节骨科</c:v>
                </c:pt>
                <c:pt idx="34">
                  <c:v>康复科</c:v>
                </c:pt>
                <c:pt idx="35">
                  <c:v>运动损伤骨科</c:v>
                </c:pt>
                <c:pt idx="36">
                  <c:v>中医经典科</c:v>
                </c:pt>
                <c:pt idx="37">
                  <c:v>血液科</c:v>
                </c:pt>
                <c:pt idx="38">
                  <c:v>微创骨科</c:v>
                </c:pt>
                <c:pt idx="39">
                  <c:v>脾胃科消化科合并</c:v>
                </c:pt>
                <c:pt idx="40">
                  <c:v>治未病中心</c:v>
                </c:pt>
                <c:pt idx="41">
                  <c:v>肾病科</c:v>
                </c:pt>
                <c:pt idx="42">
                  <c:v>心血管内科</c:v>
                </c:pt>
                <c:pt idx="43">
                  <c:v>肾脏内科</c:v>
                </c:pt>
                <c:pt idx="44">
                  <c:v>内分泌科</c:v>
                </c:pt>
                <c:pt idx="45">
                  <c:v>胸外科</c:v>
                </c:pt>
                <c:pt idx="46">
                  <c:v>西区重症医学科</c:v>
                </c:pt>
                <c:pt idx="47">
                  <c:v>消化内科</c:v>
                </c:pt>
                <c:pt idx="48">
                  <c:v>显微骨科</c:v>
                </c:pt>
                <c:pt idx="49">
                  <c:v>皮肤科</c:v>
                </c:pt>
                <c:pt idx="50">
                  <c:v>脑病二科</c:v>
                </c:pt>
                <c:pt idx="51">
                  <c:v>小儿推拿科</c:v>
                </c:pt>
                <c:pt idx="52">
                  <c:v>小儿骨科</c:v>
                </c:pt>
                <c:pt idx="53">
                  <c:v>乳腺甲状腺外科</c:v>
                </c:pt>
                <c:pt idx="54">
                  <c:v>肿瘤内科</c:v>
                </c:pt>
                <c:pt idx="55">
                  <c:v>脑病一科</c:v>
                </c:pt>
                <c:pt idx="56">
                  <c:v>妇科妇二科合并</c:v>
                </c:pt>
                <c:pt idx="57">
                  <c:v>脑病三科</c:v>
                </c:pt>
                <c:pt idx="58">
                  <c:v>肝胆外科</c:v>
                </c:pt>
                <c:pt idx="59">
                  <c:v>儿科</c:v>
                </c:pt>
                <c:pt idx="60">
                  <c:v>心病一科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98.64255322816607</c:v>
                </c:pt>
                <c:pt idx="2">
                  <c:v>93.26271173192423</c:v>
                </c:pt>
                <c:pt idx="3">
                  <c:v>86.3671611561318</c:v>
                </c:pt>
                <c:pt idx="4">
                  <c:v>85.9886238555193</c:v>
                </c:pt>
                <c:pt idx="5">
                  <c:v>78.43327935076539</c:v>
                </c:pt>
                <c:pt idx="6">
                  <c:v>77.83415829612217</c:v>
                </c:pt>
                <c:pt idx="7">
                  <c:v>77.09862404649932</c:v>
                </c:pt>
                <c:pt idx="8">
                  <c:v>76.60375184920596</c:v>
                </c:pt>
                <c:pt idx="9">
                  <c:v>74.21512206973726</c:v>
                </c:pt>
                <c:pt idx="10">
                  <c:v>73.95605960944305</c:v>
                </c:pt>
                <c:pt idx="11">
                  <c:v>69.47268175306884</c:v>
                </c:pt>
                <c:pt idx="12">
                  <c:v>66.9479108615041</c:v>
                </c:pt>
                <c:pt idx="13">
                  <c:v>65.58025780027715</c:v>
                </c:pt>
                <c:pt idx="14">
                  <c:v>65.18977063983324</c:v>
                </c:pt>
                <c:pt idx="15">
                  <c:v>61.095083379556144</c:v>
                </c:pt>
                <c:pt idx="16">
                  <c:v>60.02419486903242</c:v>
                </c:pt>
                <c:pt idx="17">
                  <c:v>55.582341808091506</c:v>
                </c:pt>
                <c:pt idx="18">
                  <c:v>53.410620340279706</c:v>
                </c:pt>
                <c:pt idx="19">
                  <c:v>52.84214368633272</c:v>
                </c:pt>
                <c:pt idx="20">
                  <c:v>51.7625719401677</c:v>
                </c:pt>
                <c:pt idx="21">
                  <c:v>51.40080636455333</c:v>
                </c:pt>
                <c:pt idx="22">
                  <c:v>51.20436461902881</c:v>
                </c:pt>
                <c:pt idx="23">
                  <c:v>50.16613910402302</c:v>
                </c:pt>
                <c:pt idx="24">
                  <c:v>50.04866250435157</c:v>
                </c:pt>
                <c:pt idx="25">
                  <c:v>49.80509310858031</c:v>
                </c:pt>
                <c:pt idx="26">
                  <c:v>48.53383906231189</c:v>
                </c:pt>
                <c:pt idx="27">
                  <c:v>47.702048202898844</c:v>
                </c:pt>
                <c:pt idx="28">
                  <c:v>46.6039549396487</c:v>
                </c:pt>
                <c:pt idx="29">
                  <c:v>44.99933303543579</c:v>
                </c:pt>
                <c:pt idx="30">
                  <c:v>44.758128501333594</c:v>
                </c:pt>
                <c:pt idx="31">
                  <c:v>43.66179183087654</c:v>
                </c:pt>
                <c:pt idx="32">
                  <c:v>42.16663473115248</c:v>
                </c:pt>
                <c:pt idx="33">
                  <c:v>41.779382963281805</c:v>
                </c:pt>
                <c:pt idx="34">
                  <c:v>40.91408974388436</c:v>
                </c:pt>
                <c:pt idx="35">
                  <c:v>38.52972746365023</c:v>
                </c:pt>
                <c:pt idx="36">
                  <c:v>37.69478845861797</c:v>
                </c:pt>
                <c:pt idx="37">
                  <c:v>34.628423135285374</c:v>
                </c:pt>
                <c:pt idx="38">
                  <c:v>34.54285941509924</c:v>
                </c:pt>
                <c:pt idx="39">
                  <c:v>33.707501685670735</c:v>
                </c:pt>
                <c:pt idx="40">
                  <c:v>32.058140082143915</c:v>
                </c:pt>
                <c:pt idx="41">
                  <c:v>31.884166733839816</c:v>
                </c:pt>
                <c:pt idx="42">
                  <c:v>26.433601215711928</c:v>
                </c:pt>
                <c:pt idx="43">
                  <c:v>26.152011265940242</c:v>
                </c:pt>
                <c:pt idx="44">
                  <c:v>25.99693880385163</c:v>
                </c:pt>
                <c:pt idx="45">
                  <c:v>24.73007596125294</c:v>
                </c:pt>
                <c:pt idx="46">
                  <c:v>23.213174216806927</c:v>
                </c:pt>
                <c:pt idx="47">
                  <c:v>21.886377503959658</c:v>
                </c:pt>
                <c:pt idx="48">
                  <c:v>19.723862792573527</c:v>
                </c:pt>
                <c:pt idx="49">
                  <c:v>19.49111028028592</c:v>
                </c:pt>
                <c:pt idx="50">
                  <c:v>18.615823615261718</c:v>
                </c:pt>
                <c:pt idx="51">
                  <c:v>18.256482280456005</c:v>
                </c:pt>
                <c:pt idx="52">
                  <c:v>17.607514172781535</c:v>
                </c:pt>
                <c:pt idx="53">
                  <c:v>16.50015365522796</c:v>
                </c:pt>
                <c:pt idx="54">
                  <c:v>13.698796540657755</c:v>
                </c:pt>
                <c:pt idx="55">
                  <c:v>12.54496670653534</c:v>
                </c:pt>
                <c:pt idx="56">
                  <c:v>10.322993007927222</c:v>
                </c:pt>
                <c:pt idx="57">
                  <c:v>9.829456933520042</c:v>
                </c:pt>
                <c:pt idx="58">
                  <c:v>8.02390860677458</c:v>
                </c:pt>
                <c:pt idx="59">
                  <c:v>5.964692065485752</c:v>
                </c:pt>
                <c:pt idx="60">
                  <c:v>4.53346663500553</c:v>
                </c:pt>
                <c:pt idx="61">
                  <c:v>1.370157120242428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创伤骨科</c:v>
                </c:pt>
                <c:pt idx="2">
                  <c:v>眼科</c:v>
                </c:pt>
                <c:pt idx="3">
                  <c:v>风湿病科</c:v>
                </c:pt>
                <c:pt idx="4">
                  <c:v>产科</c:v>
                </c:pt>
                <c:pt idx="5">
                  <c:v>呼吸内科</c:v>
                </c:pt>
                <c:pt idx="6">
                  <c:v>内分泌科</c:v>
                </c:pt>
                <c:pt idx="7">
                  <c:v>神经内科</c:v>
                </c:pt>
                <c:pt idx="8">
                  <c:v>肾脏内科</c:v>
                </c:pt>
                <c:pt idx="9">
                  <c:v>小儿推拿科</c:v>
                </c:pt>
                <c:pt idx="10">
                  <c:v>皮肤科</c:v>
                </c:pt>
                <c:pt idx="11">
                  <c:v>心病一科</c:v>
                </c:pt>
                <c:pt idx="12">
                  <c:v>心血管内科</c:v>
                </c:pt>
                <c:pt idx="13">
                  <c:v>肛肠科</c:v>
                </c:pt>
                <c:pt idx="14">
                  <c:v>东区重症医学科</c:v>
                </c:pt>
                <c:pt idx="15">
                  <c:v>神经外科</c:v>
                </c:pt>
                <c:pt idx="16">
                  <c:v>妇科</c:v>
                </c:pt>
                <c:pt idx="17">
                  <c:v>治未病中心</c:v>
                </c:pt>
                <c:pt idx="18">
                  <c:v>微创骨科</c:v>
                </c:pt>
                <c:pt idx="19">
                  <c:v>综合内科</c:v>
                </c:pt>
                <c:pt idx="20">
                  <c:v>骨科</c:v>
                </c:pt>
                <c:pt idx="21">
                  <c:v>心病二科</c:v>
                </c:pt>
                <c:pt idx="22">
                  <c:v>脑病二科</c:v>
                </c:pt>
                <c:pt idx="23">
                  <c:v>肝胆外科</c:v>
                </c:pt>
                <c:pt idx="24">
                  <c:v>脑病三科</c:v>
                </c:pt>
                <c:pt idx="25">
                  <c:v>老年医学科</c:v>
                </c:pt>
                <c:pt idx="26">
                  <c:v>周围血管科</c:v>
                </c:pt>
                <c:pt idx="27">
                  <c:v>推拿科</c:v>
                </c:pt>
                <c:pt idx="28">
                  <c:v>美容皮肤科</c:v>
                </c:pt>
                <c:pt idx="29">
                  <c:v>肝病科</c:v>
                </c:pt>
                <c:pt idx="30">
                  <c:v>小儿骨科</c:v>
                </c:pt>
                <c:pt idx="31">
                  <c:v>妇科妇二科合并</c:v>
                </c:pt>
                <c:pt idx="32">
                  <c:v>口腔科</c:v>
                </c:pt>
                <c:pt idx="33">
                  <c:v>泌尿外科</c:v>
                </c:pt>
                <c:pt idx="34">
                  <c:v>脑病一科</c:v>
                </c:pt>
                <c:pt idx="35">
                  <c:v>男科</c:v>
                </c:pt>
                <c:pt idx="36">
                  <c:v>针灸科</c:v>
                </c:pt>
                <c:pt idx="37">
                  <c:v>显微骨科</c:v>
                </c:pt>
                <c:pt idx="38">
                  <c:v>肿瘤内科</c:v>
                </c:pt>
                <c:pt idx="39">
                  <c:v>耳鼻喉科</c:v>
                </c:pt>
                <c:pt idx="40">
                  <c:v>重症医学科</c:v>
                </c:pt>
                <c:pt idx="41">
                  <c:v>中医经典科</c:v>
                </c:pt>
                <c:pt idx="42">
                  <c:v>身心医学科</c:v>
                </c:pt>
                <c:pt idx="43">
                  <c:v>普通外科</c:v>
                </c:pt>
                <c:pt idx="44">
                  <c:v>东区肾病科</c:v>
                </c:pt>
                <c:pt idx="45">
                  <c:v>运动损伤骨科</c:v>
                </c:pt>
                <c:pt idx="46">
                  <c:v>心病三科</c:v>
                </c:pt>
                <c:pt idx="47">
                  <c:v>脾胃病科</c:v>
                </c:pt>
                <c:pt idx="48">
                  <c:v>消化内科</c:v>
                </c:pt>
                <c:pt idx="49">
                  <c:v>血液科</c:v>
                </c:pt>
                <c:pt idx="50">
                  <c:v>乳腺甲状腺外科</c:v>
                </c:pt>
                <c:pt idx="51">
                  <c:v>关节骨科</c:v>
                </c:pt>
                <c:pt idx="52">
                  <c:v>妇二科</c:v>
                </c:pt>
                <c:pt idx="53">
                  <c:v>儿科</c:v>
                </c:pt>
                <c:pt idx="54">
                  <c:v>胸外科</c:v>
                </c:pt>
                <c:pt idx="55">
                  <c:v>西区重症医学科</c:v>
                </c:pt>
                <c:pt idx="56">
                  <c:v>康复科</c:v>
                </c:pt>
                <c:pt idx="57">
                  <c:v>心病四科</c:v>
                </c:pt>
                <c:pt idx="58">
                  <c:v>中医外治中心</c:v>
                </c:pt>
                <c:pt idx="59">
                  <c:v>脾胃科消化科合并</c:v>
                </c:pt>
                <c:pt idx="60">
                  <c:v>脊柱骨科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98.88178511687828</c:v>
                </c:pt>
                <c:pt idx="2">
                  <c:v>97.23152994974589</c:v>
                </c:pt>
                <c:pt idx="3">
                  <c:v>94.89801868549793</c:v>
                </c:pt>
                <c:pt idx="4">
                  <c:v>92.1492190365489</c:v>
                </c:pt>
                <c:pt idx="5">
                  <c:v>92.03437986919323</c:v>
                </c:pt>
                <c:pt idx="6">
                  <c:v>91.22835846485567</c:v>
                </c:pt>
                <c:pt idx="7">
                  <c:v>90.12643648458622</c:v>
                </c:pt>
                <c:pt idx="8">
                  <c:v>89.75117523769923</c:v>
                </c:pt>
                <c:pt idx="9">
                  <c:v>89.31860620746608</c:v>
                </c:pt>
                <c:pt idx="10">
                  <c:v>88.29692148679479</c:v>
                </c:pt>
                <c:pt idx="11">
                  <c:v>86.3488691429599</c:v>
                </c:pt>
                <c:pt idx="12">
                  <c:v>86.01718318211323</c:v>
                </c:pt>
                <c:pt idx="13">
                  <c:v>84.77949528296138</c:v>
                </c:pt>
                <c:pt idx="14">
                  <c:v>80.73882874177805</c:v>
                </c:pt>
                <c:pt idx="15">
                  <c:v>75.18696160638149</c:v>
                </c:pt>
                <c:pt idx="16">
                  <c:v>74.87625140376122</c:v>
                </c:pt>
                <c:pt idx="17">
                  <c:v>74.81353887146554</c:v>
                </c:pt>
                <c:pt idx="18">
                  <c:v>73.09546211409452</c:v>
                </c:pt>
                <c:pt idx="19">
                  <c:v>72.38756693670192</c:v>
                </c:pt>
                <c:pt idx="20">
                  <c:v>71.6042956494095</c:v>
                </c:pt>
                <c:pt idx="21">
                  <c:v>71.50754566712214</c:v>
                </c:pt>
                <c:pt idx="22">
                  <c:v>69.48519448510255</c:v>
                </c:pt>
                <c:pt idx="23">
                  <c:v>63.73856124546046</c:v>
                </c:pt>
                <c:pt idx="24">
                  <c:v>63.00105035736412</c:v>
                </c:pt>
                <c:pt idx="25">
                  <c:v>58.71056284399511</c:v>
                </c:pt>
                <c:pt idx="26">
                  <c:v>58.59837814022946</c:v>
                </c:pt>
                <c:pt idx="27">
                  <c:v>58.338228901008364</c:v>
                </c:pt>
                <c:pt idx="28">
                  <c:v>57.89988466853939</c:v>
                </c:pt>
                <c:pt idx="29">
                  <c:v>57.44810348382299</c:v>
                </c:pt>
                <c:pt idx="30">
                  <c:v>57.05717151934908</c:v>
                </c:pt>
                <c:pt idx="31">
                  <c:v>56.535922469750744</c:v>
                </c:pt>
                <c:pt idx="32">
                  <c:v>55.19071535638122</c:v>
                </c:pt>
                <c:pt idx="33">
                  <c:v>54.176060013381615</c:v>
                </c:pt>
                <c:pt idx="34">
                  <c:v>48.513191872515534</c:v>
                </c:pt>
                <c:pt idx="35">
                  <c:v>46.54323967006491</c:v>
                </c:pt>
                <c:pt idx="36">
                  <c:v>45.59129548995818</c:v>
                </c:pt>
                <c:pt idx="37">
                  <c:v>43.59848502703404</c:v>
                </c:pt>
                <c:pt idx="38">
                  <c:v>43.49784620386634</c:v>
                </c:pt>
                <c:pt idx="39">
                  <c:v>40.342372006606126</c:v>
                </c:pt>
                <c:pt idx="40">
                  <c:v>39.67752694008327</c:v>
                </c:pt>
                <c:pt idx="41">
                  <c:v>38.84696688424224</c:v>
                </c:pt>
                <c:pt idx="42">
                  <c:v>38.36469161224328</c:v>
                </c:pt>
                <c:pt idx="43">
                  <c:v>38.240948539940476</c:v>
                </c:pt>
                <c:pt idx="44">
                  <c:v>34.53826050332251</c:v>
                </c:pt>
                <c:pt idx="45">
                  <c:v>34.19250178772426</c:v>
                </c:pt>
                <c:pt idx="46">
                  <c:v>33.62904437449322</c:v>
                </c:pt>
                <c:pt idx="47">
                  <c:v>32.13234403577672</c:v>
                </c:pt>
                <c:pt idx="48">
                  <c:v>29.643228842965105</c:v>
                </c:pt>
                <c:pt idx="49">
                  <c:v>27.671284815437247</c:v>
                </c:pt>
                <c:pt idx="50">
                  <c:v>25.13484505204861</c:v>
                </c:pt>
                <c:pt idx="51">
                  <c:v>21.498238742535182</c:v>
                </c:pt>
                <c:pt idx="52">
                  <c:v>20.953919757494045</c:v>
                </c:pt>
                <c:pt idx="53">
                  <c:v>19.656491628985016</c:v>
                </c:pt>
                <c:pt idx="54">
                  <c:v>18.256541515257492</c:v>
                </c:pt>
                <c:pt idx="55">
                  <c:v>17.43256928399311</c:v>
                </c:pt>
                <c:pt idx="56">
                  <c:v>14.097090343819207</c:v>
                </c:pt>
                <c:pt idx="57">
                  <c:v>10.929611417754272</c:v>
                </c:pt>
                <c:pt idx="58">
                  <c:v>7.367893866465691</c:v>
                </c:pt>
                <c:pt idx="59">
                  <c:v>5.240097166962421</c:v>
                </c:pt>
                <c:pt idx="60">
                  <c:v>4.306393253511729</c:v>
                </c:pt>
                <c:pt idx="61">
                  <c:v>3.7765291277103916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心病一科</c:v>
                </c:pt>
                <c:pt idx="2">
                  <c:v>脑病一科</c:v>
                </c:pt>
                <c:pt idx="3">
                  <c:v>神经外科</c:v>
                </c:pt>
                <c:pt idx="4">
                  <c:v>微创骨科</c:v>
                </c:pt>
                <c:pt idx="5">
                  <c:v>重症医学科</c:v>
                </c:pt>
                <c:pt idx="6">
                  <c:v>风湿病科</c:v>
                </c:pt>
                <c:pt idx="7">
                  <c:v>脊柱骨科</c:v>
                </c:pt>
                <c:pt idx="8">
                  <c:v>妇科</c:v>
                </c:pt>
                <c:pt idx="9">
                  <c:v>肛肠科</c:v>
                </c:pt>
                <c:pt idx="10">
                  <c:v>胸外科</c:v>
                </c:pt>
                <c:pt idx="11">
                  <c:v>肝病科</c:v>
                </c:pt>
                <c:pt idx="12">
                  <c:v>心血管内科</c:v>
                </c:pt>
                <c:pt idx="13">
                  <c:v>心病二科</c:v>
                </c:pt>
                <c:pt idx="14">
                  <c:v>小儿骨科</c:v>
                </c:pt>
                <c:pt idx="15">
                  <c:v>小儿推拿科</c:v>
                </c:pt>
                <c:pt idx="16">
                  <c:v>肿瘤内科</c:v>
                </c:pt>
                <c:pt idx="17">
                  <c:v>周围血管科</c:v>
                </c:pt>
                <c:pt idx="18">
                  <c:v>产科</c:v>
                </c:pt>
                <c:pt idx="19">
                  <c:v>脑病三科</c:v>
                </c:pt>
                <c:pt idx="20">
                  <c:v>心病三科</c:v>
                </c:pt>
                <c:pt idx="21">
                  <c:v>心病四科</c:v>
                </c:pt>
                <c:pt idx="22">
                  <c:v>康复科</c:v>
                </c:pt>
                <c:pt idx="23">
                  <c:v>血液科</c:v>
                </c:pt>
                <c:pt idx="24">
                  <c:v>呼吸内科</c:v>
                </c:pt>
                <c:pt idx="25">
                  <c:v>内分泌科</c:v>
                </c:pt>
                <c:pt idx="26">
                  <c:v>运动损伤骨科</c:v>
                </c:pt>
                <c:pt idx="27">
                  <c:v>脾胃科消化科合并</c:v>
                </c:pt>
                <c:pt idx="28">
                  <c:v>东区肾病科</c:v>
                </c:pt>
                <c:pt idx="29">
                  <c:v>脑病二科</c:v>
                </c:pt>
                <c:pt idx="30">
                  <c:v>消化内科</c:v>
                </c:pt>
                <c:pt idx="31">
                  <c:v>皮肤科</c:v>
                </c:pt>
                <c:pt idx="32">
                  <c:v>儿科</c:v>
                </c:pt>
                <c:pt idx="33">
                  <c:v>神经内科</c:v>
                </c:pt>
                <c:pt idx="34">
                  <c:v>口腔科</c:v>
                </c:pt>
                <c:pt idx="35">
                  <c:v>美容皮肤科</c:v>
                </c:pt>
                <c:pt idx="36">
                  <c:v>老年医学科</c:v>
                </c:pt>
                <c:pt idx="37">
                  <c:v>推拿科</c:v>
                </c:pt>
                <c:pt idx="38">
                  <c:v>身心医学科</c:v>
                </c:pt>
                <c:pt idx="39">
                  <c:v>肾病科</c:v>
                </c:pt>
                <c:pt idx="40">
                  <c:v>综合内科</c:v>
                </c:pt>
                <c:pt idx="41">
                  <c:v>医院</c:v>
                </c:pt>
                <c:pt idx="42">
                  <c:v>眼科</c:v>
                </c:pt>
                <c:pt idx="43">
                  <c:v>西区重症医学科</c:v>
                </c:pt>
                <c:pt idx="44">
                  <c:v>中医外治中心</c:v>
                </c:pt>
                <c:pt idx="45">
                  <c:v>针灸科</c:v>
                </c:pt>
                <c:pt idx="46">
                  <c:v>妇二科</c:v>
                </c:pt>
                <c:pt idx="47">
                  <c:v>普通外科</c:v>
                </c:pt>
                <c:pt idx="48">
                  <c:v>关节骨科</c:v>
                </c:pt>
                <c:pt idx="49">
                  <c:v>耳鼻喉科</c:v>
                </c:pt>
                <c:pt idx="50">
                  <c:v>显微骨科</c:v>
                </c:pt>
                <c:pt idx="51">
                  <c:v>东区重症医学科</c:v>
                </c:pt>
                <c:pt idx="52">
                  <c:v>创伤骨科</c:v>
                </c:pt>
                <c:pt idx="53">
                  <c:v>乳腺甲状腺外科</c:v>
                </c:pt>
                <c:pt idx="54">
                  <c:v>男科</c:v>
                </c:pt>
                <c:pt idx="55">
                  <c:v>肾脏内科</c:v>
                </c:pt>
                <c:pt idx="56">
                  <c:v>妇科妇二科合并</c:v>
                </c:pt>
                <c:pt idx="57">
                  <c:v>中医经典科</c:v>
                </c:pt>
                <c:pt idx="58">
                  <c:v>肝胆外科</c:v>
                </c:pt>
                <c:pt idx="59">
                  <c:v>治未病中心</c:v>
                </c:pt>
                <c:pt idx="60">
                  <c:v>骨科</c:v>
                </c:pt>
                <c:pt idx="61">
                  <c:v>脾胃病科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62.23441421623644</c:v>
                </c:pt>
                <c:pt idx="2">
                  <c:v>61.817145526505726</c:v>
                </c:pt>
                <c:pt idx="3">
                  <c:v>36.91329578425413</c:v>
                </c:pt>
                <c:pt idx="4">
                  <c:v>26.409025012160235</c:v>
                </c:pt>
                <c:pt idx="5">
                  <c:v>15.765184120765255</c:v>
                </c:pt>
                <c:pt idx="6">
                  <c:v>12.227554575014327</c:v>
                </c:pt>
                <c:pt idx="7">
                  <c:v>9.82606219024852</c:v>
                </c:pt>
                <c:pt idx="8">
                  <c:v>8.564680505608644</c:v>
                </c:pt>
                <c:pt idx="9">
                  <c:v>7.931035265388832</c:v>
                </c:pt>
                <c:pt idx="10">
                  <c:v>7.368257032783441</c:v>
                </c:pt>
                <c:pt idx="11">
                  <c:v>7.2319694138750235</c:v>
                </c:pt>
                <c:pt idx="12">
                  <c:v>6.577633429146497</c:v>
                </c:pt>
                <c:pt idx="13">
                  <c:v>6.206226622459326</c:v>
                </c:pt>
                <c:pt idx="14">
                  <c:v>5.678861189168504</c:v>
                </c:pt>
                <c:pt idx="15">
                  <c:v>5.309435217739305</c:v>
                </c:pt>
                <c:pt idx="16">
                  <c:v>5.217741981965277</c:v>
                </c:pt>
                <c:pt idx="17">
                  <c:v>4.3072831352784355</c:v>
                </c:pt>
                <c:pt idx="18">
                  <c:v>4.162051444057474</c:v>
                </c:pt>
                <c:pt idx="19">
                  <c:v>3.8088049553370134</c:v>
                </c:pt>
                <c:pt idx="20">
                  <c:v>3.77720260814661</c:v>
                </c:pt>
                <c:pt idx="21">
                  <c:v>3.681368904370191</c:v>
                </c:pt>
                <c:pt idx="22">
                  <c:v>3.534462224477877</c:v>
                </c:pt>
                <c:pt idx="23">
                  <c:v>3.3910383812917124</c:v>
                </c:pt>
                <c:pt idx="24">
                  <c:v>3.304301893995825</c:v>
                </c:pt>
                <c:pt idx="25">
                  <c:v>3.258542660216756</c:v>
                </c:pt>
                <c:pt idx="26">
                  <c:v>3.181961045200165</c:v>
                </c:pt>
                <c:pt idx="27">
                  <c:v>3.051507006873147</c:v>
                </c:pt>
                <c:pt idx="28">
                  <c:v>2.7159893623600984</c:v>
                </c:pt>
                <c:pt idx="29">
                  <c:v>2.695812636356426</c:v>
                </c:pt>
                <c:pt idx="30">
                  <c:v>2.684799201327388</c:v>
                </c:pt>
                <c:pt idx="31">
                  <c:v>2.5244387166729676</c:v>
                </c:pt>
                <c:pt idx="32">
                  <c:v>2.4991563095465383</c:v>
                </c:pt>
                <c:pt idx="33">
                  <c:v>2.4243522565609474</c:v>
                </c:pt>
                <c:pt idx="34">
                  <c:v>2.3531831644637</c:v>
                </c:pt>
                <c:pt idx="35">
                  <c:v>2.2943229251612673</c:v>
                </c:pt>
                <c:pt idx="36">
                  <c:v>2.234850502330793</c:v>
                </c:pt>
                <c:pt idx="37">
                  <c:v>2.157866756395385</c:v>
                </c:pt>
                <c:pt idx="38">
                  <c:v>2.1443710069728206</c:v>
                </c:pt>
                <c:pt idx="39">
                  <c:v>2.057639551916984</c:v>
                </c:pt>
                <c:pt idx="40">
                  <c:v>2.0498883185776995</c:v>
                </c:pt>
                <c:pt idx="41">
                  <c:v>2.041104885673102</c:v>
                </c:pt>
                <c:pt idx="42">
                  <c:v>1.9429811138721682</c:v>
                </c:pt>
                <c:pt idx="43">
                  <c:v>1.9259239221630815</c:v>
                </c:pt>
                <c:pt idx="44">
                  <c:v>1.9117091009286604</c:v>
                </c:pt>
                <c:pt idx="45">
                  <c:v>1.8975736606055789</c:v>
                </c:pt>
                <c:pt idx="46">
                  <c:v>1.8779424656354138</c:v>
                </c:pt>
                <c:pt idx="47">
                  <c:v>1.792189852467358</c:v>
                </c:pt>
                <c:pt idx="48">
                  <c:v>1.7283782541809767</c:v>
                </c:pt>
                <c:pt idx="49">
                  <c:v>1.7088517894262256</c:v>
                </c:pt>
                <c:pt idx="50">
                  <c:v>1.594307851631881</c:v>
                </c:pt>
                <c:pt idx="51">
                  <c:v>1.5376617482068946</c:v>
                </c:pt>
                <c:pt idx="52">
                  <c:v>1.5179736153669723</c:v>
                </c:pt>
                <c:pt idx="53">
                  <c:v>1.4991873319907258</c:v>
                </c:pt>
                <c:pt idx="54">
                  <c:v>1.4746682015770298</c:v>
                </c:pt>
                <c:pt idx="55">
                  <c:v>1.4664455406768147</c:v>
                </c:pt>
                <c:pt idx="56">
                  <c:v>1.4486163491275048</c:v>
                </c:pt>
                <c:pt idx="57">
                  <c:v>1.4394644576891324</c:v>
                </c:pt>
                <c:pt idx="58">
                  <c:v>1.385266595868388</c:v>
                </c:pt>
                <c:pt idx="59">
                  <c:v>1.3638573922467256</c:v>
                </c:pt>
                <c:pt idx="60">
                  <c:v>1.3555539684877733</c:v>
                </c:pt>
                <c:pt idx="61">
                  <c:v>1.278806678638913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心病三科</c:v>
                </c:pt>
                <c:pt idx="2">
                  <c:v>皮肤科</c:v>
                </c:pt>
                <c:pt idx="3">
                  <c:v>骨科</c:v>
                </c:pt>
                <c:pt idx="4">
                  <c:v>小儿骨科</c:v>
                </c:pt>
                <c:pt idx="5">
                  <c:v>普通外科</c:v>
                </c:pt>
                <c:pt idx="6">
                  <c:v>运动损伤骨科</c:v>
                </c:pt>
                <c:pt idx="7">
                  <c:v>产科</c:v>
                </c:pt>
                <c:pt idx="8">
                  <c:v>微创骨科</c:v>
                </c:pt>
                <c:pt idx="9">
                  <c:v>心病二科</c:v>
                </c:pt>
                <c:pt idx="10">
                  <c:v>男科</c:v>
                </c:pt>
                <c:pt idx="11">
                  <c:v>治未病中心</c:v>
                </c:pt>
                <c:pt idx="12">
                  <c:v>眼科</c:v>
                </c:pt>
                <c:pt idx="13">
                  <c:v>肝病科</c:v>
                </c:pt>
                <c:pt idx="14">
                  <c:v>东区肾病科</c:v>
                </c:pt>
                <c:pt idx="15">
                  <c:v>神经内科</c:v>
                </c:pt>
                <c:pt idx="16">
                  <c:v>脊柱骨科</c:v>
                </c:pt>
                <c:pt idx="17">
                  <c:v>胸外科</c:v>
                </c:pt>
                <c:pt idx="18">
                  <c:v>医院</c:v>
                </c:pt>
                <c:pt idx="19">
                  <c:v>显微骨科</c:v>
                </c:pt>
                <c:pt idx="20">
                  <c:v>关节骨科</c:v>
                </c:pt>
                <c:pt idx="21">
                  <c:v>综合内科</c:v>
                </c:pt>
                <c:pt idx="22">
                  <c:v>重症医学科</c:v>
                </c:pt>
                <c:pt idx="23">
                  <c:v>风湿病科</c:v>
                </c:pt>
                <c:pt idx="24">
                  <c:v>神经外科</c:v>
                </c:pt>
                <c:pt idx="25">
                  <c:v>脑病一科</c:v>
                </c:pt>
                <c:pt idx="26">
                  <c:v>东区重症医学科</c:v>
                </c:pt>
                <c:pt idx="27">
                  <c:v>脾胃科消化科合并</c:v>
                </c:pt>
                <c:pt idx="28">
                  <c:v>耳鼻喉科</c:v>
                </c:pt>
                <c:pt idx="29">
                  <c:v>脑病二科</c:v>
                </c:pt>
                <c:pt idx="30">
                  <c:v>肛肠科</c:v>
                </c:pt>
                <c:pt idx="31">
                  <c:v>西区重症医学科</c:v>
                </c:pt>
                <c:pt idx="32">
                  <c:v>推拿科</c:v>
                </c:pt>
                <c:pt idx="33">
                  <c:v>妇科妇二科合并</c:v>
                </c:pt>
                <c:pt idx="34">
                  <c:v>内分泌科</c:v>
                </c:pt>
                <c:pt idx="35">
                  <c:v>泌尿外科</c:v>
                </c:pt>
                <c:pt idx="36">
                  <c:v>口腔科</c:v>
                </c:pt>
                <c:pt idx="37">
                  <c:v>心病一科</c:v>
                </c:pt>
                <c:pt idx="38">
                  <c:v>中医外治中心</c:v>
                </c:pt>
                <c:pt idx="39">
                  <c:v>创伤骨科</c:v>
                </c:pt>
                <c:pt idx="40">
                  <c:v>血液科</c:v>
                </c:pt>
                <c:pt idx="41">
                  <c:v>肿瘤内科</c:v>
                </c:pt>
                <c:pt idx="42">
                  <c:v>妇二科</c:v>
                </c:pt>
                <c:pt idx="43">
                  <c:v>老年医学科</c:v>
                </c:pt>
                <c:pt idx="44">
                  <c:v>心病四科</c:v>
                </c:pt>
                <c:pt idx="45">
                  <c:v>美容皮肤科</c:v>
                </c:pt>
                <c:pt idx="46">
                  <c:v>肝胆外科</c:v>
                </c:pt>
                <c:pt idx="47">
                  <c:v>心血管内科</c:v>
                </c:pt>
                <c:pt idx="48">
                  <c:v>消化内科</c:v>
                </c:pt>
                <c:pt idx="49">
                  <c:v>儿科</c:v>
                </c:pt>
                <c:pt idx="50">
                  <c:v>小儿推拿科</c:v>
                </c:pt>
                <c:pt idx="51">
                  <c:v>针灸科</c:v>
                </c:pt>
                <c:pt idx="52">
                  <c:v>身心医学科</c:v>
                </c:pt>
                <c:pt idx="53">
                  <c:v>肾病科</c:v>
                </c:pt>
                <c:pt idx="54">
                  <c:v>呼吸内科</c:v>
                </c:pt>
                <c:pt idx="55">
                  <c:v>中医经典科</c:v>
                </c:pt>
                <c:pt idx="56">
                  <c:v>周围血管科</c:v>
                </c:pt>
                <c:pt idx="57">
                  <c:v>妇科</c:v>
                </c:pt>
                <c:pt idx="58">
                  <c:v>脑病三科</c:v>
                </c:pt>
                <c:pt idx="59">
                  <c:v>脾胃病科</c:v>
                </c:pt>
                <c:pt idx="60">
                  <c:v>康复科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71.08423813826465</c:v>
                </c:pt>
                <c:pt idx="2">
                  <c:v>28.458586068033828</c:v>
                </c:pt>
                <c:pt idx="3">
                  <c:v>23.404556700994252</c:v>
                </c:pt>
                <c:pt idx="4">
                  <c:v>21.470211425075938</c:v>
                </c:pt>
                <c:pt idx="5">
                  <c:v>13.912591385874649</c:v>
                </c:pt>
                <c:pt idx="6">
                  <c:v>13.729572673420666</c:v>
                </c:pt>
                <c:pt idx="7">
                  <c:v>12.720151905830663</c:v>
                </c:pt>
                <c:pt idx="8">
                  <c:v>12.200100120238462</c:v>
                </c:pt>
                <c:pt idx="9">
                  <c:v>10.267079463860632</c:v>
                </c:pt>
                <c:pt idx="10">
                  <c:v>9.212325913793075</c:v>
                </c:pt>
                <c:pt idx="11">
                  <c:v>8.425597670913346</c:v>
                </c:pt>
                <c:pt idx="12">
                  <c:v>7.666589201454818</c:v>
                </c:pt>
                <c:pt idx="13">
                  <c:v>7.501930604371213</c:v>
                </c:pt>
                <c:pt idx="14">
                  <c:v>5.891593079237363</c:v>
                </c:pt>
                <c:pt idx="15">
                  <c:v>5.726506607765026</c:v>
                </c:pt>
                <c:pt idx="16">
                  <c:v>5.436904171314258</c:v>
                </c:pt>
                <c:pt idx="17">
                  <c:v>5.229673100345171</c:v>
                </c:pt>
                <c:pt idx="18">
                  <c:v>4.936490806163579</c:v>
                </c:pt>
                <c:pt idx="19">
                  <c:v>4.783809670012313</c:v>
                </c:pt>
                <c:pt idx="20">
                  <c:v>4.309104902268569</c:v>
                </c:pt>
                <c:pt idx="21">
                  <c:v>3.984639870248092</c:v>
                </c:pt>
                <c:pt idx="22">
                  <c:v>3.9644339563393447</c:v>
                </c:pt>
                <c:pt idx="23">
                  <c:v>3.859372157416366</c:v>
                </c:pt>
                <c:pt idx="24">
                  <c:v>3.7401948702323473</c:v>
                </c:pt>
                <c:pt idx="25">
                  <c:v>3.736409846999705</c:v>
                </c:pt>
                <c:pt idx="26">
                  <c:v>3.7083038364310457</c:v>
                </c:pt>
                <c:pt idx="27">
                  <c:v>3.631329241115751</c:v>
                </c:pt>
                <c:pt idx="28">
                  <c:v>3.3408518785453247</c:v>
                </c:pt>
                <c:pt idx="29">
                  <c:v>3.225618230207926</c:v>
                </c:pt>
                <c:pt idx="30">
                  <c:v>3.183684014487504</c:v>
                </c:pt>
                <c:pt idx="31">
                  <c:v>3.124791282540365</c:v>
                </c:pt>
                <c:pt idx="32">
                  <c:v>3.1053223104668</c:v>
                </c:pt>
                <c:pt idx="33">
                  <c:v>2.9481154044031026</c:v>
                </c:pt>
                <c:pt idx="34">
                  <c:v>2.9412151872744765</c:v>
                </c:pt>
                <c:pt idx="35">
                  <c:v>2.855189639530801</c:v>
                </c:pt>
                <c:pt idx="36">
                  <c:v>2.525651650646303</c:v>
                </c:pt>
                <c:pt idx="37">
                  <c:v>2.4951338431425145</c:v>
                </c:pt>
                <c:pt idx="38">
                  <c:v>2.4326640160849866</c:v>
                </c:pt>
                <c:pt idx="39">
                  <c:v>2.4323064409801667</c:v>
                </c:pt>
                <c:pt idx="40">
                  <c:v>2.3963642188597927</c:v>
                </c:pt>
                <c:pt idx="41">
                  <c:v>2.358727622265764</c:v>
                </c:pt>
                <c:pt idx="42">
                  <c:v>2.3063545522961086</c:v>
                </c:pt>
                <c:pt idx="43">
                  <c:v>2.287299846309928</c:v>
                </c:pt>
                <c:pt idx="44">
                  <c:v>2.1364225907431864</c:v>
                </c:pt>
                <c:pt idx="45">
                  <c:v>2.1200482710781783</c:v>
                </c:pt>
                <c:pt idx="46">
                  <c:v>2.0891198362124164</c:v>
                </c:pt>
                <c:pt idx="47">
                  <c:v>2.07068522254738</c:v>
                </c:pt>
                <c:pt idx="48">
                  <c:v>2.049690063051936</c:v>
                </c:pt>
                <c:pt idx="49">
                  <c:v>1.9019611119240143</c:v>
                </c:pt>
                <c:pt idx="50">
                  <c:v>1.8683440175170458</c:v>
                </c:pt>
                <c:pt idx="51">
                  <c:v>1.81565384614873</c:v>
                </c:pt>
                <c:pt idx="52">
                  <c:v>1.74531959000047</c:v>
                </c:pt>
                <c:pt idx="53">
                  <c:v>1.7354402627717582</c:v>
                </c:pt>
                <c:pt idx="54">
                  <c:v>1.7196789338894594</c:v>
                </c:pt>
                <c:pt idx="55">
                  <c:v>1.7105084671332063</c:v>
                </c:pt>
                <c:pt idx="56">
                  <c:v>1.6530805126769883</c:v>
                </c:pt>
                <c:pt idx="57">
                  <c:v>1.6212589296975486</c:v>
                </c:pt>
                <c:pt idx="58">
                  <c:v>1.57290952262863</c:v>
                </c:pt>
                <c:pt idx="59">
                  <c:v>1.571369880136641</c:v>
                </c:pt>
                <c:pt idx="60">
                  <c:v>1.5568310238752663</c:v>
                </c:pt>
                <c:pt idx="61">
                  <c:v>1.5401711134160003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重症医学科</c:v>
                </c:pt>
                <c:pt idx="2">
                  <c:v>肿瘤内科</c:v>
                </c:pt>
                <c:pt idx="3">
                  <c:v>创伤骨科</c:v>
                </c:pt>
                <c:pt idx="4">
                  <c:v>心血管内科</c:v>
                </c:pt>
                <c:pt idx="5">
                  <c:v>小儿骨科</c:v>
                </c:pt>
                <c:pt idx="6">
                  <c:v>中医经典科</c:v>
                </c:pt>
                <c:pt idx="7">
                  <c:v>心病四科</c:v>
                </c:pt>
                <c:pt idx="8">
                  <c:v>身心医学科</c:v>
                </c:pt>
                <c:pt idx="9">
                  <c:v>显微骨科</c:v>
                </c:pt>
                <c:pt idx="10">
                  <c:v>口腔科</c:v>
                </c:pt>
                <c:pt idx="11">
                  <c:v>西区重症医学科</c:v>
                </c:pt>
                <c:pt idx="12">
                  <c:v>心病二科</c:v>
                </c:pt>
                <c:pt idx="13">
                  <c:v>儿科</c:v>
                </c:pt>
                <c:pt idx="14">
                  <c:v>泌尿外科</c:v>
                </c:pt>
                <c:pt idx="15">
                  <c:v>关节骨科</c:v>
                </c:pt>
                <c:pt idx="16">
                  <c:v>骨科</c:v>
                </c:pt>
                <c:pt idx="17">
                  <c:v>针灸科</c:v>
                </c:pt>
                <c:pt idx="18">
                  <c:v>妇科</c:v>
                </c:pt>
                <c:pt idx="19">
                  <c:v>妇二科</c:v>
                </c:pt>
                <c:pt idx="20">
                  <c:v>脾胃科消化科合并</c:v>
                </c:pt>
                <c:pt idx="21">
                  <c:v>推拿科</c:v>
                </c:pt>
                <c:pt idx="22">
                  <c:v>东区肾病科</c:v>
                </c:pt>
                <c:pt idx="23">
                  <c:v>医院</c:v>
                </c:pt>
                <c:pt idx="24">
                  <c:v>肛肠科</c:v>
                </c:pt>
                <c:pt idx="25">
                  <c:v>肝胆外科</c:v>
                </c:pt>
                <c:pt idx="26">
                  <c:v>老年医学科</c:v>
                </c:pt>
                <c:pt idx="27">
                  <c:v>小儿推拿科</c:v>
                </c:pt>
                <c:pt idx="28">
                  <c:v>神经内科</c:v>
                </c:pt>
                <c:pt idx="29">
                  <c:v>治未病中心</c:v>
                </c:pt>
                <c:pt idx="30">
                  <c:v>东区重症医学科</c:v>
                </c:pt>
                <c:pt idx="31">
                  <c:v>神经外科</c:v>
                </c:pt>
                <c:pt idx="32">
                  <c:v>周围血管科</c:v>
                </c:pt>
                <c:pt idx="33">
                  <c:v>血液科</c:v>
                </c:pt>
                <c:pt idx="34">
                  <c:v>中医外治中心</c:v>
                </c:pt>
                <c:pt idx="35">
                  <c:v>脑病二科</c:v>
                </c:pt>
                <c:pt idx="36">
                  <c:v>内分泌科</c:v>
                </c:pt>
                <c:pt idx="37">
                  <c:v>消化内科</c:v>
                </c:pt>
                <c:pt idx="38">
                  <c:v>乳腺甲状腺外科</c:v>
                </c:pt>
                <c:pt idx="39">
                  <c:v>肝病科</c:v>
                </c:pt>
                <c:pt idx="40">
                  <c:v>胸外科</c:v>
                </c:pt>
                <c:pt idx="41">
                  <c:v>眼科</c:v>
                </c:pt>
                <c:pt idx="42">
                  <c:v>脊柱骨科</c:v>
                </c:pt>
                <c:pt idx="43">
                  <c:v>脾胃病科</c:v>
                </c:pt>
                <c:pt idx="44">
                  <c:v>心病一科</c:v>
                </c:pt>
                <c:pt idx="45">
                  <c:v>康复科</c:v>
                </c:pt>
                <c:pt idx="46">
                  <c:v>产科</c:v>
                </c:pt>
                <c:pt idx="47">
                  <c:v>男科</c:v>
                </c:pt>
                <c:pt idx="48">
                  <c:v>综合内科</c:v>
                </c:pt>
                <c:pt idx="49">
                  <c:v>耳鼻喉科</c:v>
                </c:pt>
                <c:pt idx="50">
                  <c:v>皮肤科</c:v>
                </c:pt>
                <c:pt idx="51">
                  <c:v>肾脏内科</c:v>
                </c:pt>
                <c:pt idx="52">
                  <c:v>心病三科</c:v>
                </c:pt>
                <c:pt idx="53">
                  <c:v>脑病三科</c:v>
                </c:pt>
                <c:pt idx="54">
                  <c:v>美容皮肤科</c:v>
                </c:pt>
                <c:pt idx="55">
                  <c:v>微创骨科</c:v>
                </c:pt>
                <c:pt idx="56">
                  <c:v>脑病一科</c:v>
                </c:pt>
                <c:pt idx="57">
                  <c:v>普通外科</c:v>
                </c:pt>
                <c:pt idx="58">
                  <c:v>妇科妇二科合并</c:v>
                </c:pt>
                <c:pt idx="59">
                  <c:v>肾病科</c:v>
                </c:pt>
                <c:pt idx="60">
                  <c:v>风湿病科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28.54556391851202</c:v>
                </c:pt>
                <c:pt idx="2">
                  <c:v>15.929791996845974</c:v>
                </c:pt>
                <c:pt idx="3">
                  <c:v>12.905960107947559</c:v>
                </c:pt>
                <c:pt idx="4">
                  <c:v>9.370413246824567</c:v>
                </c:pt>
                <c:pt idx="5">
                  <c:v>8.903075271122587</c:v>
                </c:pt>
                <c:pt idx="6">
                  <c:v>8.696766865418338</c:v>
                </c:pt>
                <c:pt idx="7">
                  <c:v>7.968342837415039</c:v>
                </c:pt>
                <c:pt idx="8">
                  <c:v>6.719340836720859</c:v>
                </c:pt>
                <c:pt idx="9">
                  <c:v>4.852501035789954</c:v>
                </c:pt>
                <c:pt idx="10">
                  <c:v>4.0071439660884165</c:v>
                </c:pt>
                <c:pt idx="11">
                  <c:v>3.863618242710227</c:v>
                </c:pt>
                <c:pt idx="12">
                  <c:v>3.198284540467993</c:v>
                </c:pt>
                <c:pt idx="13">
                  <c:v>2.9240153176145545</c:v>
                </c:pt>
                <c:pt idx="14">
                  <c:v>2.854952577157779</c:v>
                </c:pt>
                <c:pt idx="15">
                  <c:v>2.6573433771620096</c:v>
                </c:pt>
                <c:pt idx="16">
                  <c:v>2.634210333129845</c:v>
                </c:pt>
                <c:pt idx="17">
                  <c:v>2.4889768829142773</c:v>
                </c:pt>
                <c:pt idx="18">
                  <c:v>2.4653001030374555</c:v>
                </c:pt>
                <c:pt idx="19">
                  <c:v>2.398569440869737</c:v>
                </c:pt>
                <c:pt idx="20">
                  <c:v>2.392198801711061</c:v>
                </c:pt>
                <c:pt idx="21">
                  <c:v>2.2458292486673717</c:v>
                </c:pt>
                <c:pt idx="22">
                  <c:v>2.2177145996135117</c:v>
                </c:pt>
                <c:pt idx="23">
                  <c:v>2.1917359219068966</c:v>
                </c:pt>
                <c:pt idx="24">
                  <c:v>2.0996088282141203</c:v>
                </c:pt>
                <c:pt idx="25">
                  <c:v>2.0272789291066506</c:v>
                </c:pt>
                <c:pt idx="26">
                  <c:v>1.8446374561777472</c:v>
                </c:pt>
                <c:pt idx="27">
                  <c:v>1.7461421427072428</c:v>
                </c:pt>
                <c:pt idx="28">
                  <c:v>1.7372048879537507</c:v>
                </c:pt>
                <c:pt idx="29">
                  <c:v>1.6855902726344005</c:v>
                </c:pt>
                <c:pt idx="30">
                  <c:v>1.6788095752809071</c:v>
                </c:pt>
                <c:pt idx="31">
                  <c:v>1.5599441530231182</c:v>
                </c:pt>
                <c:pt idx="32">
                  <c:v>1.5494411132920984</c:v>
                </c:pt>
                <c:pt idx="33">
                  <c:v>1.5421490189113867</c:v>
                </c:pt>
                <c:pt idx="34">
                  <c:v>1.5346869877986278</c:v>
                </c:pt>
                <c:pt idx="35">
                  <c:v>1.518904240520294</c:v>
                </c:pt>
                <c:pt idx="36">
                  <c:v>1.3847793330704266</c:v>
                </c:pt>
                <c:pt idx="37">
                  <c:v>1.3041601403187169</c:v>
                </c:pt>
                <c:pt idx="38">
                  <c:v>1.2642142487484123</c:v>
                </c:pt>
                <c:pt idx="39">
                  <c:v>1.2546279283698845</c:v>
                </c:pt>
                <c:pt idx="40">
                  <c:v>1.164517202940508</c:v>
                </c:pt>
                <c:pt idx="41">
                  <c:v>1.1603653829461285</c:v>
                </c:pt>
                <c:pt idx="42">
                  <c:v>1.1561317862075928</c:v>
                </c:pt>
                <c:pt idx="43">
                  <c:v>1.130314503446091</c:v>
                </c:pt>
                <c:pt idx="44">
                  <c:v>1.1180409032519794</c:v>
                </c:pt>
                <c:pt idx="45">
                  <c:v>1.048928604600411</c:v>
                </c:pt>
                <c:pt idx="46">
                  <c:v>1.0469957493998479</c:v>
                </c:pt>
                <c:pt idx="47">
                  <c:v>1.0446379273277104</c:v>
                </c:pt>
                <c:pt idx="48">
                  <c:v>1.0157341550065568</c:v>
                </c:pt>
                <c:pt idx="49">
                  <c:v>1.013915604774796</c:v>
                </c:pt>
                <c:pt idx="50">
                  <c:v>0.9993554901456515</c:v>
                </c:pt>
                <c:pt idx="51">
                  <c:v>0.9832115638328938</c:v>
                </c:pt>
                <c:pt idx="52">
                  <c:v>0.9773867539725486</c:v>
                </c:pt>
                <c:pt idx="53">
                  <c:v>0.963804717748062</c:v>
                </c:pt>
                <c:pt idx="54">
                  <c:v>0.9503901127421418</c:v>
                </c:pt>
                <c:pt idx="55">
                  <c:v>0.9333672404057936</c:v>
                </c:pt>
                <c:pt idx="56">
                  <c:v>0.9302262610907382</c:v>
                </c:pt>
                <c:pt idx="57">
                  <c:v>0.9277641240150951</c:v>
                </c:pt>
                <c:pt idx="58">
                  <c:v>0.9097203670289039</c:v>
                </c:pt>
                <c:pt idx="59">
                  <c:v>0.8970545620384336</c:v>
                </c:pt>
                <c:pt idx="60">
                  <c:v>0.8896419464089541</c:v>
                </c:pt>
                <c:pt idx="61">
                  <c:v>0.8720775630097377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乳腺甲状腺外科</c:v>
                </c:pt>
                <c:pt idx="2">
                  <c:v>心病四科</c:v>
                </c:pt>
                <c:pt idx="3">
                  <c:v>内分泌科</c:v>
                </c:pt>
                <c:pt idx="4">
                  <c:v>肛肠科</c:v>
                </c:pt>
                <c:pt idx="5">
                  <c:v>康复科</c:v>
                </c:pt>
                <c:pt idx="6">
                  <c:v>创伤骨科</c:v>
                </c:pt>
                <c:pt idx="7">
                  <c:v>治未病中心</c:v>
                </c:pt>
                <c:pt idx="8">
                  <c:v>眼科</c:v>
                </c:pt>
                <c:pt idx="9">
                  <c:v>妇科妇二科合并</c:v>
                </c:pt>
                <c:pt idx="10">
                  <c:v>肾病科</c:v>
                </c:pt>
                <c:pt idx="11">
                  <c:v>妇二科</c:v>
                </c:pt>
                <c:pt idx="12">
                  <c:v>产科</c:v>
                </c:pt>
                <c:pt idx="13">
                  <c:v>老年医学科</c:v>
                </c:pt>
                <c:pt idx="14">
                  <c:v>脾胃科消化科合并</c:v>
                </c:pt>
                <c:pt idx="15">
                  <c:v>耳鼻喉科</c:v>
                </c:pt>
                <c:pt idx="16">
                  <c:v>心病三科</c:v>
                </c:pt>
                <c:pt idx="17">
                  <c:v>中医经典科</c:v>
                </c:pt>
                <c:pt idx="18">
                  <c:v>肿瘤内科</c:v>
                </c:pt>
                <c:pt idx="19">
                  <c:v>儿科</c:v>
                </c:pt>
                <c:pt idx="20">
                  <c:v>小儿骨科</c:v>
                </c:pt>
                <c:pt idx="21">
                  <c:v>骨科</c:v>
                </c:pt>
                <c:pt idx="22">
                  <c:v>脊柱骨科</c:v>
                </c:pt>
                <c:pt idx="23">
                  <c:v>口腔科</c:v>
                </c:pt>
                <c:pt idx="24">
                  <c:v>美容皮肤科</c:v>
                </c:pt>
                <c:pt idx="25">
                  <c:v>呼吸内科</c:v>
                </c:pt>
                <c:pt idx="26">
                  <c:v>脑病三科</c:v>
                </c:pt>
                <c:pt idx="27">
                  <c:v>针灸科</c:v>
                </c:pt>
                <c:pt idx="28">
                  <c:v>关节骨科</c:v>
                </c:pt>
                <c:pt idx="29">
                  <c:v>身心医学科</c:v>
                </c:pt>
                <c:pt idx="30">
                  <c:v>妇科</c:v>
                </c:pt>
                <c:pt idx="31">
                  <c:v>小儿推拿科</c:v>
                </c:pt>
                <c:pt idx="32">
                  <c:v>推拿科</c:v>
                </c:pt>
                <c:pt idx="33">
                  <c:v>泌尿外科</c:v>
                </c:pt>
                <c:pt idx="34">
                  <c:v>西区重症医学科</c:v>
                </c:pt>
                <c:pt idx="35">
                  <c:v>心病一科</c:v>
                </c:pt>
                <c:pt idx="36">
                  <c:v>脑病一科</c:v>
                </c:pt>
                <c:pt idx="37">
                  <c:v>血液科</c:v>
                </c:pt>
                <c:pt idx="38">
                  <c:v>皮肤科</c:v>
                </c:pt>
                <c:pt idx="39">
                  <c:v>重症医学科</c:v>
                </c:pt>
                <c:pt idx="40">
                  <c:v>胸外科</c:v>
                </c:pt>
                <c:pt idx="41">
                  <c:v>心病二科</c:v>
                </c:pt>
                <c:pt idx="42">
                  <c:v>肝病科</c:v>
                </c:pt>
                <c:pt idx="43">
                  <c:v>东区重症医学科</c:v>
                </c:pt>
                <c:pt idx="44">
                  <c:v>脑病二科</c:v>
                </c:pt>
                <c:pt idx="45">
                  <c:v>脾胃病科</c:v>
                </c:pt>
                <c:pt idx="46">
                  <c:v>普通外科</c:v>
                </c:pt>
                <c:pt idx="47">
                  <c:v>东区肾病科</c:v>
                </c:pt>
                <c:pt idx="48">
                  <c:v>心血管内科</c:v>
                </c:pt>
                <c:pt idx="49">
                  <c:v>男科</c:v>
                </c:pt>
                <c:pt idx="50">
                  <c:v>中医外治中心</c:v>
                </c:pt>
                <c:pt idx="51">
                  <c:v>微创骨科</c:v>
                </c:pt>
                <c:pt idx="52">
                  <c:v>综合内科</c:v>
                </c:pt>
                <c:pt idx="53">
                  <c:v>周围血管科</c:v>
                </c:pt>
                <c:pt idx="54">
                  <c:v>神经外科</c:v>
                </c:pt>
                <c:pt idx="55">
                  <c:v>风湿病科</c:v>
                </c:pt>
                <c:pt idx="56">
                  <c:v>肝胆外科</c:v>
                </c:pt>
                <c:pt idx="57">
                  <c:v>神经内科</c:v>
                </c:pt>
                <c:pt idx="58">
                  <c:v>肾脏内科</c:v>
                </c:pt>
                <c:pt idx="59">
                  <c:v>消化内科</c:v>
                </c:pt>
                <c:pt idx="60">
                  <c:v>显微骨科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99.35841235419826</c:v>
                </c:pt>
                <c:pt idx="2">
                  <c:v>99.1343040082826</c:v>
                </c:pt>
                <c:pt idx="3">
                  <c:v>98.5434390207657</c:v>
                </c:pt>
                <c:pt idx="4">
                  <c:v>96.4995875877005</c:v>
                </c:pt>
                <c:pt idx="5">
                  <c:v>94.15391326592098</c:v>
                </c:pt>
                <c:pt idx="6">
                  <c:v>93.82357968330354</c:v>
                </c:pt>
                <c:pt idx="7">
                  <c:v>93.76241514687956</c:v>
                </c:pt>
                <c:pt idx="8">
                  <c:v>88.61045134456363</c:v>
                </c:pt>
                <c:pt idx="9">
                  <c:v>88.55443905205018</c:v>
                </c:pt>
                <c:pt idx="10">
                  <c:v>87.73927789136445</c:v>
                </c:pt>
                <c:pt idx="11">
                  <c:v>87.56060686424124</c:v>
                </c:pt>
                <c:pt idx="12">
                  <c:v>83.42028883960805</c:v>
                </c:pt>
                <c:pt idx="13">
                  <c:v>80.87860164470098</c:v>
                </c:pt>
                <c:pt idx="14">
                  <c:v>78.68758242954333</c:v>
                </c:pt>
                <c:pt idx="15">
                  <c:v>77.36560864200865</c:v>
                </c:pt>
                <c:pt idx="16">
                  <c:v>76.36741365953812</c:v>
                </c:pt>
                <c:pt idx="17">
                  <c:v>75.5709334951309</c:v>
                </c:pt>
                <c:pt idx="18">
                  <c:v>73.90930040592794</c:v>
                </c:pt>
                <c:pt idx="19">
                  <c:v>73.73113818312423</c:v>
                </c:pt>
                <c:pt idx="20">
                  <c:v>72.00746303223886</c:v>
                </c:pt>
                <c:pt idx="21">
                  <c:v>69.19951156800404</c:v>
                </c:pt>
                <c:pt idx="22">
                  <c:v>68.8232344588358</c:v>
                </c:pt>
                <c:pt idx="23">
                  <c:v>68.67029618150836</c:v>
                </c:pt>
                <c:pt idx="24">
                  <c:v>68.52403024806303</c:v>
                </c:pt>
                <c:pt idx="25">
                  <c:v>67.04169268564124</c:v>
                </c:pt>
                <c:pt idx="26">
                  <c:v>66.04292452021853</c:v>
                </c:pt>
                <c:pt idx="27">
                  <c:v>65.39063569159552</c:v>
                </c:pt>
                <c:pt idx="28">
                  <c:v>58.22387801222931</c:v>
                </c:pt>
                <c:pt idx="29">
                  <c:v>57.791299465788114</c:v>
                </c:pt>
                <c:pt idx="30">
                  <c:v>57.419430730042095</c:v>
                </c:pt>
                <c:pt idx="31">
                  <c:v>51.03333988538624</c:v>
                </c:pt>
                <c:pt idx="32">
                  <c:v>50.80339339592589</c:v>
                </c:pt>
                <c:pt idx="33">
                  <c:v>49.22647917740875</c:v>
                </c:pt>
                <c:pt idx="34">
                  <c:v>49.1707552884883</c:v>
                </c:pt>
                <c:pt idx="35">
                  <c:v>48.78313162249122</c:v>
                </c:pt>
                <c:pt idx="36">
                  <c:v>45.56429367912384</c:v>
                </c:pt>
                <c:pt idx="37">
                  <c:v>43.86325665278282</c:v>
                </c:pt>
                <c:pt idx="38">
                  <c:v>43.76421749001671</c:v>
                </c:pt>
                <c:pt idx="39">
                  <c:v>39.8996723800884</c:v>
                </c:pt>
                <c:pt idx="40">
                  <c:v>37.273944001233254</c:v>
                </c:pt>
                <c:pt idx="41">
                  <c:v>37.044594235373104</c:v>
                </c:pt>
                <c:pt idx="42">
                  <c:v>34.351639001213705</c:v>
                </c:pt>
                <c:pt idx="43">
                  <c:v>34.20922127161728</c:v>
                </c:pt>
                <c:pt idx="44">
                  <c:v>34.175709974596906</c:v>
                </c:pt>
                <c:pt idx="45">
                  <c:v>31.26179726085079</c:v>
                </c:pt>
                <c:pt idx="46">
                  <c:v>30.03653654953094</c:v>
                </c:pt>
                <c:pt idx="47">
                  <c:v>28.491735282344305</c:v>
                </c:pt>
                <c:pt idx="48">
                  <c:v>24.33021265648236</c:v>
                </c:pt>
                <c:pt idx="49">
                  <c:v>22.059512244559315</c:v>
                </c:pt>
                <c:pt idx="50">
                  <c:v>21.636013160049842</c:v>
                </c:pt>
                <c:pt idx="51">
                  <c:v>20.64848882171589</c:v>
                </c:pt>
                <c:pt idx="52">
                  <c:v>19.982569175015517</c:v>
                </c:pt>
                <c:pt idx="53">
                  <c:v>19.556822403153614</c:v>
                </c:pt>
                <c:pt idx="54">
                  <c:v>18.9047897409087</c:v>
                </c:pt>
                <c:pt idx="55">
                  <c:v>11.092760733676178</c:v>
                </c:pt>
                <c:pt idx="56">
                  <c:v>4.09362706600834</c:v>
                </c:pt>
                <c:pt idx="57">
                  <c:v>3.6684377424092056</c:v>
                </c:pt>
                <c:pt idx="58">
                  <c:v>3.2734910276469513</c:v>
                </c:pt>
                <c:pt idx="59">
                  <c:v>2.0112838977139105</c:v>
                </c:pt>
                <c:pt idx="60">
                  <c:v>0.9676677891079971</c:v>
                </c:pt>
                <c:pt idx="61">
                  <c:v>0.0126975157021662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肾脏内科</c:v>
                </c:pt>
                <c:pt idx="2">
                  <c:v>治未病中心</c:v>
                </c:pt>
                <c:pt idx="3">
                  <c:v>康复科</c:v>
                </c:pt>
                <c:pt idx="4">
                  <c:v>皮肤科</c:v>
                </c:pt>
                <c:pt idx="5">
                  <c:v>心病二科</c:v>
                </c:pt>
                <c:pt idx="6">
                  <c:v>脾胃科消化科合并</c:v>
                </c:pt>
                <c:pt idx="7">
                  <c:v>消化内科</c:v>
                </c:pt>
                <c:pt idx="8">
                  <c:v>综合内科</c:v>
                </c:pt>
                <c:pt idx="9">
                  <c:v>男科</c:v>
                </c:pt>
                <c:pt idx="10">
                  <c:v>身心医学科</c:v>
                </c:pt>
                <c:pt idx="11">
                  <c:v>泌尿外科</c:v>
                </c:pt>
                <c:pt idx="12">
                  <c:v>中医外治中心</c:v>
                </c:pt>
                <c:pt idx="13">
                  <c:v>重症医学科</c:v>
                </c:pt>
                <c:pt idx="14">
                  <c:v>神经内科</c:v>
                </c:pt>
                <c:pt idx="15">
                  <c:v>肛肠科</c:v>
                </c:pt>
                <c:pt idx="16">
                  <c:v>周围血管科</c:v>
                </c:pt>
                <c:pt idx="17">
                  <c:v>产科</c:v>
                </c:pt>
                <c:pt idx="18">
                  <c:v>微创骨科</c:v>
                </c:pt>
                <c:pt idx="19">
                  <c:v>脾胃病科</c:v>
                </c:pt>
                <c:pt idx="20">
                  <c:v>心血管内科</c:v>
                </c:pt>
                <c:pt idx="21">
                  <c:v>胸外科</c:v>
                </c:pt>
                <c:pt idx="22">
                  <c:v>西区重症医学科</c:v>
                </c:pt>
                <c:pt idx="23">
                  <c:v>风湿病科</c:v>
                </c:pt>
                <c:pt idx="24">
                  <c:v>脊柱骨科</c:v>
                </c:pt>
                <c:pt idx="25">
                  <c:v>耳鼻喉科</c:v>
                </c:pt>
                <c:pt idx="26">
                  <c:v>脑病一科</c:v>
                </c:pt>
                <c:pt idx="27">
                  <c:v>针灸科</c:v>
                </c:pt>
                <c:pt idx="28">
                  <c:v>创伤骨科</c:v>
                </c:pt>
                <c:pt idx="29">
                  <c:v>心病四科</c:v>
                </c:pt>
                <c:pt idx="30">
                  <c:v>运动损伤骨科</c:v>
                </c:pt>
                <c:pt idx="31">
                  <c:v>儿科</c:v>
                </c:pt>
                <c:pt idx="32">
                  <c:v>小儿推拿科</c:v>
                </c:pt>
                <c:pt idx="33">
                  <c:v>肝病科</c:v>
                </c:pt>
                <c:pt idx="34">
                  <c:v>肝胆外科</c:v>
                </c:pt>
                <c:pt idx="35">
                  <c:v>肾病科</c:v>
                </c:pt>
                <c:pt idx="36">
                  <c:v>眼科</c:v>
                </c:pt>
                <c:pt idx="37">
                  <c:v>美容皮肤科</c:v>
                </c:pt>
                <c:pt idx="38">
                  <c:v>骨科</c:v>
                </c:pt>
                <c:pt idx="39">
                  <c:v>东区肾病科</c:v>
                </c:pt>
                <c:pt idx="40">
                  <c:v>妇二科</c:v>
                </c:pt>
                <c:pt idx="41">
                  <c:v>血液科</c:v>
                </c:pt>
                <c:pt idx="42">
                  <c:v>心病三科</c:v>
                </c:pt>
                <c:pt idx="43">
                  <c:v>推拿科</c:v>
                </c:pt>
                <c:pt idx="44">
                  <c:v>东区重症医学科</c:v>
                </c:pt>
                <c:pt idx="45">
                  <c:v>脑病三科</c:v>
                </c:pt>
                <c:pt idx="46">
                  <c:v>小儿骨科</c:v>
                </c:pt>
                <c:pt idx="47">
                  <c:v>肿瘤内科</c:v>
                </c:pt>
                <c:pt idx="48">
                  <c:v>中医经典科</c:v>
                </c:pt>
                <c:pt idx="49">
                  <c:v>口腔科</c:v>
                </c:pt>
                <c:pt idx="50">
                  <c:v>神经外科</c:v>
                </c:pt>
                <c:pt idx="51">
                  <c:v>乳腺甲状腺外科</c:v>
                </c:pt>
                <c:pt idx="52">
                  <c:v>脑病二科</c:v>
                </c:pt>
                <c:pt idx="53">
                  <c:v>内分泌科</c:v>
                </c:pt>
                <c:pt idx="54">
                  <c:v>妇科</c:v>
                </c:pt>
                <c:pt idx="55">
                  <c:v>老年医学科</c:v>
                </c:pt>
                <c:pt idx="56">
                  <c:v>显微骨科</c:v>
                </c:pt>
                <c:pt idx="57">
                  <c:v>妇科妇二科合并</c:v>
                </c:pt>
                <c:pt idx="58">
                  <c:v>心病一科</c:v>
                </c:pt>
                <c:pt idx="59">
                  <c:v>关节骨科</c:v>
                </c:pt>
                <c:pt idx="60">
                  <c:v>普通外科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98.97661165868672</c:v>
                </c:pt>
                <c:pt idx="2">
                  <c:v>98.09748991279183</c:v>
                </c:pt>
                <c:pt idx="3">
                  <c:v>94.40797828420068</c:v>
                </c:pt>
                <c:pt idx="4">
                  <c:v>94.26055117455492</c:v>
                </c:pt>
                <c:pt idx="5">
                  <c:v>93.77864598237615</c:v>
                </c:pt>
                <c:pt idx="6">
                  <c:v>93.50047325108974</c:v>
                </c:pt>
                <c:pt idx="7">
                  <c:v>93.12105290545222</c:v>
                </c:pt>
                <c:pt idx="8">
                  <c:v>86.46227411148567</c:v>
                </c:pt>
                <c:pt idx="9">
                  <c:v>84.3407574167907</c:v>
                </c:pt>
                <c:pt idx="10">
                  <c:v>81.99591616744885</c:v>
                </c:pt>
                <c:pt idx="11">
                  <c:v>79.87646971423914</c:v>
                </c:pt>
                <c:pt idx="12">
                  <c:v>78.829451765626</c:v>
                </c:pt>
                <c:pt idx="13">
                  <c:v>77.21568249073523</c:v>
                </c:pt>
                <c:pt idx="14">
                  <c:v>76.65451607076014</c:v>
                </c:pt>
                <c:pt idx="15">
                  <c:v>75.09795989117053</c:v>
                </c:pt>
                <c:pt idx="16">
                  <c:v>68.73265556486301</c:v>
                </c:pt>
                <c:pt idx="17">
                  <c:v>68.55820666858656</c:v>
                </c:pt>
                <c:pt idx="18">
                  <c:v>67.56916490419964</c:v>
                </c:pt>
                <c:pt idx="19">
                  <c:v>66.62133667699683</c:v>
                </c:pt>
                <c:pt idx="20">
                  <c:v>63.56680872649358</c:v>
                </c:pt>
                <c:pt idx="21">
                  <c:v>60.62918409227126</c:v>
                </c:pt>
                <c:pt idx="22">
                  <c:v>53.55535347453878</c:v>
                </c:pt>
                <c:pt idx="23">
                  <c:v>52.87214178757778</c:v>
                </c:pt>
                <c:pt idx="24">
                  <c:v>52.57115430542261</c:v>
                </c:pt>
                <c:pt idx="25">
                  <c:v>50.77353158277266</c:v>
                </c:pt>
                <c:pt idx="26">
                  <c:v>49.31545468687345</c:v>
                </c:pt>
                <c:pt idx="27">
                  <c:v>49.20884588779406</c:v>
                </c:pt>
                <c:pt idx="28">
                  <c:v>42.86455805025741</c:v>
                </c:pt>
                <c:pt idx="29">
                  <c:v>41.07704549845091</c:v>
                </c:pt>
                <c:pt idx="30">
                  <c:v>40.1046627870432</c:v>
                </c:pt>
                <c:pt idx="31">
                  <c:v>39.41675684583182</c:v>
                </c:pt>
                <c:pt idx="32">
                  <c:v>38.57278867054444</c:v>
                </c:pt>
                <c:pt idx="33">
                  <c:v>37.7892790309539</c:v>
                </c:pt>
                <c:pt idx="34">
                  <c:v>37.00805967071672</c:v>
                </c:pt>
                <c:pt idx="35">
                  <c:v>36.19908619827256</c:v>
                </c:pt>
                <c:pt idx="36">
                  <c:v>34.68273912682896</c:v>
                </c:pt>
                <c:pt idx="37">
                  <c:v>31.75975527512733</c:v>
                </c:pt>
                <c:pt idx="38">
                  <c:v>29.873404298669808</c:v>
                </c:pt>
                <c:pt idx="39">
                  <c:v>29.387672874283584</c:v>
                </c:pt>
                <c:pt idx="40">
                  <c:v>26.22863015736924</c:v>
                </c:pt>
                <c:pt idx="41">
                  <c:v>26.224487856641943</c:v>
                </c:pt>
                <c:pt idx="42">
                  <c:v>24.028064172191</c:v>
                </c:pt>
                <c:pt idx="43">
                  <c:v>23.322851586784864</c:v>
                </c:pt>
                <c:pt idx="44">
                  <c:v>22.101129595814424</c:v>
                </c:pt>
                <c:pt idx="45">
                  <c:v>22.034343441355304</c:v>
                </c:pt>
                <c:pt idx="46">
                  <c:v>21.31695903105503</c:v>
                </c:pt>
                <c:pt idx="47">
                  <c:v>19.8742078022649</c:v>
                </c:pt>
                <c:pt idx="48">
                  <c:v>17.36363049543746</c:v>
                </c:pt>
                <c:pt idx="49">
                  <c:v>16.911776023577165</c:v>
                </c:pt>
                <c:pt idx="50">
                  <c:v>16.884284926099426</c:v>
                </c:pt>
                <c:pt idx="51">
                  <c:v>15.826991493626975</c:v>
                </c:pt>
                <c:pt idx="52">
                  <c:v>15.553451490625172</c:v>
                </c:pt>
                <c:pt idx="53">
                  <c:v>15.367559653858814</c:v>
                </c:pt>
                <c:pt idx="54">
                  <c:v>15.25775805253628</c:v>
                </c:pt>
                <c:pt idx="55">
                  <c:v>14.476773834925108</c:v>
                </c:pt>
                <c:pt idx="56">
                  <c:v>7.571144273772042</c:v>
                </c:pt>
                <c:pt idx="57">
                  <c:v>6.329383228905153</c:v>
                </c:pt>
                <c:pt idx="58">
                  <c:v>5.047530998894464</c:v>
                </c:pt>
                <c:pt idx="59">
                  <c:v>4.497881935703655</c:v>
                </c:pt>
                <c:pt idx="60">
                  <c:v>0.5577047190785459</c:v>
                </c:pt>
                <c:pt idx="61">
                  <c:v>0.011519094175431434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脑病三科</c:v>
                </c:pt>
                <c:pt idx="2">
                  <c:v>脑病二科</c:v>
                </c:pt>
                <c:pt idx="3">
                  <c:v>心病二科</c:v>
                </c:pt>
                <c:pt idx="4">
                  <c:v>脾胃病科</c:v>
                </c:pt>
                <c:pt idx="5">
                  <c:v>消化内科</c:v>
                </c:pt>
                <c:pt idx="6">
                  <c:v>肿瘤内科</c:v>
                </c:pt>
                <c:pt idx="7">
                  <c:v>男科</c:v>
                </c:pt>
                <c:pt idx="8">
                  <c:v>美容皮肤科</c:v>
                </c:pt>
                <c:pt idx="9">
                  <c:v>皮肤科</c:v>
                </c:pt>
                <c:pt idx="10">
                  <c:v>肝胆外科</c:v>
                </c:pt>
                <c:pt idx="11">
                  <c:v>东区肾病科</c:v>
                </c:pt>
                <c:pt idx="12">
                  <c:v>创伤骨科</c:v>
                </c:pt>
                <c:pt idx="13">
                  <c:v>运动损伤骨科</c:v>
                </c:pt>
                <c:pt idx="14">
                  <c:v>耳鼻喉科</c:v>
                </c:pt>
                <c:pt idx="15">
                  <c:v>显微骨科</c:v>
                </c:pt>
                <c:pt idx="16">
                  <c:v>风湿病科</c:v>
                </c:pt>
                <c:pt idx="17">
                  <c:v>肛肠科</c:v>
                </c:pt>
                <c:pt idx="18">
                  <c:v>医院</c:v>
                </c:pt>
                <c:pt idx="19">
                  <c:v>脊柱骨科</c:v>
                </c:pt>
                <c:pt idx="20">
                  <c:v>血液科</c:v>
                </c:pt>
                <c:pt idx="21">
                  <c:v>针灸科</c:v>
                </c:pt>
                <c:pt idx="22">
                  <c:v>脑病一科</c:v>
                </c:pt>
                <c:pt idx="23">
                  <c:v>妇二科</c:v>
                </c:pt>
                <c:pt idx="24">
                  <c:v>肾脏内科</c:v>
                </c:pt>
                <c:pt idx="25">
                  <c:v>中医经典科</c:v>
                </c:pt>
                <c:pt idx="26">
                  <c:v>推拿科</c:v>
                </c:pt>
                <c:pt idx="27">
                  <c:v>泌尿外科</c:v>
                </c:pt>
                <c:pt idx="28">
                  <c:v>骨科</c:v>
                </c:pt>
                <c:pt idx="29">
                  <c:v>心病四科</c:v>
                </c:pt>
                <c:pt idx="30">
                  <c:v>治未病中心</c:v>
                </c:pt>
                <c:pt idx="31">
                  <c:v>小儿骨科</c:v>
                </c:pt>
                <c:pt idx="32">
                  <c:v>老年医学科</c:v>
                </c:pt>
                <c:pt idx="33">
                  <c:v>身心医学科</c:v>
                </c:pt>
                <c:pt idx="34">
                  <c:v>产科</c:v>
                </c:pt>
                <c:pt idx="35">
                  <c:v>胸外科</c:v>
                </c:pt>
                <c:pt idx="36">
                  <c:v>肾病科</c:v>
                </c:pt>
                <c:pt idx="37">
                  <c:v>综合内科</c:v>
                </c:pt>
                <c:pt idx="38">
                  <c:v>周围血管科</c:v>
                </c:pt>
                <c:pt idx="39">
                  <c:v>心病一科</c:v>
                </c:pt>
                <c:pt idx="40">
                  <c:v>肝病科</c:v>
                </c:pt>
                <c:pt idx="41">
                  <c:v>脾胃科消化科合并</c:v>
                </c:pt>
                <c:pt idx="42">
                  <c:v>关节骨科</c:v>
                </c:pt>
                <c:pt idx="43">
                  <c:v>康复科</c:v>
                </c:pt>
                <c:pt idx="44">
                  <c:v>普通外科</c:v>
                </c:pt>
                <c:pt idx="45">
                  <c:v>眼科</c:v>
                </c:pt>
                <c:pt idx="46">
                  <c:v>西区重症医学科</c:v>
                </c:pt>
                <c:pt idx="47">
                  <c:v>儿科</c:v>
                </c:pt>
                <c:pt idx="48">
                  <c:v>乳腺甲状腺外科</c:v>
                </c:pt>
                <c:pt idx="49">
                  <c:v>心血管内科</c:v>
                </c:pt>
                <c:pt idx="50">
                  <c:v>妇科妇二科合并</c:v>
                </c:pt>
                <c:pt idx="51">
                  <c:v>呼吸内科</c:v>
                </c:pt>
                <c:pt idx="52">
                  <c:v>神经内科</c:v>
                </c:pt>
                <c:pt idx="53">
                  <c:v>微创骨科</c:v>
                </c:pt>
                <c:pt idx="54">
                  <c:v>内分泌科</c:v>
                </c:pt>
                <c:pt idx="55">
                  <c:v>心病三科</c:v>
                </c:pt>
                <c:pt idx="56">
                  <c:v>重症医学科</c:v>
                </c:pt>
                <c:pt idx="57">
                  <c:v>神经外科</c:v>
                </c:pt>
                <c:pt idx="58">
                  <c:v>口腔科</c:v>
                </c:pt>
                <c:pt idx="59">
                  <c:v>妇科</c:v>
                </c:pt>
                <c:pt idx="60">
                  <c:v>中医外治中心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97.78887975909643</c:v>
                </c:pt>
                <c:pt idx="2">
                  <c:v>94.42803410338342</c:v>
                </c:pt>
                <c:pt idx="3">
                  <c:v>94.38980633580505</c:v>
                </c:pt>
                <c:pt idx="4">
                  <c:v>92.01312523457187</c:v>
                </c:pt>
                <c:pt idx="5">
                  <c:v>91.2246254357784</c:v>
                </c:pt>
                <c:pt idx="6">
                  <c:v>91.01157305956238</c:v>
                </c:pt>
                <c:pt idx="7">
                  <c:v>90.69907968839567</c:v>
                </c:pt>
                <c:pt idx="8">
                  <c:v>88.82722083274177</c:v>
                </c:pt>
                <c:pt idx="9">
                  <c:v>87.9143226925607</c:v>
                </c:pt>
                <c:pt idx="10">
                  <c:v>87.06535446145337</c:v>
                </c:pt>
                <c:pt idx="11">
                  <c:v>85.91815282436251</c:v>
                </c:pt>
                <c:pt idx="12">
                  <c:v>85.84861753912614</c:v>
                </c:pt>
                <c:pt idx="13">
                  <c:v>84.0300900334682</c:v>
                </c:pt>
                <c:pt idx="14">
                  <c:v>83.50218371350908</c:v>
                </c:pt>
                <c:pt idx="15">
                  <c:v>81.27122381002278</c:v>
                </c:pt>
                <c:pt idx="16">
                  <c:v>78.73103117320454</c:v>
                </c:pt>
                <c:pt idx="17">
                  <c:v>77.04288482498382</c:v>
                </c:pt>
                <c:pt idx="18">
                  <c:v>76.76806881818365</c:v>
                </c:pt>
                <c:pt idx="19">
                  <c:v>76.2630973277823</c:v>
                </c:pt>
                <c:pt idx="20">
                  <c:v>75.91697214425213</c:v>
                </c:pt>
                <c:pt idx="21">
                  <c:v>75.37205581685609</c:v>
                </c:pt>
                <c:pt idx="22">
                  <c:v>74.59565256424148</c:v>
                </c:pt>
                <c:pt idx="23">
                  <c:v>70.57939561540793</c:v>
                </c:pt>
                <c:pt idx="24">
                  <c:v>69.83648556804286</c:v>
                </c:pt>
                <c:pt idx="25">
                  <c:v>68.99305212997072</c:v>
                </c:pt>
                <c:pt idx="26">
                  <c:v>66.69624697178065</c:v>
                </c:pt>
                <c:pt idx="27">
                  <c:v>65.70655707035468</c:v>
                </c:pt>
                <c:pt idx="28">
                  <c:v>64.76545411315827</c:v>
                </c:pt>
                <c:pt idx="29">
                  <c:v>61.38409658305458</c:v>
                </c:pt>
                <c:pt idx="30">
                  <c:v>60.07469251117377</c:v>
                </c:pt>
                <c:pt idx="31">
                  <c:v>55.8657918728663</c:v>
                </c:pt>
                <c:pt idx="32">
                  <c:v>52.34386808131825</c:v>
                </c:pt>
                <c:pt idx="33">
                  <c:v>52.2356183293695</c:v>
                </c:pt>
                <c:pt idx="34">
                  <c:v>50.11219883979157</c:v>
                </c:pt>
                <c:pt idx="35">
                  <c:v>49.8923469582673</c:v>
                </c:pt>
                <c:pt idx="36">
                  <c:v>43.70958238946406</c:v>
                </c:pt>
                <c:pt idx="37">
                  <c:v>42.69405442951317</c:v>
                </c:pt>
                <c:pt idx="38">
                  <c:v>40.163228429842384</c:v>
                </c:pt>
                <c:pt idx="39">
                  <c:v>38.545209819250104</c:v>
                </c:pt>
                <c:pt idx="40">
                  <c:v>36.70915253462294</c:v>
                </c:pt>
                <c:pt idx="41">
                  <c:v>35.16696707296877</c:v>
                </c:pt>
                <c:pt idx="42">
                  <c:v>34.90353533079961</c:v>
                </c:pt>
                <c:pt idx="43">
                  <c:v>33.19763440210542</c:v>
                </c:pt>
                <c:pt idx="44">
                  <c:v>32.8226313261783</c:v>
                </c:pt>
                <c:pt idx="45">
                  <c:v>31.57351426786743</c:v>
                </c:pt>
                <c:pt idx="46">
                  <c:v>31.421778416975847</c:v>
                </c:pt>
                <c:pt idx="47">
                  <c:v>25.409886831237976</c:v>
                </c:pt>
                <c:pt idx="48">
                  <c:v>25.134499564353824</c:v>
                </c:pt>
                <c:pt idx="49">
                  <c:v>25.06899345730379</c:v>
                </c:pt>
                <c:pt idx="50">
                  <c:v>23.30869935046312</c:v>
                </c:pt>
                <c:pt idx="51">
                  <c:v>20.92456537497532</c:v>
                </c:pt>
                <c:pt idx="52">
                  <c:v>16.926362059979652</c:v>
                </c:pt>
                <c:pt idx="53">
                  <c:v>16.399799268966166</c:v>
                </c:pt>
                <c:pt idx="54">
                  <c:v>15.010532400949995</c:v>
                </c:pt>
                <c:pt idx="55">
                  <c:v>13.36789676813376</c:v>
                </c:pt>
                <c:pt idx="56">
                  <c:v>10.00367414338637</c:v>
                </c:pt>
                <c:pt idx="57">
                  <c:v>9.008659400728439</c:v>
                </c:pt>
                <c:pt idx="58">
                  <c:v>5.372492077525682</c:v>
                </c:pt>
                <c:pt idx="59">
                  <c:v>2.991011239087549</c:v>
                </c:pt>
                <c:pt idx="60">
                  <c:v>2.9315117547525658</c:v>
                </c:pt>
                <c:pt idx="61">
                  <c:v>0.7133391414941763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微创骨科</c:v>
                </c:pt>
                <c:pt idx="2">
                  <c:v>显微骨科</c:v>
                </c:pt>
                <c:pt idx="3">
                  <c:v>医院</c:v>
                </c:pt>
                <c:pt idx="4">
                  <c:v>神经外科</c:v>
                </c:pt>
                <c:pt idx="5">
                  <c:v>心病二科</c:v>
                </c:pt>
                <c:pt idx="6">
                  <c:v>眼科</c:v>
                </c:pt>
                <c:pt idx="7">
                  <c:v>血液科</c:v>
                </c:pt>
                <c:pt idx="8">
                  <c:v>脾胃科消化科合并</c:v>
                </c:pt>
                <c:pt idx="9">
                  <c:v>神经内科</c:v>
                </c:pt>
                <c:pt idx="10">
                  <c:v>妇科妇二科合并</c:v>
                </c:pt>
                <c:pt idx="11">
                  <c:v>美容皮肤科</c:v>
                </c:pt>
                <c:pt idx="12">
                  <c:v>普通外科</c:v>
                </c:pt>
                <c:pt idx="13">
                  <c:v>肝病科</c:v>
                </c:pt>
                <c:pt idx="14">
                  <c:v>消化内科</c:v>
                </c:pt>
                <c:pt idx="15">
                  <c:v>妇二科</c:v>
                </c:pt>
                <c:pt idx="16">
                  <c:v>胸外科</c:v>
                </c:pt>
                <c:pt idx="17">
                  <c:v>口腔科</c:v>
                </c:pt>
                <c:pt idx="18">
                  <c:v>肾病科</c:v>
                </c:pt>
                <c:pt idx="19">
                  <c:v>关节骨科</c:v>
                </c:pt>
                <c:pt idx="20">
                  <c:v>周围血管科</c:v>
                </c:pt>
                <c:pt idx="21">
                  <c:v>耳鼻喉科</c:v>
                </c:pt>
                <c:pt idx="22">
                  <c:v>康复科</c:v>
                </c:pt>
                <c:pt idx="23">
                  <c:v>综合内科</c:v>
                </c:pt>
                <c:pt idx="24">
                  <c:v>推拿科</c:v>
                </c:pt>
                <c:pt idx="25">
                  <c:v>重症医学科</c:v>
                </c:pt>
                <c:pt idx="26">
                  <c:v>西区重症医学科</c:v>
                </c:pt>
                <c:pt idx="27">
                  <c:v>妇科</c:v>
                </c:pt>
                <c:pt idx="28">
                  <c:v>乳腺甲状腺外科</c:v>
                </c:pt>
                <c:pt idx="29">
                  <c:v>身心医学科</c:v>
                </c:pt>
                <c:pt idx="30">
                  <c:v>皮肤科</c:v>
                </c:pt>
                <c:pt idx="31">
                  <c:v>心病四科</c:v>
                </c:pt>
                <c:pt idx="32">
                  <c:v>创伤骨科</c:v>
                </c:pt>
                <c:pt idx="33">
                  <c:v>儿科</c:v>
                </c:pt>
                <c:pt idx="34">
                  <c:v>肝胆外科</c:v>
                </c:pt>
                <c:pt idx="35">
                  <c:v>东区重症医学科</c:v>
                </c:pt>
                <c:pt idx="36">
                  <c:v>呼吸内科</c:v>
                </c:pt>
                <c:pt idx="37">
                  <c:v>心病三科</c:v>
                </c:pt>
                <c:pt idx="38">
                  <c:v>东区肾病科</c:v>
                </c:pt>
                <c:pt idx="39">
                  <c:v>脑病一科</c:v>
                </c:pt>
                <c:pt idx="40">
                  <c:v>心血管内科</c:v>
                </c:pt>
                <c:pt idx="41">
                  <c:v>内分泌科</c:v>
                </c:pt>
                <c:pt idx="42">
                  <c:v>运动损伤骨科</c:v>
                </c:pt>
                <c:pt idx="43">
                  <c:v>中医经典科</c:v>
                </c:pt>
                <c:pt idx="44">
                  <c:v>治未病中心</c:v>
                </c:pt>
                <c:pt idx="45">
                  <c:v>脾胃病科</c:v>
                </c:pt>
                <c:pt idx="46">
                  <c:v>小儿推拿科</c:v>
                </c:pt>
                <c:pt idx="47">
                  <c:v>肾脏内科</c:v>
                </c:pt>
                <c:pt idx="48">
                  <c:v>骨科</c:v>
                </c:pt>
                <c:pt idx="49">
                  <c:v>心病一科</c:v>
                </c:pt>
                <c:pt idx="50">
                  <c:v>脊柱骨科</c:v>
                </c:pt>
                <c:pt idx="51">
                  <c:v>肿瘤内科</c:v>
                </c:pt>
                <c:pt idx="52">
                  <c:v>中医外治中心</c:v>
                </c:pt>
                <c:pt idx="53">
                  <c:v>风湿病科</c:v>
                </c:pt>
                <c:pt idx="54">
                  <c:v>针灸科</c:v>
                </c:pt>
                <c:pt idx="55">
                  <c:v>脑病三科</c:v>
                </c:pt>
                <c:pt idx="56">
                  <c:v>产科</c:v>
                </c:pt>
                <c:pt idx="57">
                  <c:v>男科</c:v>
                </c:pt>
                <c:pt idx="58">
                  <c:v>脑病二科</c:v>
                </c:pt>
                <c:pt idx="59">
                  <c:v>肛肠科</c:v>
                </c:pt>
                <c:pt idx="60">
                  <c:v>小儿骨科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99.67435543844178</c:v>
                </c:pt>
                <c:pt idx="2">
                  <c:v>97.69415355288976</c:v>
                </c:pt>
                <c:pt idx="3">
                  <c:v>95.88627533532494</c:v>
                </c:pt>
                <c:pt idx="4">
                  <c:v>95.75026198577066</c:v>
                </c:pt>
                <c:pt idx="5">
                  <c:v>95.7430535385355</c:v>
                </c:pt>
                <c:pt idx="6">
                  <c:v>93.89088264511503</c:v>
                </c:pt>
                <c:pt idx="7">
                  <c:v>93.29057762501476</c:v>
                </c:pt>
                <c:pt idx="8">
                  <c:v>92.24840141640357</c:v>
                </c:pt>
                <c:pt idx="9">
                  <c:v>90.6761822386849</c:v>
                </c:pt>
                <c:pt idx="10">
                  <c:v>90.62666302363137</c:v>
                </c:pt>
                <c:pt idx="11">
                  <c:v>90.09562651247082</c:v>
                </c:pt>
                <c:pt idx="12">
                  <c:v>88.99581832735196</c:v>
                </c:pt>
                <c:pt idx="13">
                  <c:v>85.23056798292274</c:v>
                </c:pt>
                <c:pt idx="14">
                  <c:v>83.28935730377074</c:v>
                </c:pt>
                <c:pt idx="15">
                  <c:v>82.39654809998667</c:v>
                </c:pt>
                <c:pt idx="16">
                  <c:v>80.68226638110414</c:v>
                </c:pt>
                <c:pt idx="17">
                  <c:v>79.3309869188559</c:v>
                </c:pt>
                <c:pt idx="18">
                  <c:v>77.75092026698123</c:v>
                </c:pt>
                <c:pt idx="19">
                  <c:v>77.69836074181167</c:v>
                </c:pt>
                <c:pt idx="20">
                  <c:v>77.25108806468161</c:v>
                </c:pt>
                <c:pt idx="21">
                  <c:v>74.0185585224058</c:v>
                </c:pt>
                <c:pt idx="22">
                  <c:v>73.36961026153415</c:v>
                </c:pt>
                <c:pt idx="23">
                  <c:v>72.68277799478024</c:v>
                </c:pt>
                <c:pt idx="24">
                  <c:v>70.9196575772917</c:v>
                </c:pt>
                <c:pt idx="25">
                  <c:v>60.646265586765736</c:v>
                </c:pt>
                <c:pt idx="26">
                  <c:v>57.89258980490846</c:v>
                </c:pt>
                <c:pt idx="27">
                  <c:v>54.16910976327272</c:v>
                </c:pt>
                <c:pt idx="28">
                  <c:v>53.59848103987292</c:v>
                </c:pt>
                <c:pt idx="29">
                  <c:v>53.43693652725877</c:v>
                </c:pt>
                <c:pt idx="30">
                  <c:v>53.17115600940939</c:v>
                </c:pt>
                <c:pt idx="31">
                  <c:v>53.00624724317524</c:v>
                </c:pt>
                <c:pt idx="32">
                  <c:v>52.44346098394683</c:v>
                </c:pt>
                <c:pt idx="33">
                  <c:v>51.532749999709964</c:v>
                </c:pt>
                <c:pt idx="34">
                  <c:v>50.82643695120456</c:v>
                </c:pt>
                <c:pt idx="35">
                  <c:v>48.813776646125326</c:v>
                </c:pt>
                <c:pt idx="36">
                  <c:v>45.74110789612449</c:v>
                </c:pt>
                <c:pt idx="37">
                  <c:v>42.78784913223138</c:v>
                </c:pt>
                <c:pt idx="38">
                  <c:v>41.25405426482335</c:v>
                </c:pt>
                <c:pt idx="39">
                  <c:v>39.25155716690214</c:v>
                </c:pt>
                <c:pt idx="40">
                  <c:v>37.523869664237864</c:v>
                </c:pt>
                <c:pt idx="41">
                  <c:v>36.14596261770991</c:v>
                </c:pt>
                <c:pt idx="42">
                  <c:v>35.699339407440526</c:v>
                </c:pt>
                <c:pt idx="43">
                  <c:v>29.978696517425824</c:v>
                </c:pt>
                <c:pt idx="44">
                  <c:v>29.773881258318195</c:v>
                </c:pt>
                <c:pt idx="45">
                  <c:v>25.798663301590906</c:v>
                </c:pt>
                <c:pt idx="46">
                  <c:v>23.697686990473585</c:v>
                </c:pt>
                <c:pt idx="47">
                  <c:v>20.744429633562792</c:v>
                </c:pt>
                <c:pt idx="48">
                  <c:v>20.546490145498485</c:v>
                </c:pt>
                <c:pt idx="49">
                  <c:v>20.194309416720262</c:v>
                </c:pt>
                <c:pt idx="50">
                  <c:v>19.7725928477312</c:v>
                </c:pt>
                <c:pt idx="51">
                  <c:v>17.946414684524857</c:v>
                </c:pt>
                <c:pt idx="52">
                  <c:v>17.456705306342013</c:v>
                </c:pt>
                <c:pt idx="53">
                  <c:v>13.892458763398121</c:v>
                </c:pt>
                <c:pt idx="54">
                  <c:v>13.483111182808118</c:v>
                </c:pt>
                <c:pt idx="55">
                  <c:v>12.146540451024434</c:v>
                </c:pt>
                <c:pt idx="56">
                  <c:v>11.729262282274059</c:v>
                </c:pt>
                <c:pt idx="57">
                  <c:v>9.825638046693813</c:v>
                </c:pt>
                <c:pt idx="58">
                  <c:v>9.27204656920114</c:v>
                </c:pt>
                <c:pt idx="59">
                  <c:v>3.2369742645843878</c:v>
                </c:pt>
                <c:pt idx="60">
                  <c:v>1.4665649568882022</c:v>
                </c:pt>
                <c:pt idx="61">
                  <c:v>0.14845406717768062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肝病科</c:v>
                </c:pt>
                <c:pt idx="2">
                  <c:v>中医经典科</c:v>
                </c:pt>
                <c:pt idx="3">
                  <c:v>关节骨科</c:v>
                </c:pt>
                <c:pt idx="4">
                  <c:v>妇科</c:v>
                </c:pt>
                <c:pt idx="5">
                  <c:v>风湿病科</c:v>
                </c:pt>
                <c:pt idx="6">
                  <c:v>西区重症医学科</c:v>
                </c:pt>
                <c:pt idx="7">
                  <c:v>口腔科</c:v>
                </c:pt>
                <c:pt idx="8">
                  <c:v>妇二科</c:v>
                </c:pt>
                <c:pt idx="9">
                  <c:v>内分泌科</c:v>
                </c:pt>
                <c:pt idx="10">
                  <c:v>脑病二科</c:v>
                </c:pt>
                <c:pt idx="11">
                  <c:v>肾脏内科</c:v>
                </c:pt>
                <c:pt idx="12">
                  <c:v>综合内科</c:v>
                </c:pt>
                <c:pt idx="13">
                  <c:v>皮肤科</c:v>
                </c:pt>
                <c:pt idx="14">
                  <c:v>东区重症医学科</c:v>
                </c:pt>
                <c:pt idx="15">
                  <c:v>东区肾病科</c:v>
                </c:pt>
                <c:pt idx="16">
                  <c:v>运动损伤骨科</c:v>
                </c:pt>
                <c:pt idx="17">
                  <c:v>康复科</c:v>
                </c:pt>
                <c:pt idx="18">
                  <c:v>美容皮肤科</c:v>
                </c:pt>
                <c:pt idx="19">
                  <c:v>泌尿外科</c:v>
                </c:pt>
                <c:pt idx="20">
                  <c:v>血液科</c:v>
                </c:pt>
                <c:pt idx="21">
                  <c:v>肝胆外科</c:v>
                </c:pt>
                <c:pt idx="22">
                  <c:v>小儿骨科</c:v>
                </c:pt>
                <c:pt idx="23">
                  <c:v>脑病一科</c:v>
                </c:pt>
                <c:pt idx="24">
                  <c:v>脑病三科</c:v>
                </c:pt>
                <c:pt idx="25">
                  <c:v>肿瘤内科</c:v>
                </c:pt>
                <c:pt idx="26">
                  <c:v>产科</c:v>
                </c:pt>
                <c:pt idx="27">
                  <c:v>胸外科</c:v>
                </c:pt>
                <c:pt idx="28">
                  <c:v>脾胃病科</c:v>
                </c:pt>
                <c:pt idx="29">
                  <c:v>创伤骨科</c:v>
                </c:pt>
                <c:pt idx="30">
                  <c:v>耳鼻喉科</c:v>
                </c:pt>
                <c:pt idx="31">
                  <c:v>医院</c:v>
                </c:pt>
                <c:pt idx="32">
                  <c:v>显微骨科</c:v>
                </c:pt>
                <c:pt idx="33">
                  <c:v>针灸科</c:v>
                </c:pt>
                <c:pt idx="34">
                  <c:v>周围血管科</c:v>
                </c:pt>
                <c:pt idx="35">
                  <c:v>男科</c:v>
                </c:pt>
                <c:pt idx="36">
                  <c:v>心病四科</c:v>
                </c:pt>
                <c:pt idx="37">
                  <c:v>脊柱骨科</c:v>
                </c:pt>
                <c:pt idx="38">
                  <c:v>重症医学科</c:v>
                </c:pt>
                <c:pt idx="39">
                  <c:v>小儿推拿科</c:v>
                </c:pt>
                <c:pt idx="40">
                  <c:v>治未病中心</c:v>
                </c:pt>
                <c:pt idx="41">
                  <c:v>儿科</c:v>
                </c:pt>
                <c:pt idx="42">
                  <c:v>身心医学科</c:v>
                </c:pt>
                <c:pt idx="43">
                  <c:v>肛肠科</c:v>
                </c:pt>
                <c:pt idx="44">
                  <c:v>中医外治中心</c:v>
                </c:pt>
                <c:pt idx="45">
                  <c:v>眼科</c:v>
                </c:pt>
                <c:pt idx="46">
                  <c:v>微创骨科</c:v>
                </c:pt>
                <c:pt idx="47">
                  <c:v>消化内科</c:v>
                </c:pt>
                <c:pt idx="48">
                  <c:v>老年医学科</c:v>
                </c:pt>
                <c:pt idx="49">
                  <c:v>呼吸内科</c:v>
                </c:pt>
                <c:pt idx="50">
                  <c:v>骨科</c:v>
                </c:pt>
                <c:pt idx="51">
                  <c:v>心血管内科</c:v>
                </c:pt>
                <c:pt idx="52">
                  <c:v>心病三科</c:v>
                </c:pt>
                <c:pt idx="53">
                  <c:v>神经外科</c:v>
                </c:pt>
                <c:pt idx="54">
                  <c:v>推拿科</c:v>
                </c:pt>
                <c:pt idx="55">
                  <c:v>脾胃科消化科合并</c:v>
                </c:pt>
                <c:pt idx="56">
                  <c:v>乳腺甲状腺外科</c:v>
                </c:pt>
                <c:pt idx="57">
                  <c:v>心病一科</c:v>
                </c:pt>
                <c:pt idx="58">
                  <c:v>肾病科</c:v>
                </c:pt>
                <c:pt idx="59">
                  <c:v>妇科妇二科合并</c:v>
                </c:pt>
                <c:pt idx="60">
                  <c:v>心病二科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99.77308828910985</c:v>
                </c:pt>
                <c:pt idx="2">
                  <c:v>99.37337035973191</c:v>
                </c:pt>
                <c:pt idx="3">
                  <c:v>99.1341080356369</c:v>
                </c:pt>
                <c:pt idx="4">
                  <c:v>98.37494479510515</c:v>
                </c:pt>
                <c:pt idx="5">
                  <c:v>96.73036639057462</c:v>
                </c:pt>
                <c:pt idx="6">
                  <c:v>89.78851196659818</c:v>
                </c:pt>
                <c:pt idx="7">
                  <c:v>89.6527218362201</c:v>
                </c:pt>
                <c:pt idx="8">
                  <c:v>89.25007153109348</c:v>
                </c:pt>
                <c:pt idx="9">
                  <c:v>88.14167482510578</c:v>
                </c:pt>
                <c:pt idx="10">
                  <c:v>85.14164740860117</c:v>
                </c:pt>
                <c:pt idx="11">
                  <c:v>84.99010680635953</c:v>
                </c:pt>
                <c:pt idx="12">
                  <c:v>83.41799655140142</c:v>
                </c:pt>
                <c:pt idx="13">
                  <c:v>79.26378741443362</c:v>
                </c:pt>
                <c:pt idx="14">
                  <c:v>78.31802143152713</c:v>
                </c:pt>
                <c:pt idx="15">
                  <c:v>77.68475644054803</c:v>
                </c:pt>
                <c:pt idx="16">
                  <c:v>77.58131945114005</c:v>
                </c:pt>
                <c:pt idx="17">
                  <c:v>76.22198712533829</c:v>
                </c:pt>
                <c:pt idx="18">
                  <c:v>72.46945907468054</c:v>
                </c:pt>
                <c:pt idx="19">
                  <c:v>71.72475175234558</c:v>
                </c:pt>
                <c:pt idx="20">
                  <c:v>69.4424746278701</c:v>
                </c:pt>
                <c:pt idx="21">
                  <c:v>68.44058150871737</c:v>
                </c:pt>
                <c:pt idx="22">
                  <c:v>66.4518238922402</c:v>
                </c:pt>
                <c:pt idx="23">
                  <c:v>63.61190776009973</c:v>
                </c:pt>
                <c:pt idx="24">
                  <c:v>63.13390244476106</c:v>
                </c:pt>
                <c:pt idx="25">
                  <c:v>61.30832589629494</c:v>
                </c:pt>
                <c:pt idx="26">
                  <c:v>61.177046440633426</c:v>
                </c:pt>
                <c:pt idx="27">
                  <c:v>55.34629597744689</c:v>
                </c:pt>
                <c:pt idx="28">
                  <c:v>53.36194335946618</c:v>
                </c:pt>
                <c:pt idx="29">
                  <c:v>49.046199434333055</c:v>
                </c:pt>
                <c:pt idx="30">
                  <c:v>47.80681532821064</c:v>
                </c:pt>
                <c:pt idx="31">
                  <c:v>46.4754294052439</c:v>
                </c:pt>
                <c:pt idx="32">
                  <c:v>40.73005641088121</c:v>
                </c:pt>
                <c:pt idx="33">
                  <c:v>39.34285433483307</c:v>
                </c:pt>
                <c:pt idx="34">
                  <c:v>38.978005580605</c:v>
                </c:pt>
                <c:pt idx="35">
                  <c:v>37.51196611033647</c:v>
                </c:pt>
                <c:pt idx="36">
                  <c:v>36.06841822901277</c:v>
                </c:pt>
                <c:pt idx="37">
                  <c:v>35.967539061826756</c:v>
                </c:pt>
                <c:pt idx="38">
                  <c:v>35.05090497609439</c:v>
                </c:pt>
                <c:pt idx="39">
                  <c:v>34.471586753106486</c:v>
                </c:pt>
                <c:pt idx="40">
                  <c:v>30.186065284618586</c:v>
                </c:pt>
                <c:pt idx="41">
                  <c:v>30.017278839374978</c:v>
                </c:pt>
                <c:pt idx="42">
                  <c:v>28.888286858817967</c:v>
                </c:pt>
                <c:pt idx="43">
                  <c:v>23.908414950923206</c:v>
                </c:pt>
                <c:pt idx="44">
                  <c:v>21.997308133734652</c:v>
                </c:pt>
                <c:pt idx="45">
                  <c:v>15.524171402065987</c:v>
                </c:pt>
                <c:pt idx="46">
                  <c:v>15.406620028289007</c:v>
                </c:pt>
                <c:pt idx="47">
                  <c:v>15.205506718215975</c:v>
                </c:pt>
                <c:pt idx="48">
                  <c:v>11.717791786521842</c:v>
                </c:pt>
                <c:pt idx="49">
                  <c:v>11.429670701378974</c:v>
                </c:pt>
                <c:pt idx="50">
                  <c:v>10.525350376627761</c:v>
                </c:pt>
                <c:pt idx="51">
                  <c:v>10.47476361479943</c:v>
                </c:pt>
                <c:pt idx="52">
                  <c:v>7.976328462603577</c:v>
                </c:pt>
                <c:pt idx="53">
                  <c:v>7.302503945726329</c:v>
                </c:pt>
                <c:pt idx="54">
                  <c:v>7.148251437219401</c:v>
                </c:pt>
                <c:pt idx="55">
                  <c:v>6.332770232123514</c:v>
                </c:pt>
                <c:pt idx="56">
                  <c:v>5.65882076107127</c:v>
                </c:pt>
                <c:pt idx="57">
                  <c:v>4.060809812150854</c:v>
                </c:pt>
                <c:pt idx="58">
                  <c:v>3.659881665752784</c:v>
                </c:pt>
                <c:pt idx="59">
                  <c:v>3.633134331185767</c:v>
                </c:pt>
                <c:pt idx="60">
                  <c:v>2.218981770040906</c:v>
                </c:pt>
                <c:pt idx="61">
                  <c:v>1.477326777130283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内分泌科</c:v>
                </c:pt>
                <c:pt idx="2">
                  <c:v>皮肤科</c:v>
                </c:pt>
                <c:pt idx="3">
                  <c:v>康复科</c:v>
                </c:pt>
                <c:pt idx="4">
                  <c:v>乳腺甲状腺外科</c:v>
                </c:pt>
                <c:pt idx="5">
                  <c:v>针灸科</c:v>
                </c:pt>
                <c:pt idx="6">
                  <c:v>脾胃科消化科合并</c:v>
                </c:pt>
                <c:pt idx="7">
                  <c:v>身心医学科</c:v>
                </c:pt>
                <c:pt idx="8">
                  <c:v>关节骨科</c:v>
                </c:pt>
                <c:pt idx="9">
                  <c:v>脑病三科</c:v>
                </c:pt>
                <c:pt idx="10">
                  <c:v>心病二科</c:v>
                </c:pt>
                <c:pt idx="11">
                  <c:v>推拿科</c:v>
                </c:pt>
                <c:pt idx="12">
                  <c:v>老年医学科</c:v>
                </c:pt>
                <c:pt idx="13">
                  <c:v>心病四科</c:v>
                </c:pt>
                <c:pt idx="14">
                  <c:v>心病一科</c:v>
                </c:pt>
                <c:pt idx="15">
                  <c:v>西区重症医学科</c:v>
                </c:pt>
                <c:pt idx="16">
                  <c:v>脑病一科</c:v>
                </c:pt>
                <c:pt idx="17">
                  <c:v>消化内科</c:v>
                </c:pt>
                <c:pt idx="18">
                  <c:v>东区肾病科</c:v>
                </c:pt>
                <c:pt idx="19">
                  <c:v>治未病中心</c:v>
                </c:pt>
                <c:pt idx="20">
                  <c:v>美容皮肤科</c:v>
                </c:pt>
                <c:pt idx="21">
                  <c:v>心血管内科</c:v>
                </c:pt>
                <c:pt idx="22">
                  <c:v>东区重症医学科</c:v>
                </c:pt>
                <c:pt idx="23">
                  <c:v>肝病科</c:v>
                </c:pt>
                <c:pt idx="24">
                  <c:v>口腔科</c:v>
                </c:pt>
                <c:pt idx="25">
                  <c:v>胸外科</c:v>
                </c:pt>
                <c:pt idx="26">
                  <c:v>中医外治中心</c:v>
                </c:pt>
                <c:pt idx="27">
                  <c:v>心病三科</c:v>
                </c:pt>
                <c:pt idx="28">
                  <c:v>重症医学科</c:v>
                </c:pt>
                <c:pt idx="29">
                  <c:v>骨科</c:v>
                </c:pt>
                <c:pt idx="30">
                  <c:v>肾病科</c:v>
                </c:pt>
                <c:pt idx="31">
                  <c:v>泌尿外科</c:v>
                </c:pt>
                <c:pt idx="32">
                  <c:v>神经内科</c:v>
                </c:pt>
                <c:pt idx="33">
                  <c:v>医院</c:v>
                </c:pt>
                <c:pt idx="34">
                  <c:v>周围血管科</c:v>
                </c:pt>
                <c:pt idx="35">
                  <c:v>妇科妇二科合并</c:v>
                </c:pt>
                <c:pt idx="36">
                  <c:v>儿科</c:v>
                </c:pt>
                <c:pt idx="37">
                  <c:v>呼吸内科</c:v>
                </c:pt>
                <c:pt idx="38">
                  <c:v>血液科</c:v>
                </c:pt>
                <c:pt idx="39">
                  <c:v>耳鼻喉科</c:v>
                </c:pt>
                <c:pt idx="40">
                  <c:v>肝胆外科</c:v>
                </c:pt>
                <c:pt idx="41">
                  <c:v>普通外科</c:v>
                </c:pt>
                <c:pt idx="42">
                  <c:v>创伤骨科</c:v>
                </c:pt>
                <c:pt idx="43">
                  <c:v>肿瘤内科</c:v>
                </c:pt>
                <c:pt idx="44">
                  <c:v>妇二科</c:v>
                </c:pt>
                <c:pt idx="45">
                  <c:v>肾脏内科</c:v>
                </c:pt>
                <c:pt idx="46">
                  <c:v>小儿骨科</c:v>
                </c:pt>
                <c:pt idx="47">
                  <c:v>脑病二科</c:v>
                </c:pt>
                <c:pt idx="48">
                  <c:v>中医经典科</c:v>
                </c:pt>
                <c:pt idx="49">
                  <c:v>综合内科</c:v>
                </c:pt>
                <c:pt idx="50">
                  <c:v>男科</c:v>
                </c:pt>
                <c:pt idx="51">
                  <c:v>显微骨科</c:v>
                </c:pt>
                <c:pt idx="52">
                  <c:v>风湿病科</c:v>
                </c:pt>
                <c:pt idx="53">
                  <c:v>脊柱骨科</c:v>
                </c:pt>
                <c:pt idx="54">
                  <c:v>微创骨科</c:v>
                </c:pt>
                <c:pt idx="55">
                  <c:v>脾胃病科</c:v>
                </c:pt>
                <c:pt idx="56">
                  <c:v>肛肠科</c:v>
                </c:pt>
                <c:pt idx="57">
                  <c:v>运动损伤骨科</c:v>
                </c:pt>
                <c:pt idx="58">
                  <c:v>妇科</c:v>
                </c:pt>
                <c:pt idx="59">
                  <c:v>小儿推拿科</c:v>
                </c:pt>
                <c:pt idx="60">
                  <c:v>眼科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99.89618861004209</c:v>
                </c:pt>
                <c:pt idx="2">
                  <c:v>99.39145434378173</c:v>
                </c:pt>
                <c:pt idx="3">
                  <c:v>98.81735780473001</c:v>
                </c:pt>
                <c:pt idx="4">
                  <c:v>97.76444860984677</c:v>
                </c:pt>
                <c:pt idx="5">
                  <c:v>93.03613919615631</c:v>
                </c:pt>
                <c:pt idx="6">
                  <c:v>92.51582021689337</c:v>
                </c:pt>
                <c:pt idx="7">
                  <c:v>90.74587621931224</c:v>
                </c:pt>
                <c:pt idx="8">
                  <c:v>88.92081472322451</c:v>
                </c:pt>
                <c:pt idx="9">
                  <c:v>85.33401077261915</c:v>
                </c:pt>
                <c:pt idx="10">
                  <c:v>83.57594701260814</c:v>
                </c:pt>
                <c:pt idx="11">
                  <c:v>81.73278926796016</c:v>
                </c:pt>
                <c:pt idx="12">
                  <c:v>76.67736126379444</c:v>
                </c:pt>
                <c:pt idx="13">
                  <c:v>75.83601490045054</c:v>
                </c:pt>
                <c:pt idx="14">
                  <c:v>75.20280198547059</c:v>
                </c:pt>
                <c:pt idx="15">
                  <c:v>74.63914505240467</c:v>
                </c:pt>
                <c:pt idx="16">
                  <c:v>73.8590108962309</c:v>
                </c:pt>
                <c:pt idx="17">
                  <c:v>73.1970554280753</c:v>
                </c:pt>
                <c:pt idx="18">
                  <c:v>69.11179484995726</c:v>
                </c:pt>
                <c:pt idx="19">
                  <c:v>68.88704857802219</c:v>
                </c:pt>
                <c:pt idx="20">
                  <c:v>68.18173886291763</c:v>
                </c:pt>
                <c:pt idx="21">
                  <c:v>65.9365134349383</c:v>
                </c:pt>
                <c:pt idx="22">
                  <c:v>64.99724361640966</c:v>
                </c:pt>
                <c:pt idx="23">
                  <c:v>63.91489927110438</c:v>
                </c:pt>
                <c:pt idx="24">
                  <c:v>61.69579504741347</c:v>
                </c:pt>
                <c:pt idx="25">
                  <c:v>60.02192914861498</c:v>
                </c:pt>
                <c:pt idx="26">
                  <c:v>59.73266139549671</c:v>
                </c:pt>
                <c:pt idx="27">
                  <c:v>58.976144107314525</c:v>
                </c:pt>
                <c:pt idx="28">
                  <c:v>58.26283491626572</c:v>
                </c:pt>
                <c:pt idx="29">
                  <c:v>57.60529459950922</c:v>
                </c:pt>
                <c:pt idx="30">
                  <c:v>56.17323936271042</c:v>
                </c:pt>
                <c:pt idx="31">
                  <c:v>53.67473514502842</c:v>
                </c:pt>
                <c:pt idx="32">
                  <c:v>53.11384320920922</c:v>
                </c:pt>
                <c:pt idx="33">
                  <c:v>51.875255882991354</c:v>
                </c:pt>
                <c:pt idx="34">
                  <c:v>50.03860367973583</c:v>
                </c:pt>
                <c:pt idx="35">
                  <c:v>46.229224581345285</c:v>
                </c:pt>
                <c:pt idx="36">
                  <c:v>39.9832202431326</c:v>
                </c:pt>
                <c:pt idx="37">
                  <c:v>37.6847110225</c:v>
                </c:pt>
                <c:pt idx="38">
                  <c:v>37.22659583036783</c:v>
                </c:pt>
                <c:pt idx="39">
                  <c:v>29.127545049489022</c:v>
                </c:pt>
                <c:pt idx="40">
                  <c:v>25.433139996839962</c:v>
                </c:pt>
                <c:pt idx="41">
                  <c:v>25.219988211614183</c:v>
                </c:pt>
                <c:pt idx="42">
                  <c:v>23.895499748606678</c:v>
                </c:pt>
                <c:pt idx="43">
                  <c:v>23.443962890099854</c:v>
                </c:pt>
                <c:pt idx="44">
                  <c:v>21.937303221836604</c:v>
                </c:pt>
                <c:pt idx="45">
                  <c:v>21.773005751972622</c:v>
                </c:pt>
                <c:pt idx="46">
                  <c:v>19.96870720877484</c:v>
                </c:pt>
                <c:pt idx="47">
                  <c:v>15.865839505964091</c:v>
                </c:pt>
                <c:pt idx="48">
                  <c:v>15.212787368798406</c:v>
                </c:pt>
                <c:pt idx="49">
                  <c:v>14.398362425049603</c:v>
                </c:pt>
                <c:pt idx="50">
                  <c:v>14.167310911743007</c:v>
                </c:pt>
                <c:pt idx="51">
                  <c:v>11.585866101473195</c:v>
                </c:pt>
                <c:pt idx="52">
                  <c:v>9.268350062396571</c:v>
                </c:pt>
                <c:pt idx="53">
                  <c:v>7.895721280379335</c:v>
                </c:pt>
                <c:pt idx="54">
                  <c:v>7.730210998181573</c:v>
                </c:pt>
                <c:pt idx="55">
                  <c:v>6.685334892648747</c:v>
                </c:pt>
                <c:pt idx="56">
                  <c:v>5.523226182687743</c:v>
                </c:pt>
                <c:pt idx="57">
                  <c:v>5.497951170549304</c:v>
                </c:pt>
                <c:pt idx="58">
                  <c:v>3.7453489581318573</c:v>
                </c:pt>
                <c:pt idx="59">
                  <c:v>3.6127326531351045</c:v>
                </c:pt>
                <c:pt idx="60">
                  <c:v>3.2657361432454377</c:v>
                </c:pt>
                <c:pt idx="61">
                  <c:v>1.9093324891581487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中医外治中心</c:v>
                </c:pt>
                <c:pt idx="2">
                  <c:v>肝胆外科</c:v>
                </c:pt>
                <c:pt idx="3">
                  <c:v>心血管内科</c:v>
                </c:pt>
                <c:pt idx="4">
                  <c:v>小儿骨科</c:v>
                </c:pt>
                <c:pt idx="5">
                  <c:v>产科</c:v>
                </c:pt>
                <c:pt idx="6">
                  <c:v>骨科</c:v>
                </c:pt>
                <c:pt idx="7">
                  <c:v>乳腺甲状腺外科</c:v>
                </c:pt>
                <c:pt idx="8">
                  <c:v>肿瘤内科</c:v>
                </c:pt>
                <c:pt idx="9">
                  <c:v>脑病一科</c:v>
                </c:pt>
                <c:pt idx="10">
                  <c:v>医院</c:v>
                </c:pt>
                <c:pt idx="11">
                  <c:v>美容皮肤科</c:v>
                </c:pt>
                <c:pt idx="12">
                  <c:v>中医经典科</c:v>
                </c:pt>
                <c:pt idx="13">
                  <c:v>显微骨科</c:v>
                </c:pt>
                <c:pt idx="14">
                  <c:v>皮肤科</c:v>
                </c:pt>
                <c:pt idx="15">
                  <c:v>内分泌科</c:v>
                </c:pt>
                <c:pt idx="16">
                  <c:v>男科</c:v>
                </c:pt>
                <c:pt idx="17">
                  <c:v>针灸科</c:v>
                </c:pt>
                <c:pt idx="18">
                  <c:v>身心医学科</c:v>
                </c:pt>
                <c:pt idx="19">
                  <c:v>推拿科</c:v>
                </c:pt>
                <c:pt idx="20">
                  <c:v>小儿推拿科</c:v>
                </c:pt>
                <c:pt idx="21">
                  <c:v>胸外科</c:v>
                </c:pt>
                <c:pt idx="22">
                  <c:v>耳鼻喉科</c:v>
                </c:pt>
                <c:pt idx="23">
                  <c:v>妇二科</c:v>
                </c:pt>
                <c:pt idx="24">
                  <c:v>心病四科</c:v>
                </c:pt>
                <c:pt idx="25">
                  <c:v>呼吸内科</c:v>
                </c:pt>
                <c:pt idx="26">
                  <c:v>脊柱骨科</c:v>
                </c:pt>
                <c:pt idx="27">
                  <c:v>脑病二科</c:v>
                </c:pt>
                <c:pt idx="28">
                  <c:v>肝病科</c:v>
                </c:pt>
                <c:pt idx="29">
                  <c:v>肾病科</c:v>
                </c:pt>
                <c:pt idx="30">
                  <c:v>血液科</c:v>
                </c:pt>
                <c:pt idx="31">
                  <c:v>创伤骨科</c:v>
                </c:pt>
                <c:pt idx="32">
                  <c:v>东区重症医学科</c:v>
                </c:pt>
                <c:pt idx="33">
                  <c:v>治未病中心</c:v>
                </c:pt>
                <c:pt idx="34">
                  <c:v>肾脏内科</c:v>
                </c:pt>
                <c:pt idx="35">
                  <c:v>心病一科</c:v>
                </c:pt>
                <c:pt idx="36">
                  <c:v>心病三科</c:v>
                </c:pt>
                <c:pt idx="37">
                  <c:v>口腔科</c:v>
                </c:pt>
                <c:pt idx="38">
                  <c:v>运动损伤骨科</c:v>
                </c:pt>
                <c:pt idx="39">
                  <c:v>康复科</c:v>
                </c:pt>
                <c:pt idx="40">
                  <c:v>脑病三科</c:v>
                </c:pt>
                <c:pt idx="41">
                  <c:v>妇科妇二科合并</c:v>
                </c:pt>
                <c:pt idx="42">
                  <c:v>神经内科</c:v>
                </c:pt>
                <c:pt idx="43">
                  <c:v>泌尿外科</c:v>
                </c:pt>
                <c:pt idx="44">
                  <c:v>重症医学科</c:v>
                </c:pt>
                <c:pt idx="45">
                  <c:v>儿科</c:v>
                </c:pt>
                <c:pt idx="46">
                  <c:v>关节骨科</c:v>
                </c:pt>
                <c:pt idx="47">
                  <c:v>脾胃病科</c:v>
                </c:pt>
                <c:pt idx="48">
                  <c:v>微创骨科</c:v>
                </c:pt>
                <c:pt idx="49">
                  <c:v>眼科</c:v>
                </c:pt>
                <c:pt idx="50">
                  <c:v>东区肾病科</c:v>
                </c:pt>
                <c:pt idx="51">
                  <c:v>综合内科</c:v>
                </c:pt>
                <c:pt idx="52">
                  <c:v>风湿病科</c:v>
                </c:pt>
                <c:pt idx="53">
                  <c:v>脾胃科消化科合并</c:v>
                </c:pt>
                <c:pt idx="54">
                  <c:v>老年医学科</c:v>
                </c:pt>
                <c:pt idx="55">
                  <c:v>心病二科</c:v>
                </c:pt>
                <c:pt idx="56">
                  <c:v>普通外科</c:v>
                </c:pt>
                <c:pt idx="57">
                  <c:v>肛肠科</c:v>
                </c:pt>
                <c:pt idx="58">
                  <c:v>神经外科</c:v>
                </c:pt>
                <c:pt idx="59">
                  <c:v>妇科</c:v>
                </c:pt>
                <c:pt idx="60">
                  <c:v>周围血管科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98.8345662705476</c:v>
                </c:pt>
                <c:pt idx="2">
                  <c:v>96.88047420065044</c:v>
                </c:pt>
                <c:pt idx="3">
                  <c:v>96.87417153679624</c:v>
                </c:pt>
                <c:pt idx="4">
                  <c:v>96.78420242140285</c:v>
                </c:pt>
                <c:pt idx="5">
                  <c:v>96.69281135328801</c:v>
                </c:pt>
                <c:pt idx="6">
                  <c:v>96.15286944616678</c:v>
                </c:pt>
                <c:pt idx="7">
                  <c:v>94.83267618919287</c:v>
                </c:pt>
                <c:pt idx="8">
                  <c:v>92.14711786171834</c:v>
                </c:pt>
                <c:pt idx="9">
                  <c:v>91.70468224923877</c:v>
                </c:pt>
                <c:pt idx="10">
                  <c:v>90.5848940675517</c:v>
                </c:pt>
                <c:pt idx="11">
                  <c:v>86.38747265056902</c:v>
                </c:pt>
                <c:pt idx="12">
                  <c:v>84.72976333362385</c:v>
                </c:pt>
                <c:pt idx="13">
                  <c:v>84.64109701703067</c:v>
                </c:pt>
                <c:pt idx="14">
                  <c:v>83.99081710678098</c:v>
                </c:pt>
                <c:pt idx="15">
                  <c:v>82.86855989269041</c:v>
                </c:pt>
                <c:pt idx="16">
                  <c:v>81.51835175529233</c:v>
                </c:pt>
                <c:pt idx="17">
                  <c:v>81.1981483568501</c:v>
                </c:pt>
                <c:pt idx="18">
                  <c:v>81.06891253612542</c:v>
                </c:pt>
                <c:pt idx="19">
                  <c:v>80.46229067768998</c:v>
                </c:pt>
                <c:pt idx="20">
                  <c:v>80.30868093993284</c:v>
                </c:pt>
                <c:pt idx="21">
                  <c:v>78.93108401048383</c:v>
                </c:pt>
                <c:pt idx="22">
                  <c:v>77.40862129400031</c:v>
                </c:pt>
                <c:pt idx="23">
                  <c:v>74.85760105353998</c:v>
                </c:pt>
                <c:pt idx="24">
                  <c:v>72.39296705307852</c:v>
                </c:pt>
                <c:pt idx="25">
                  <c:v>71.57596762186218</c:v>
                </c:pt>
                <c:pt idx="26">
                  <c:v>70.33764503508026</c:v>
                </c:pt>
                <c:pt idx="27">
                  <c:v>66.5021057388791</c:v>
                </c:pt>
                <c:pt idx="28">
                  <c:v>65.64984326988295</c:v>
                </c:pt>
                <c:pt idx="29">
                  <c:v>59.976592052257644</c:v>
                </c:pt>
                <c:pt idx="30">
                  <c:v>56.00296183439983</c:v>
                </c:pt>
                <c:pt idx="31">
                  <c:v>55.179045214418</c:v>
                </c:pt>
                <c:pt idx="32">
                  <c:v>51.392073997295235</c:v>
                </c:pt>
                <c:pt idx="33">
                  <c:v>44.24076301892565</c:v>
                </c:pt>
                <c:pt idx="34">
                  <c:v>43.715525532755656</c:v>
                </c:pt>
                <c:pt idx="35">
                  <c:v>43.32723178971403</c:v>
                </c:pt>
                <c:pt idx="36">
                  <c:v>41.50332963789082</c:v>
                </c:pt>
                <c:pt idx="37">
                  <c:v>38.150647718710275</c:v>
                </c:pt>
                <c:pt idx="38">
                  <c:v>35.44950265230495</c:v>
                </c:pt>
                <c:pt idx="39">
                  <c:v>33.252027577277346</c:v>
                </c:pt>
                <c:pt idx="40">
                  <c:v>32.10975536157018</c:v>
                </c:pt>
                <c:pt idx="41">
                  <c:v>31.924740295316763</c:v>
                </c:pt>
                <c:pt idx="42">
                  <c:v>30.46385127914934</c:v>
                </c:pt>
                <c:pt idx="43">
                  <c:v>29.646748535358967</c:v>
                </c:pt>
                <c:pt idx="44">
                  <c:v>29.61927744900566</c:v>
                </c:pt>
                <c:pt idx="45">
                  <c:v>28.894232923194068</c:v>
                </c:pt>
                <c:pt idx="46">
                  <c:v>27.688334131149826</c:v>
                </c:pt>
                <c:pt idx="47">
                  <c:v>23.64169172046591</c:v>
                </c:pt>
                <c:pt idx="48">
                  <c:v>22.067732215364682</c:v>
                </c:pt>
                <c:pt idx="49">
                  <c:v>20.312656220968456</c:v>
                </c:pt>
                <c:pt idx="50">
                  <c:v>17.706544967093137</c:v>
                </c:pt>
                <c:pt idx="51">
                  <c:v>17.2422520491118</c:v>
                </c:pt>
                <c:pt idx="52">
                  <c:v>15.683720624267993</c:v>
                </c:pt>
                <c:pt idx="53">
                  <c:v>15.061459624736425</c:v>
                </c:pt>
                <c:pt idx="54">
                  <c:v>12.791353771985454</c:v>
                </c:pt>
                <c:pt idx="55">
                  <c:v>12.425604470967063</c:v>
                </c:pt>
                <c:pt idx="56">
                  <c:v>11.090558261466757</c:v>
                </c:pt>
                <c:pt idx="57">
                  <c:v>10.313498251559322</c:v>
                </c:pt>
                <c:pt idx="58">
                  <c:v>10.285350909579725</c:v>
                </c:pt>
                <c:pt idx="59">
                  <c:v>9.726398694032177</c:v>
                </c:pt>
                <c:pt idx="60">
                  <c:v>5.351101639437672</c:v>
                </c:pt>
                <c:pt idx="61">
                  <c:v>4.159839768692762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肛肠科</c:v>
                </c:pt>
                <c:pt idx="2">
                  <c:v>周围血管科</c:v>
                </c:pt>
                <c:pt idx="3">
                  <c:v>耳鼻喉科</c:v>
                </c:pt>
                <c:pt idx="4">
                  <c:v>身心医学科</c:v>
                </c:pt>
                <c:pt idx="5">
                  <c:v>皮肤科</c:v>
                </c:pt>
                <c:pt idx="6">
                  <c:v>肝胆外科</c:v>
                </c:pt>
                <c:pt idx="7">
                  <c:v>心病一科</c:v>
                </c:pt>
                <c:pt idx="8">
                  <c:v>乳腺甲状腺外科</c:v>
                </c:pt>
                <c:pt idx="9">
                  <c:v>心病四科</c:v>
                </c:pt>
                <c:pt idx="10">
                  <c:v>儿科</c:v>
                </c:pt>
                <c:pt idx="11">
                  <c:v>治未病中心</c:v>
                </c:pt>
                <c:pt idx="12">
                  <c:v>消化内科</c:v>
                </c:pt>
                <c:pt idx="13">
                  <c:v>中医经典科</c:v>
                </c:pt>
                <c:pt idx="14">
                  <c:v>神经外科</c:v>
                </c:pt>
                <c:pt idx="15">
                  <c:v>泌尿外科</c:v>
                </c:pt>
                <c:pt idx="16">
                  <c:v>运动损伤骨科</c:v>
                </c:pt>
                <c:pt idx="17">
                  <c:v>心病二科</c:v>
                </c:pt>
                <c:pt idx="18">
                  <c:v>微创骨科</c:v>
                </c:pt>
                <c:pt idx="19">
                  <c:v>脊柱骨科</c:v>
                </c:pt>
                <c:pt idx="20">
                  <c:v>脑病二科</c:v>
                </c:pt>
                <c:pt idx="21">
                  <c:v>东区肾病科</c:v>
                </c:pt>
                <c:pt idx="22">
                  <c:v>男科</c:v>
                </c:pt>
                <c:pt idx="23">
                  <c:v>眼科</c:v>
                </c:pt>
                <c:pt idx="24">
                  <c:v>脑病一科</c:v>
                </c:pt>
                <c:pt idx="25">
                  <c:v>西区重症医学科</c:v>
                </c:pt>
                <c:pt idx="26">
                  <c:v>风湿病科</c:v>
                </c:pt>
                <c:pt idx="27">
                  <c:v>心病三科</c:v>
                </c:pt>
                <c:pt idx="28">
                  <c:v>肿瘤内科</c:v>
                </c:pt>
                <c:pt idx="29">
                  <c:v>创伤骨科</c:v>
                </c:pt>
                <c:pt idx="30">
                  <c:v>妇科妇二科合并</c:v>
                </c:pt>
                <c:pt idx="31">
                  <c:v>肝病科</c:v>
                </c:pt>
                <c:pt idx="32">
                  <c:v>胸外科</c:v>
                </c:pt>
                <c:pt idx="33">
                  <c:v>康复科</c:v>
                </c:pt>
                <c:pt idx="34">
                  <c:v>口腔科</c:v>
                </c:pt>
                <c:pt idx="35">
                  <c:v>医院</c:v>
                </c:pt>
                <c:pt idx="36">
                  <c:v>小儿骨科</c:v>
                </c:pt>
                <c:pt idx="37">
                  <c:v>针灸科</c:v>
                </c:pt>
                <c:pt idx="38">
                  <c:v>东区重症医学科</c:v>
                </c:pt>
                <c:pt idx="39">
                  <c:v>推拿科</c:v>
                </c:pt>
                <c:pt idx="40">
                  <c:v>脾胃科消化科合并</c:v>
                </c:pt>
                <c:pt idx="41">
                  <c:v>呼吸内科</c:v>
                </c:pt>
                <c:pt idx="42">
                  <c:v>内分泌科</c:v>
                </c:pt>
                <c:pt idx="43">
                  <c:v>妇二科</c:v>
                </c:pt>
                <c:pt idx="44">
                  <c:v>小儿推拿科</c:v>
                </c:pt>
                <c:pt idx="45">
                  <c:v>妇科</c:v>
                </c:pt>
                <c:pt idx="46">
                  <c:v>中医外治中心</c:v>
                </c:pt>
                <c:pt idx="47">
                  <c:v>老年医学科</c:v>
                </c:pt>
                <c:pt idx="48">
                  <c:v>普通外科</c:v>
                </c:pt>
                <c:pt idx="49">
                  <c:v>重症医学科</c:v>
                </c:pt>
                <c:pt idx="50">
                  <c:v>综合内科</c:v>
                </c:pt>
                <c:pt idx="51">
                  <c:v>美容皮肤科</c:v>
                </c:pt>
                <c:pt idx="52">
                  <c:v>神经内科</c:v>
                </c:pt>
                <c:pt idx="53">
                  <c:v>脾胃病科</c:v>
                </c:pt>
                <c:pt idx="54">
                  <c:v>肾脏内科</c:v>
                </c:pt>
                <c:pt idx="55">
                  <c:v>心血管内科</c:v>
                </c:pt>
                <c:pt idx="56">
                  <c:v>脑病三科</c:v>
                </c:pt>
                <c:pt idx="57">
                  <c:v>血液科</c:v>
                </c:pt>
                <c:pt idx="58">
                  <c:v>关节骨科</c:v>
                </c:pt>
                <c:pt idx="59">
                  <c:v>骨科</c:v>
                </c:pt>
                <c:pt idx="60">
                  <c:v>肾病科</c:v>
                </c:pt>
                <c:pt idx="61">
                  <c:v>产科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99.54061690179833</c:v>
                </c:pt>
                <c:pt idx="2">
                  <c:v>99.09554939832911</c:v>
                </c:pt>
                <c:pt idx="3">
                  <c:v>95.75834255313262</c:v>
                </c:pt>
                <c:pt idx="4">
                  <c:v>94.8430198740665</c:v>
                </c:pt>
                <c:pt idx="5">
                  <c:v>91.4866547774492</c:v>
                </c:pt>
                <c:pt idx="6">
                  <c:v>90.60730835509602</c:v>
                </c:pt>
                <c:pt idx="7">
                  <c:v>89.92177040147844</c:v>
                </c:pt>
                <c:pt idx="8">
                  <c:v>89.82837690399228</c:v>
                </c:pt>
                <c:pt idx="9">
                  <c:v>85.84064918375445</c:v>
                </c:pt>
                <c:pt idx="10">
                  <c:v>85.29975246180163</c:v>
                </c:pt>
                <c:pt idx="11">
                  <c:v>81.98690023640324</c:v>
                </c:pt>
                <c:pt idx="12">
                  <c:v>77.93006561790443</c:v>
                </c:pt>
                <c:pt idx="13">
                  <c:v>75.5205830747008</c:v>
                </c:pt>
                <c:pt idx="14">
                  <c:v>74.92924232741373</c:v>
                </c:pt>
                <c:pt idx="15">
                  <c:v>74.86115453292288</c:v>
                </c:pt>
                <c:pt idx="16">
                  <c:v>73.99812298142359</c:v>
                </c:pt>
                <c:pt idx="17">
                  <c:v>72.22056342054044</c:v>
                </c:pt>
                <c:pt idx="18">
                  <c:v>71.89227680324423</c:v>
                </c:pt>
                <c:pt idx="19">
                  <c:v>71.89192297675615</c:v>
                </c:pt>
                <c:pt idx="20">
                  <c:v>70.58635794700163</c:v>
                </c:pt>
                <c:pt idx="21">
                  <c:v>63.306399613649624</c:v>
                </c:pt>
                <c:pt idx="22">
                  <c:v>55.262767883782644</c:v>
                </c:pt>
                <c:pt idx="23">
                  <c:v>55.242545868647255</c:v>
                </c:pt>
                <c:pt idx="24">
                  <c:v>52.91583274431641</c:v>
                </c:pt>
                <c:pt idx="25">
                  <c:v>49.90584093467111</c:v>
                </c:pt>
                <c:pt idx="26">
                  <c:v>48.5671579626035</c:v>
                </c:pt>
                <c:pt idx="27">
                  <c:v>47.33138750028051</c:v>
                </c:pt>
                <c:pt idx="28">
                  <c:v>45.18519790333955</c:v>
                </c:pt>
                <c:pt idx="29">
                  <c:v>43.845789493854284</c:v>
                </c:pt>
                <c:pt idx="30">
                  <c:v>41.95064077968769</c:v>
                </c:pt>
                <c:pt idx="31">
                  <c:v>33.11457319226309</c:v>
                </c:pt>
                <c:pt idx="32">
                  <c:v>33.011195942190156</c:v>
                </c:pt>
                <c:pt idx="33">
                  <c:v>28.48241763920433</c:v>
                </c:pt>
                <c:pt idx="34">
                  <c:v>27.967074141536745</c:v>
                </c:pt>
                <c:pt idx="35">
                  <c:v>25.290448532213027</c:v>
                </c:pt>
                <c:pt idx="36">
                  <c:v>24.085710202989333</c:v>
                </c:pt>
                <c:pt idx="37">
                  <c:v>23.174932588130588</c:v>
                </c:pt>
                <c:pt idx="38">
                  <c:v>22.896089069202016</c:v>
                </c:pt>
                <c:pt idx="39">
                  <c:v>22.06750569569707</c:v>
                </c:pt>
                <c:pt idx="40">
                  <c:v>21.47630738007981</c:v>
                </c:pt>
                <c:pt idx="41">
                  <c:v>19.72802608039587</c:v>
                </c:pt>
                <c:pt idx="42">
                  <c:v>18.359671019019807</c:v>
                </c:pt>
                <c:pt idx="43">
                  <c:v>16.71577717075586</c:v>
                </c:pt>
                <c:pt idx="44">
                  <c:v>15.48466877978875</c:v>
                </c:pt>
                <c:pt idx="45">
                  <c:v>14.778151854517876</c:v>
                </c:pt>
                <c:pt idx="46">
                  <c:v>13.377481207519757</c:v>
                </c:pt>
                <c:pt idx="47">
                  <c:v>13.292497284686204</c:v>
                </c:pt>
                <c:pt idx="48">
                  <c:v>12.496831652668174</c:v>
                </c:pt>
                <c:pt idx="49">
                  <c:v>12.171547171245445</c:v>
                </c:pt>
                <c:pt idx="50">
                  <c:v>10.79478381388161</c:v>
                </c:pt>
                <c:pt idx="51">
                  <c:v>9.862404330738636</c:v>
                </c:pt>
                <c:pt idx="52">
                  <c:v>9.770375985594994</c:v>
                </c:pt>
                <c:pt idx="53">
                  <c:v>9.065229256745074</c:v>
                </c:pt>
                <c:pt idx="54">
                  <c:v>8.74857366983519</c:v>
                </c:pt>
                <c:pt idx="55">
                  <c:v>8.680729253888938</c:v>
                </c:pt>
                <c:pt idx="56">
                  <c:v>7.946978136235225</c:v>
                </c:pt>
                <c:pt idx="57">
                  <c:v>7.378532747083773</c:v>
                </c:pt>
                <c:pt idx="58">
                  <c:v>5.199011369126456</c:v>
                </c:pt>
                <c:pt idx="59">
                  <c:v>4.493101914496802</c:v>
                </c:pt>
                <c:pt idx="60">
                  <c:v>1.7066139732811063</c:v>
                </c:pt>
                <c:pt idx="61">
                  <c:v>0.2653437935245959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小儿推拿科</c:v>
                </c:pt>
                <c:pt idx="2">
                  <c:v>产科</c:v>
                </c:pt>
                <c:pt idx="3">
                  <c:v>身心医学科</c:v>
                </c:pt>
                <c:pt idx="4">
                  <c:v>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推拿科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美容皮肤科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心病四科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针灸科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血液科</c:v>
                </c:pt>
                <c:pt idx="25">
                  <c:v>肝病科</c:v>
                </c:pt>
                <c:pt idx="26">
                  <c:v>脑病二科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眼科</c:v>
                </c:pt>
                <c:pt idx="30">
                  <c:v>消化内科</c:v>
                </c:pt>
                <c:pt idx="31">
                  <c:v>耳鼻喉科</c:v>
                </c:pt>
                <c:pt idx="32">
                  <c:v>妇二科</c:v>
                </c:pt>
                <c:pt idx="33">
                  <c:v>脾胃科消化科合并</c:v>
                </c:pt>
                <c:pt idx="34">
                  <c:v>脾胃病科</c:v>
                </c:pt>
                <c:pt idx="35">
                  <c:v>儿科</c:v>
                </c:pt>
                <c:pt idx="36">
                  <c:v>肛肠科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心血管内科</c:v>
                </c:pt>
                <c:pt idx="40">
                  <c:v>肾脏内科</c:v>
                </c:pt>
                <c:pt idx="41">
                  <c:v>重症医学科</c:v>
                </c:pt>
                <c:pt idx="42">
                  <c:v>泌尿外科</c:v>
                </c:pt>
                <c:pt idx="43">
                  <c:v>乳腺甲状腺外科</c:v>
                </c:pt>
                <c:pt idx="44">
                  <c:v>东区肾病科</c:v>
                </c:pt>
                <c:pt idx="45">
                  <c:v>东区重症医学科</c:v>
                </c:pt>
                <c:pt idx="46">
                  <c:v>心病一科</c:v>
                </c:pt>
                <c:pt idx="47">
                  <c:v>普通外科</c:v>
                </c:pt>
                <c:pt idx="48">
                  <c:v>肝胆外科</c:v>
                </c:pt>
                <c:pt idx="49">
                  <c:v>心病二科</c:v>
                </c:pt>
                <c:pt idx="50">
                  <c:v>神经外科</c:v>
                </c:pt>
                <c:pt idx="51">
                  <c:v>胸外科</c:v>
                </c:pt>
                <c:pt idx="52">
                  <c:v>周围血管科</c:v>
                </c:pt>
                <c:pt idx="53">
                  <c:v>小儿骨科</c:v>
                </c:pt>
                <c:pt idx="54">
                  <c:v>运动损伤骨科</c:v>
                </c:pt>
                <c:pt idx="55">
                  <c:v>创伤骨科</c:v>
                </c:pt>
                <c:pt idx="56">
                  <c:v>脊柱骨科</c:v>
                </c:pt>
                <c:pt idx="57">
                  <c:v>显微骨科</c:v>
                </c:pt>
                <c:pt idx="58">
                  <c:v>骨科</c:v>
                </c:pt>
                <c:pt idx="59">
                  <c:v>关节骨科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12.109452613966955</c:v>
                </c:pt>
                <c:pt idx="2">
                  <c:v>6.251934682583938</c:v>
                </c:pt>
                <c:pt idx="3">
                  <c:v>5.234557279442558</c:v>
                </c:pt>
                <c:pt idx="4">
                  <c:v>2.568641718001846</c:v>
                </c:pt>
                <c:pt idx="5">
                  <c:v>2.2689183823079735</c:v>
                </c:pt>
                <c:pt idx="6">
                  <c:v>1.5987867436314716</c:v>
                </c:pt>
                <c:pt idx="7">
                  <c:v>0.9079928042456379</c:v>
                </c:pt>
                <c:pt idx="8">
                  <c:v>0.8572837909817255</c:v>
                </c:pt>
                <c:pt idx="9">
                  <c:v>0.5632620584309556</c:v>
                </c:pt>
                <c:pt idx="10">
                  <c:v>0.5089257981835612</c:v>
                </c:pt>
                <c:pt idx="11">
                  <c:v>0.48662466060670295</c:v>
                </c:pt>
                <c:pt idx="12">
                  <c:v>0.4566128232642117</c:v>
                </c:pt>
                <c:pt idx="13">
                  <c:v>0.41436446497973217</c:v>
                </c:pt>
                <c:pt idx="14">
                  <c:v>0.413188352490502</c:v>
                </c:pt>
                <c:pt idx="15">
                  <c:v>0.3582482801129743</c:v>
                </c:pt>
                <c:pt idx="16">
                  <c:v>0.34861143593358396</c:v>
                </c:pt>
                <c:pt idx="17">
                  <c:v>0.34218352374563077</c:v>
                </c:pt>
                <c:pt idx="18">
                  <c:v>0.334341266793186</c:v>
                </c:pt>
                <c:pt idx="19">
                  <c:v>0.2935397649825615</c:v>
                </c:pt>
                <c:pt idx="20">
                  <c:v>0.2935397649825615</c:v>
                </c:pt>
                <c:pt idx="21">
                  <c:v>0.284628649341477</c:v>
                </c:pt>
                <c:pt idx="22">
                  <c:v>0.279589171870921</c:v>
                </c:pt>
                <c:pt idx="23">
                  <c:v>0.2794437753162885</c:v>
                </c:pt>
                <c:pt idx="24">
                  <c:v>0.2661120173750256</c:v>
                </c:pt>
                <c:pt idx="25">
                  <c:v>0.25938440583652894</c:v>
                </c:pt>
                <c:pt idx="26">
                  <c:v>0.23041483126217574</c:v>
                </c:pt>
                <c:pt idx="27">
                  <c:v>0.2245783207946167</c:v>
                </c:pt>
                <c:pt idx="28">
                  <c:v>0.2162275403582224</c:v>
                </c:pt>
                <c:pt idx="29">
                  <c:v>0.19130871083767606</c:v>
                </c:pt>
                <c:pt idx="30">
                  <c:v>0.18366969637245348</c:v>
                </c:pt>
                <c:pt idx="31">
                  <c:v>0.1641894070572803</c:v>
                </c:pt>
                <c:pt idx="32">
                  <c:v>0.15040336028700246</c:v>
                </c:pt>
                <c:pt idx="33">
                  <c:v>0.11808271598602513</c:v>
                </c:pt>
                <c:pt idx="34">
                  <c:v>0.11808271598602513</c:v>
                </c:pt>
                <c:pt idx="35">
                  <c:v>0.11397943361542552</c:v>
                </c:pt>
                <c:pt idx="36">
                  <c:v>0.08737319848029496</c:v>
                </c:pt>
                <c:pt idx="37">
                  <c:v>0.07194574991953127</c:v>
                </c:pt>
                <c:pt idx="38">
                  <c:v>0.0651701990276926</c:v>
                </c:pt>
                <c:pt idx="39">
                  <c:v>0.05982937615000381</c:v>
                </c:pt>
                <c:pt idx="40">
                  <c:v>0.05945066177233133</c:v>
                </c:pt>
                <c:pt idx="41">
                  <c:v>0.05765534248884864</c:v>
                </c:pt>
                <c:pt idx="42">
                  <c:v>0.05484566121598539</c:v>
                </c:pt>
                <c:pt idx="43">
                  <c:v>0.05360946201651732</c:v>
                </c:pt>
                <c:pt idx="44">
                  <c:v>0.05266398437730776</c:v>
                </c:pt>
                <c:pt idx="45">
                  <c:v>0.052629446906905374</c:v>
                </c:pt>
                <c:pt idx="46">
                  <c:v>0.04446237546554385</c:v>
                </c:pt>
                <c:pt idx="47">
                  <c:v>0.03866124261448771</c:v>
                </c:pt>
                <c:pt idx="48">
                  <c:v>0.03451382476472041</c:v>
                </c:pt>
                <c:pt idx="49">
                  <c:v>0.02632304801348754</c:v>
                </c:pt>
                <c:pt idx="50">
                  <c:v>0.019423684013935547</c:v>
                </c:pt>
                <c:pt idx="51">
                  <c:v>0.014100907434185557</c:v>
                </c:pt>
                <c:pt idx="52">
                  <c:v>0.01246461941767063</c:v>
                </c:pt>
                <c:pt idx="53">
                  <c:v>0.011085552423661492</c:v>
                </c:pt>
                <c:pt idx="54">
                  <c:v>0.009004662925667845</c:v>
                </c:pt>
                <c:pt idx="55">
                  <c:v>0.008914888586514885</c:v>
                </c:pt>
                <c:pt idx="56">
                  <c:v>0.00834932075663074</c:v>
                </c:pt>
                <c:pt idx="57">
                  <c:v>0.008252490158985304</c:v>
                </c:pt>
                <c:pt idx="58">
                  <c:v>0.008183414874793734</c:v>
                </c:pt>
                <c:pt idx="59">
                  <c:v>0.007544792206280915</c:v>
                </c:pt>
                <c:pt idx="60">
                  <c:v>0.007028188589502111</c:v>
                </c:pt>
                <c:pt idx="61">
                  <c:v>0.00005335214663284707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胸外科</c:v>
                </c:pt>
                <c:pt idx="2">
                  <c:v>产科</c:v>
                </c:pt>
                <c:pt idx="3">
                  <c:v>男科</c:v>
                </c:pt>
                <c:pt idx="4">
                  <c:v>医院</c:v>
                </c:pt>
                <c:pt idx="5">
                  <c:v>内分泌科</c:v>
                </c:pt>
                <c:pt idx="6">
                  <c:v>脑病三科</c:v>
                </c:pt>
                <c:pt idx="7">
                  <c:v>运动损伤骨科</c:v>
                </c:pt>
                <c:pt idx="8">
                  <c:v>神经外科</c:v>
                </c:pt>
                <c:pt idx="9">
                  <c:v>血液科</c:v>
                </c:pt>
                <c:pt idx="10">
                  <c:v>脑病一科</c:v>
                </c:pt>
                <c:pt idx="11">
                  <c:v>肝病科</c:v>
                </c:pt>
                <c:pt idx="12">
                  <c:v>东区重症医学科</c:v>
                </c:pt>
                <c:pt idx="13">
                  <c:v>小儿推拿科</c:v>
                </c:pt>
                <c:pt idx="14">
                  <c:v>肾病科</c:v>
                </c:pt>
                <c:pt idx="15">
                  <c:v>肾脏内科</c:v>
                </c:pt>
                <c:pt idx="16">
                  <c:v>东区肾病科</c:v>
                </c:pt>
                <c:pt idx="17">
                  <c:v>脾胃病科</c:v>
                </c:pt>
                <c:pt idx="18">
                  <c:v>中医经典科</c:v>
                </c:pt>
                <c:pt idx="19">
                  <c:v>心病三科</c:v>
                </c:pt>
                <c:pt idx="20">
                  <c:v>身心医学科</c:v>
                </c:pt>
                <c:pt idx="21">
                  <c:v>妇二科</c:v>
                </c:pt>
                <c:pt idx="22">
                  <c:v>治未病中心</c:v>
                </c:pt>
                <c:pt idx="23">
                  <c:v>创伤骨科</c:v>
                </c:pt>
                <c:pt idx="24">
                  <c:v>肝胆外科</c:v>
                </c:pt>
                <c:pt idx="25">
                  <c:v>口腔科</c:v>
                </c:pt>
                <c:pt idx="26">
                  <c:v>妇科妇二科合并</c:v>
                </c:pt>
                <c:pt idx="27">
                  <c:v>老年医学科</c:v>
                </c:pt>
                <c:pt idx="28">
                  <c:v>美容皮肤科</c:v>
                </c:pt>
                <c:pt idx="29">
                  <c:v>西区重症医学科</c:v>
                </c:pt>
                <c:pt idx="30">
                  <c:v>心病一科</c:v>
                </c:pt>
                <c:pt idx="31">
                  <c:v>心血管内科</c:v>
                </c:pt>
                <c:pt idx="32">
                  <c:v>泌尿外科</c:v>
                </c:pt>
                <c:pt idx="33">
                  <c:v>儿科</c:v>
                </c:pt>
                <c:pt idx="34">
                  <c:v>脊柱骨科</c:v>
                </c:pt>
                <c:pt idx="35">
                  <c:v>耳鼻喉科</c:v>
                </c:pt>
                <c:pt idx="36">
                  <c:v>眼科</c:v>
                </c:pt>
                <c:pt idx="37">
                  <c:v>神经内科</c:v>
                </c:pt>
                <c:pt idx="38">
                  <c:v>周围血管科</c:v>
                </c:pt>
                <c:pt idx="39">
                  <c:v>心病二科</c:v>
                </c:pt>
                <c:pt idx="40">
                  <c:v>微创骨科</c:v>
                </c:pt>
                <c:pt idx="41">
                  <c:v>关节骨科</c:v>
                </c:pt>
                <c:pt idx="42">
                  <c:v>针灸科</c:v>
                </c:pt>
                <c:pt idx="43">
                  <c:v>皮肤科</c:v>
                </c:pt>
                <c:pt idx="44">
                  <c:v>推拿科</c:v>
                </c:pt>
                <c:pt idx="45">
                  <c:v>中医外治中心</c:v>
                </c:pt>
                <c:pt idx="46">
                  <c:v>肿瘤内科</c:v>
                </c:pt>
                <c:pt idx="47">
                  <c:v>脑病二科</c:v>
                </c:pt>
                <c:pt idx="48">
                  <c:v>普通外科</c:v>
                </c:pt>
                <c:pt idx="49">
                  <c:v>小儿骨科</c:v>
                </c:pt>
                <c:pt idx="50">
                  <c:v>妇科</c:v>
                </c:pt>
                <c:pt idx="51">
                  <c:v>显微骨科</c:v>
                </c:pt>
                <c:pt idx="52">
                  <c:v>消化内科</c:v>
                </c:pt>
                <c:pt idx="53">
                  <c:v>心病四科</c:v>
                </c:pt>
                <c:pt idx="54">
                  <c:v>肛肠科</c:v>
                </c:pt>
                <c:pt idx="55">
                  <c:v>呼吸内科</c:v>
                </c:pt>
                <c:pt idx="56">
                  <c:v>重症医学科</c:v>
                </c:pt>
                <c:pt idx="57">
                  <c:v>骨科</c:v>
                </c:pt>
                <c:pt idx="58">
                  <c:v>脾胃科消化科合并</c:v>
                </c:pt>
                <c:pt idx="59">
                  <c:v>综合内科</c:v>
                </c:pt>
                <c:pt idx="60">
                  <c:v>康复科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98.07323717266907</c:v>
                </c:pt>
                <c:pt idx="2">
                  <c:v>97.79844384956377</c:v>
                </c:pt>
                <c:pt idx="3">
                  <c:v>97.42229356870882</c:v>
                </c:pt>
                <c:pt idx="4">
                  <c:v>92.73815779689996</c:v>
                </c:pt>
                <c:pt idx="5">
                  <c:v>87.23618545553748</c:v>
                </c:pt>
                <c:pt idx="6">
                  <c:v>87.04596805628474</c:v>
                </c:pt>
                <c:pt idx="7">
                  <c:v>86.53284505724554</c:v>
                </c:pt>
                <c:pt idx="8">
                  <c:v>85.35139762977711</c:v>
                </c:pt>
                <c:pt idx="9">
                  <c:v>85.09113510694588</c:v>
                </c:pt>
                <c:pt idx="10">
                  <c:v>84.65002594599812</c:v>
                </c:pt>
                <c:pt idx="11">
                  <c:v>83.99108871386215</c:v>
                </c:pt>
                <c:pt idx="12">
                  <c:v>80.68807628974935</c:v>
                </c:pt>
                <c:pt idx="13">
                  <c:v>80.26921369901696</c:v>
                </c:pt>
                <c:pt idx="14">
                  <c:v>78.77027948168846</c:v>
                </c:pt>
                <c:pt idx="15">
                  <c:v>76.80538216130002</c:v>
                </c:pt>
                <c:pt idx="16">
                  <c:v>75.00104161888288</c:v>
                </c:pt>
                <c:pt idx="17">
                  <c:v>74.65332103282427</c:v>
                </c:pt>
                <c:pt idx="18">
                  <c:v>73.69513003619834</c:v>
                </c:pt>
                <c:pt idx="19">
                  <c:v>71.4824214175088</c:v>
                </c:pt>
                <c:pt idx="20">
                  <c:v>65.03426437511486</c:v>
                </c:pt>
                <c:pt idx="21">
                  <c:v>62.11051591277367</c:v>
                </c:pt>
                <c:pt idx="22">
                  <c:v>62.05241085266953</c:v>
                </c:pt>
                <c:pt idx="23">
                  <c:v>58.656497612702765</c:v>
                </c:pt>
                <c:pt idx="24">
                  <c:v>58.60048735764309</c:v>
                </c:pt>
                <c:pt idx="25">
                  <c:v>58.58392861183919</c:v>
                </c:pt>
                <c:pt idx="26">
                  <c:v>57.52562295217556</c:v>
                </c:pt>
                <c:pt idx="27">
                  <c:v>56.10386827319976</c:v>
                </c:pt>
                <c:pt idx="28">
                  <c:v>54.59699516471039</c:v>
                </c:pt>
                <c:pt idx="29">
                  <c:v>52.59049874793625</c:v>
                </c:pt>
                <c:pt idx="30">
                  <c:v>52.25481772548464</c:v>
                </c:pt>
                <c:pt idx="31">
                  <c:v>49.15336486915155</c:v>
                </c:pt>
                <c:pt idx="32">
                  <c:v>47.92288842959086</c:v>
                </c:pt>
                <c:pt idx="33">
                  <c:v>47.34170514754129</c:v>
                </c:pt>
                <c:pt idx="34">
                  <c:v>44.43113088035365</c:v>
                </c:pt>
                <c:pt idx="35">
                  <c:v>43.860314570062876</c:v>
                </c:pt>
                <c:pt idx="36">
                  <c:v>37.91545291877493</c:v>
                </c:pt>
                <c:pt idx="37">
                  <c:v>37.78642592750092</c:v>
                </c:pt>
                <c:pt idx="38">
                  <c:v>36.51307938943141</c:v>
                </c:pt>
                <c:pt idx="39">
                  <c:v>34.93329827831082</c:v>
                </c:pt>
                <c:pt idx="40">
                  <c:v>33.37540360395085</c:v>
                </c:pt>
                <c:pt idx="41">
                  <c:v>31.79185528888004</c:v>
                </c:pt>
                <c:pt idx="42">
                  <c:v>30.690353750266407</c:v>
                </c:pt>
                <c:pt idx="43">
                  <c:v>29.39185375085548</c:v>
                </c:pt>
                <c:pt idx="44">
                  <c:v>28.567262010799315</c:v>
                </c:pt>
                <c:pt idx="45">
                  <c:v>26.816714733911542</c:v>
                </c:pt>
                <c:pt idx="46">
                  <c:v>26.5801771608186</c:v>
                </c:pt>
                <c:pt idx="47">
                  <c:v>26.090672788525307</c:v>
                </c:pt>
                <c:pt idx="48">
                  <c:v>25.30762617850521</c:v>
                </c:pt>
                <c:pt idx="49">
                  <c:v>23.689485280496527</c:v>
                </c:pt>
                <c:pt idx="50">
                  <c:v>22.19051737042807</c:v>
                </c:pt>
                <c:pt idx="51">
                  <c:v>21.233695452820665</c:v>
                </c:pt>
                <c:pt idx="52">
                  <c:v>18.81286447346519</c:v>
                </c:pt>
                <c:pt idx="53">
                  <c:v>13.294588152529652</c:v>
                </c:pt>
                <c:pt idx="54">
                  <c:v>12.897392769750757</c:v>
                </c:pt>
                <c:pt idx="55">
                  <c:v>9.979172791516124</c:v>
                </c:pt>
                <c:pt idx="56">
                  <c:v>9.822050270830017</c:v>
                </c:pt>
                <c:pt idx="57">
                  <c:v>7.1829743773810515</c:v>
                </c:pt>
                <c:pt idx="58">
                  <c:v>5.863269563949907</c:v>
                </c:pt>
                <c:pt idx="59">
                  <c:v>3.690511593835908</c:v>
                </c:pt>
                <c:pt idx="60">
                  <c:v>3.147208346301772</c:v>
                </c:pt>
                <c:pt idx="61">
                  <c:v>2.995905219767792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康复科</c:v>
                </c:pt>
                <c:pt idx="2">
                  <c:v>东区重症医学科</c:v>
                </c:pt>
                <c:pt idx="3">
                  <c:v>美容皮肤科</c:v>
                </c:pt>
                <c:pt idx="4">
                  <c:v>胸外科</c:v>
                </c:pt>
                <c:pt idx="5">
                  <c:v>妇科</c:v>
                </c:pt>
                <c:pt idx="6">
                  <c:v>血液科</c:v>
                </c:pt>
                <c:pt idx="7">
                  <c:v>呼吸内科</c:v>
                </c:pt>
                <c:pt idx="8">
                  <c:v>泌尿外科</c:v>
                </c:pt>
                <c:pt idx="9">
                  <c:v>心病二科</c:v>
                </c:pt>
                <c:pt idx="10">
                  <c:v>关节骨科</c:v>
                </c:pt>
                <c:pt idx="11">
                  <c:v>消化内科</c:v>
                </c:pt>
                <c:pt idx="12">
                  <c:v>小儿骨科</c:v>
                </c:pt>
                <c:pt idx="13">
                  <c:v>口腔科</c:v>
                </c:pt>
                <c:pt idx="14">
                  <c:v>乳腺甲状腺外科</c:v>
                </c:pt>
                <c:pt idx="15">
                  <c:v>治未病中心</c:v>
                </c:pt>
                <c:pt idx="16">
                  <c:v>身心医学科</c:v>
                </c:pt>
                <c:pt idx="17">
                  <c:v>妇二科</c:v>
                </c:pt>
                <c:pt idx="18">
                  <c:v>心病四科</c:v>
                </c:pt>
                <c:pt idx="19">
                  <c:v>普通外科</c:v>
                </c:pt>
                <c:pt idx="20">
                  <c:v>显微骨科</c:v>
                </c:pt>
                <c:pt idx="21">
                  <c:v>肛肠科</c:v>
                </c:pt>
                <c:pt idx="22">
                  <c:v>西区重症医学科</c:v>
                </c:pt>
                <c:pt idx="23">
                  <c:v>心血管内科</c:v>
                </c:pt>
                <c:pt idx="24">
                  <c:v>肝病科</c:v>
                </c:pt>
                <c:pt idx="25">
                  <c:v>医院</c:v>
                </c:pt>
                <c:pt idx="26">
                  <c:v>风湿病科</c:v>
                </c:pt>
                <c:pt idx="27">
                  <c:v>肾病科</c:v>
                </c:pt>
                <c:pt idx="28">
                  <c:v>耳鼻喉科</c:v>
                </c:pt>
                <c:pt idx="29">
                  <c:v>皮肤科</c:v>
                </c:pt>
                <c:pt idx="30">
                  <c:v>针灸科</c:v>
                </c:pt>
                <c:pt idx="31">
                  <c:v>老年医学科</c:v>
                </c:pt>
                <c:pt idx="32">
                  <c:v>肾脏内科</c:v>
                </c:pt>
                <c:pt idx="33">
                  <c:v>推拿科</c:v>
                </c:pt>
                <c:pt idx="34">
                  <c:v>骨科</c:v>
                </c:pt>
                <c:pt idx="35">
                  <c:v>东区肾病科</c:v>
                </c:pt>
                <c:pt idx="36">
                  <c:v>脾胃病科</c:v>
                </c:pt>
                <c:pt idx="37">
                  <c:v>肿瘤内科</c:v>
                </c:pt>
                <c:pt idx="38">
                  <c:v>心病一科</c:v>
                </c:pt>
                <c:pt idx="39">
                  <c:v>小儿推拿科</c:v>
                </c:pt>
                <c:pt idx="40">
                  <c:v>妇科妇二科合并</c:v>
                </c:pt>
                <c:pt idx="41">
                  <c:v>创伤骨科</c:v>
                </c:pt>
                <c:pt idx="42">
                  <c:v>神经外科</c:v>
                </c:pt>
                <c:pt idx="43">
                  <c:v>脑病三科</c:v>
                </c:pt>
                <c:pt idx="44">
                  <c:v>综合内科</c:v>
                </c:pt>
                <c:pt idx="45">
                  <c:v>眼科</c:v>
                </c:pt>
                <c:pt idx="46">
                  <c:v>内分泌科</c:v>
                </c:pt>
                <c:pt idx="47">
                  <c:v>中医外治中心</c:v>
                </c:pt>
                <c:pt idx="48">
                  <c:v>肝胆外科</c:v>
                </c:pt>
                <c:pt idx="49">
                  <c:v>心病三科</c:v>
                </c:pt>
                <c:pt idx="50">
                  <c:v>脊柱骨科</c:v>
                </c:pt>
                <c:pt idx="51">
                  <c:v>重症医学科</c:v>
                </c:pt>
                <c:pt idx="52">
                  <c:v>神经内科</c:v>
                </c:pt>
                <c:pt idx="53">
                  <c:v>脾胃科消化科合并</c:v>
                </c:pt>
                <c:pt idx="54">
                  <c:v>儿科</c:v>
                </c:pt>
                <c:pt idx="55">
                  <c:v>微创骨科</c:v>
                </c:pt>
                <c:pt idx="56">
                  <c:v>中医经典科</c:v>
                </c:pt>
                <c:pt idx="57">
                  <c:v>周围血管科</c:v>
                </c:pt>
                <c:pt idx="58">
                  <c:v>脑病一科</c:v>
                </c:pt>
                <c:pt idx="59">
                  <c:v>运动损伤骨科</c:v>
                </c:pt>
                <c:pt idx="60">
                  <c:v>产科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98.06069488921588</c:v>
                </c:pt>
                <c:pt idx="2">
                  <c:v>91.04884302949812</c:v>
                </c:pt>
                <c:pt idx="3">
                  <c:v>89.48432890436416</c:v>
                </c:pt>
                <c:pt idx="4">
                  <c:v>85.2119785802839</c:v>
                </c:pt>
                <c:pt idx="5">
                  <c:v>85.13635757039731</c:v>
                </c:pt>
                <c:pt idx="6">
                  <c:v>81.92107951037313</c:v>
                </c:pt>
                <c:pt idx="7">
                  <c:v>81.8178157082868</c:v>
                </c:pt>
                <c:pt idx="8">
                  <c:v>77.8574011708575</c:v>
                </c:pt>
                <c:pt idx="9">
                  <c:v>77.5576340889545</c:v>
                </c:pt>
                <c:pt idx="10">
                  <c:v>77.39459464535098</c:v>
                </c:pt>
                <c:pt idx="11">
                  <c:v>75.96295569489591</c:v>
                </c:pt>
                <c:pt idx="12">
                  <c:v>75.84410874995424</c:v>
                </c:pt>
                <c:pt idx="13">
                  <c:v>69.61015825979496</c:v>
                </c:pt>
                <c:pt idx="14">
                  <c:v>69.09763353517258</c:v>
                </c:pt>
                <c:pt idx="15">
                  <c:v>69.09301823542566</c:v>
                </c:pt>
                <c:pt idx="16">
                  <c:v>68.2267942754019</c:v>
                </c:pt>
                <c:pt idx="17">
                  <c:v>67.5947918734867</c:v>
                </c:pt>
                <c:pt idx="18">
                  <c:v>66.98949689755108</c:v>
                </c:pt>
                <c:pt idx="19">
                  <c:v>66.47137073125043</c:v>
                </c:pt>
                <c:pt idx="20">
                  <c:v>65.51859808557587</c:v>
                </c:pt>
                <c:pt idx="21">
                  <c:v>65.21463756206404</c:v>
                </c:pt>
                <c:pt idx="22">
                  <c:v>63.33740182647715</c:v>
                </c:pt>
                <c:pt idx="23">
                  <c:v>63.131429834894426</c:v>
                </c:pt>
                <c:pt idx="24">
                  <c:v>61.68618338927887</c:v>
                </c:pt>
                <c:pt idx="25">
                  <c:v>58.009737382172425</c:v>
                </c:pt>
                <c:pt idx="26">
                  <c:v>53.87721814297643</c:v>
                </c:pt>
                <c:pt idx="27">
                  <c:v>52.63327757970656</c:v>
                </c:pt>
                <c:pt idx="28">
                  <c:v>51.37064008754038</c:v>
                </c:pt>
                <c:pt idx="29">
                  <c:v>51.298432542793215</c:v>
                </c:pt>
                <c:pt idx="30">
                  <c:v>51.14152311131228</c:v>
                </c:pt>
                <c:pt idx="31">
                  <c:v>50.794977021007924</c:v>
                </c:pt>
                <c:pt idx="32">
                  <c:v>50.11333375178647</c:v>
                </c:pt>
                <c:pt idx="33">
                  <c:v>49.92528119798029</c:v>
                </c:pt>
                <c:pt idx="34">
                  <c:v>48.8472586801201</c:v>
                </c:pt>
                <c:pt idx="35">
                  <c:v>44.54069069670471</c:v>
                </c:pt>
                <c:pt idx="36">
                  <c:v>41.47279439935782</c:v>
                </c:pt>
                <c:pt idx="37">
                  <c:v>39.08381632826858</c:v>
                </c:pt>
                <c:pt idx="38">
                  <c:v>39.03749289610377</c:v>
                </c:pt>
                <c:pt idx="39">
                  <c:v>39.032111617894095</c:v>
                </c:pt>
                <c:pt idx="40">
                  <c:v>35.26943852831061</c:v>
                </c:pt>
                <c:pt idx="41">
                  <c:v>31.10893807917168</c:v>
                </c:pt>
                <c:pt idx="42">
                  <c:v>28.34266452041073</c:v>
                </c:pt>
                <c:pt idx="43">
                  <c:v>27.15762487209406</c:v>
                </c:pt>
                <c:pt idx="44">
                  <c:v>26.098170521758128</c:v>
                </c:pt>
                <c:pt idx="45">
                  <c:v>25.12931598436014</c:v>
                </c:pt>
                <c:pt idx="46">
                  <c:v>25.09125607200249</c:v>
                </c:pt>
                <c:pt idx="47">
                  <c:v>25.00401413596187</c:v>
                </c:pt>
                <c:pt idx="48">
                  <c:v>24.516700294567883</c:v>
                </c:pt>
                <c:pt idx="49">
                  <c:v>21.227604116002556</c:v>
                </c:pt>
                <c:pt idx="50">
                  <c:v>20.996519549010856</c:v>
                </c:pt>
                <c:pt idx="51">
                  <c:v>20.049461214697615</c:v>
                </c:pt>
                <c:pt idx="52">
                  <c:v>16.84056735307614</c:v>
                </c:pt>
                <c:pt idx="53">
                  <c:v>14.970780799490344</c:v>
                </c:pt>
                <c:pt idx="54">
                  <c:v>12.716986492477002</c:v>
                </c:pt>
                <c:pt idx="55">
                  <c:v>10.170778852305434</c:v>
                </c:pt>
                <c:pt idx="56">
                  <c:v>7.014008734700788</c:v>
                </c:pt>
                <c:pt idx="57">
                  <c:v>5.73000441061172</c:v>
                </c:pt>
                <c:pt idx="58">
                  <c:v>5.103264719841141</c:v>
                </c:pt>
                <c:pt idx="59">
                  <c:v>4.309820009540751</c:v>
                </c:pt>
                <c:pt idx="60">
                  <c:v>3.2477925825518845</c:v>
                </c:pt>
                <c:pt idx="61">
                  <c:v>3.040322963560533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周围血管科</c:v>
                </c:pt>
                <c:pt idx="2">
                  <c:v>美容皮肤科</c:v>
                </c:pt>
                <c:pt idx="3">
                  <c:v>运动损伤骨科</c:v>
                </c:pt>
                <c:pt idx="4">
                  <c:v>产科</c:v>
                </c:pt>
                <c:pt idx="5">
                  <c:v>创伤骨科</c:v>
                </c:pt>
                <c:pt idx="6">
                  <c:v>泌尿外科</c:v>
                </c:pt>
                <c:pt idx="7">
                  <c:v>肾脏内科</c:v>
                </c:pt>
                <c:pt idx="8">
                  <c:v>口腔科</c:v>
                </c:pt>
                <c:pt idx="9">
                  <c:v>身心医学科</c:v>
                </c:pt>
                <c:pt idx="10">
                  <c:v>心病二科</c:v>
                </c:pt>
                <c:pt idx="11">
                  <c:v>心病一科</c:v>
                </c:pt>
                <c:pt idx="12">
                  <c:v>微创骨科</c:v>
                </c:pt>
                <c:pt idx="13">
                  <c:v>血液科</c:v>
                </c:pt>
                <c:pt idx="14">
                  <c:v>乳腺甲状腺外科</c:v>
                </c:pt>
                <c:pt idx="15">
                  <c:v>西区重症医学科</c:v>
                </c:pt>
                <c:pt idx="16">
                  <c:v>眼科</c:v>
                </c:pt>
                <c:pt idx="17">
                  <c:v>中医外治中心</c:v>
                </c:pt>
                <c:pt idx="18">
                  <c:v>胸外科</c:v>
                </c:pt>
                <c:pt idx="19">
                  <c:v>治未病中心</c:v>
                </c:pt>
                <c:pt idx="20">
                  <c:v>康复科</c:v>
                </c:pt>
                <c:pt idx="21">
                  <c:v>重症医学科</c:v>
                </c:pt>
                <c:pt idx="22">
                  <c:v>呼吸内科</c:v>
                </c:pt>
                <c:pt idx="23">
                  <c:v>肿瘤内科</c:v>
                </c:pt>
                <c:pt idx="24">
                  <c:v>老年医学科</c:v>
                </c:pt>
                <c:pt idx="25">
                  <c:v>普通外科</c:v>
                </c:pt>
                <c:pt idx="26">
                  <c:v>肾病科</c:v>
                </c:pt>
                <c:pt idx="27">
                  <c:v>神经内科</c:v>
                </c:pt>
                <c:pt idx="28">
                  <c:v>脾胃科消化科合并</c:v>
                </c:pt>
                <c:pt idx="29">
                  <c:v>妇科妇二科合并</c:v>
                </c:pt>
                <c:pt idx="30">
                  <c:v>肛肠科</c:v>
                </c:pt>
                <c:pt idx="31">
                  <c:v>妇科</c:v>
                </c:pt>
                <c:pt idx="32">
                  <c:v>肝胆外科</c:v>
                </c:pt>
                <c:pt idx="33">
                  <c:v>儿科</c:v>
                </c:pt>
                <c:pt idx="34">
                  <c:v>脊柱骨科</c:v>
                </c:pt>
                <c:pt idx="35">
                  <c:v>脾胃病科</c:v>
                </c:pt>
                <c:pt idx="36">
                  <c:v>妇二科</c:v>
                </c:pt>
                <c:pt idx="37">
                  <c:v>东区肾病科</c:v>
                </c:pt>
                <c:pt idx="38">
                  <c:v>内分泌科</c:v>
                </c:pt>
                <c:pt idx="39">
                  <c:v>脑病一科</c:v>
                </c:pt>
                <c:pt idx="40">
                  <c:v>心病三科</c:v>
                </c:pt>
                <c:pt idx="41">
                  <c:v>皮肤科</c:v>
                </c:pt>
                <c:pt idx="42">
                  <c:v>耳鼻喉科</c:v>
                </c:pt>
                <c:pt idx="43">
                  <c:v>东区重症医学科</c:v>
                </c:pt>
                <c:pt idx="44">
                  <c:v>关节骨科</c:v>
                </c:pt>
                <c:pt idx="45">
                  <c:v>心血管内科</c:v>
                </c:pt>
                <c:pt idx="46">
                  <c:v>消化内科</c:v>
                </c:pt>
                <c:pt idx="47">
                  <c:v>脑病二科</c:v>
                </c:pt>
                <c:pt idx="48">
                  <c:v>风湿病科</c:v>
                </c:pt>
                <c:pt idx="49">
                  <c:v>小儿骨科</c:v>
                </c:pt>
                <c:pt idx="50">
                  <c:v>推拿科</c:v>
                </c:pt>
                <c:pt idx="51">
                  <c:v>小儿推拿科</c:v>
                </c:pt>
                <c:pt idx="52">
                  <c:v>显微骨科</c:v>
                </c:pt>
                <c:pt idx="53">
                  <c:v>男科</c:v>
                </c:pt>
                <c:pt idx="54">
                  <c:v>针灸科</c:v>
                </c:pt>
                <c:pt idx="55">
                  <c:v>中医经典科</c:v>
                </c:pt>
                <c:pt idx="56">
                  <c:v>综合内科</c:v>
                </c:pt>
                <c:pt idx="57">
                  <c:v>神经外科</c:v>
                </c:pt>
                <c:pt idx="58">
                  <c:v>脑病三科</c:v>
                </c:pt>
                <c:pt idx="59">
                  <c:v>心病四科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99.66648469008723</c:v>
                </c:pt>
                <c:pt idx="2">
                  <c:v>98.15553339691832</c:v>
                </c:pt>
                <c:pt idx="3">
                  <c:v>97.9448615556275</c:v>
                </c:pt>
                <c:pt idx="4">
                  <c:v>93.24867485953172</c:v>
                </c:pt>
                <c:pt idx="5">
                  <c:v>93.19800633713243</c:v>
                </c:pt>
                <c:pt idx="6">
                  <c:v>91.81914109880553</c:v>
                </c:pt>
                <c:pt idx="7">
                  <c:v>90.93526980434041</c:v>
                </c:pt>
                <c:pt idx="8">
                  <c:v>90.37719565268671</c:v>
                </c:pt>
                <c:pt idx="9">
                  <c:v>88.2694404175427</c:v>
                </c:pt>
                <c:pt idx="10">
                  <c:v>86.18907402040459</c:v>
                </c:pt>
                <c:pt idx="11">
                  <c:v>84.79148631596573</c:v>
                </c:pt>
                <c:pt idx="12">
                  <c:v>83.14773720849465</c:v>
                </c:pt>
                <c:pt idx="13">
                  <c:v>81.06548225772094</c:v>
                </c:pt>
                <c:pt idx="14">
                  <c:v>78.67354837335468</c:v>
                </c:pt>
                <c:pt idx="15">
                  <c:v>76.34219819628925</c:v>
                </c:pt>
                <c:pt idx="16">
                  <c:v>76.33449322810328</c:v>
                </c:pt>
                <c:pt idx="17">
                  <c:v>76.12061782606958</c:v>
                </c:pt>
                <c:pt idx="18">
                  <c:v>74.62010780505274</c:v>
                </c:pt>
                <c:pt idx="19">
                  <c:v>72.55580903414179</c:v>
                </c:pt>
                <c:pt idx="20">
                  <c:v>72.31216157792598</c:v>
                </c:pt>
                <c:pt idx="21">
                  <c:v>71.38612619619886</c:v>
                </c:pt>
                <c:pt idx="22">
                  <c:v>71.19055799516137</c:v>
                </c:pt>
                <c:pt idx="23">
                  <c:v>70.93129561313516</c:v>
                </c:pt>
                <c:pt idx="24">
                  <c:v>70.49748310132351</c:v>
                </c:pt>
                <c:pt idx="25">
                  <c:v>69.48707365992219</c:v>
                </c:pt>
                <c:pt idx="26">
                  <c:v>69.33634680884064</c:v>
                </c:pt>
                <c:pt idx="27">
                  <c:v>64.33138660953496</c:v>
                </c:pt>
                <c:pt idx="28">
                  <c:v>64.30040919166211</c:v>
                </c:pt>
                <c:pt idx="29">
                  <c:v>62.18332425925921</c:v>
                </c:pt>
                <c:pt idx="30">
                  <c:v>61.266735307900895</c:v>
                </c:pt>
                <c:pt idx="31">
                  <c:v>60.91962644129776</c:v>
                </c:pt>
                <c:pt idx="32">
                  <c:v>58.58815758209982</c:v>
                </c:pt>
                <c:pt idx="33">
                  <c:v>57.53515788947167</c:v>
                </c:pt>
                <c:pt idx="34">
                  <c:v>56.36261338076046</c:v>
                </c:pt>
                <c:pt idx="35">
                  <c:v>53.450786033095014</c:v>
                </c:pt>
                <c:pt idx="36">
                  <c:v>51.562250743568015</c:v>
                </c:pt>
                <c:pt idx="37">
                  <c:v>44.098776530055744</c:v>
                </c:pt>
                <c:pt idx="38">
                  <c:v>42.91080945478296</c:v>
                </c:pt>
                <c:pt idx="39">
                  <c:v>42.89463616231315</c:v>
                </c:pt>
                <c:pt idx="40">
                  <c:v>41.28192144573976</c:v>
                </c:pt>
                <c:pt idx="41">
                  <c:v>40.70176701966789</c:v>
                </c:pt>
                <c:pt idx="42">
                  <c:v>32.302279651102566</c:v>
                </c:pt>
                <c:pt idx="43">
                  <c:v>32.08031342966238</c:v>
                </c:pt>
                <c:pt idx="44">
                  <c:v>28.034202163850406</c:v>
                </c:pt>
                <c:pt idx="45">
                  <c:v>27.960457561459187</c:v>
                </c:pt>
                <c:pt idx="46">
                  <c:v>27.82435776489665</c:v>
                </c:pt>
                <c:pt idx="47">
                  <c:v>27.283215389790826</c:v>
                </c:pt>
                <c:pt idx="48">
                  <c:v>25.997484444935864</c:v>
                </c:pt>
                <c:pt idx="49">
                  <c:v>25.197067679866528</c:v>
                </c:pt>
                <c:pt idx="50">
                  <c:v>24.92555204898993</c:v>
                </c:pt>
                <c:pt idx="51">
                  <c:v>21.018574997909525</c:v>
                </c:pt>
                <c:pt idx="52">
                  <c:v>20.83843628384026</c:v>
                </c:pt>
                <c:pt idx="53">
                  <c:v>16.490889840545258</c:v>
                </c:pt>
                <c:pt idx="54">
                  <c:v>15.32470661131524</c:v>
                </c:pt>
                <c:pt idx="55">
                  <c:v>9.18511891824034</c:v>
                </c:pt>
                <c:pt idx="56">
                  <c:v>8.931635398720612</c:v>
                </c:pt>
                <c:pt idx="57">
                  <c:v>8.252271395325742</c:v>
                </c:pt>
                <c:pt idx="58">
                  <c:v>4.6223919555445185</c:v>
                </c:pt>
                <c:pt idx="59">
                  <c:v>0.7877190240341239</c:v>
                </c:pt>
                <c:pt idx="60">
                  <c:v>0.46296234304910827</c:v>
                </c:pt>
                <c:pt idx="61">
                  <c:v>0.3250304449800502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检查检验收入占比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检查检验收入占比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康复科</c:v>
                </c:pt>
                <c:pt idx="2">
                  <c:v>小儿推拿科</c:v>
                </c:pt>
                <c:pt idx="3">
                  <c:v>神经内科</c:v>
                </c:pt>
                <c:pt idx="4">
                  <c:v>乳腺甲状腺外科</c:v>
                </c:pt>
                <c:pt idx="5">
                  <c:v>普通外科</c:v>
                </c:pt>
                <c:pt idx="6">
                  <c:v>脑病二科</c:v>
                </c:pt>
                <c:pt idx="7">
                  <c:v>中医外治中心</c:v>
                </c:pt>
                <c:pt idx="8">
                  <c:v>肝胆外科</c:v>
                </c:pt>
                <c:pt idx="9">
                  <c:v>心病一科</c:v>
                </c:pt>
                <c:pt idx="10">
                  <c:v>皮肤科</c:v>
                </c:pt>
                <c:pt idx="11">
                  <c:v>脾胃科消化科合并</c:v>
                </c:pt>
                <c:pt idx="12">
                  <c:v>脊柱骨科</c:v>
                </c:pt>
                <c:pt idx="13">
                  <c:v>西区重症医学科</c:v>
                </c:pt>
                <c:pt idx="14">
                  <c:v>综合内科</c:v>
                </c:pt>
                <c:pt idx="15">
                  <c:v>胸外科</c:v>
                </c:pt>
                <c:pt idx="16">
                  <c:v>心病二科</c:v>
                </c:pt>
                <c:pt idx="17">
                  <c:v>周围血管科</c:v>
                </c:pt>
                <c:pt idx="18">
                  <c:v>微创骨科</c:v>
                </c:pt>
                <c:pt idx="19">
                  <c:v>风湿病科</c:v>
                </c:pt>
                <c:pt idx="20">
                  <c:v>身心医学科</c:v>
                </c:pt>
                <c:pt idx="21">
                  <c:v>儿科</c:v>
                </c:pt>
                <c:pt idx="22">
                  <c:v>脑病一科</c:v>
                </c:pt>
                <c:pt idx="23">
                  <c:v>血液科</c:v>
                </c:pt>
                <c:pt idx="24">
                  <c:v>眼科</c:v>
                </c:pt>
                <c:pt idx="25">
                  <c:v>呼吸内科</c:v>
                </c:pt>
                <c:pt idx="26">
                  <c:v>运动损伤骨科</c:v>
                </c:pt>
                <c:pt idx="27">
                  <c:v>耳鼻喉科</c:v>
                </c:pt>
                <c:pt idx="28">
                  <c:v>内分泌科</c:v>
                </c:pt>
                <c:pt idx="29">
                  <c:v>脾胃病科</c:v>
                </c:pt>
                <c:pt idx="30">
                  <c:v>肛肠科</c:v>
                </c:pt>
                <c:pt idx="31">
                  <c:v>肿瘤内科</c:v>
                </c:pt>
                <c:pt idx="32">
                  <c:v>中医经典科</c:v>
                </c:pt>
                <c:pt idx="33">
                  <c:v>重症医学科</c:v>
                </c:pt>
                <c:pt idx="34">
                  <c:v>口腔科</c:v>
                </c:pt>
                <c:pt idx="35">
                  <c:v>脑病三科</c:v>
                </c:pt>
                <c:pt idx="36">
                  <c:v>治未病中心</c:v>
                </c:pt>
                <c:pt idx="37">
                  <c:v>针灸科</c:v>
                </c:pt>
                <c:pt idx="38">
                  <c:v>老年医学科</c:v>
                </c:pt>
                <c:pt idx="39">
                  <c:v>美容皮肤科</c:v>
                </c:pt>
                <c:pt idx="40">
                  <c:v>妇科</c:v>
                </c:pt>
                <c:pt idx="41">
                  <c:v>男科</c:v>
                </c:pt>
                <c:pt idx="42">
                  <c:v>心病四科</c:v>
                </c:pt>
                <c:pt idx="43">
                  <c:v>消化内科</c:v>
                </c:pt>
                <c:pt idx="44">
                  <c:v>骨科</c:v>
                </c:pt>
                <c:pt idx="45">
                  <c:v>创伤骨科</c:v>
                </c:pt>
                <c:pt idx="46">
                  <c:v>心血管内科</c:v>
                </c:pt>
                <c:pt idx="47">
                  <c:v>妇二科</c:v>
                </c:pt>
                <c:pt idx="48">
                  <c:v>推拿科</c:v>
                </c:pt>
                <c:pt idx="49">
                  <c:v>妇科妇二科合并</c:v>
                </c:pt>
                <c:pt idx="50">
                  <c:v>关节骨科</c:v>
                </c:pt>
                <c:pt idx="51">
                  <c:v>肾脏内科</c:v>
                </c:pt>
                <c:pt idx="52">
                  <c:v>东区肾病科</c:v>
                </c:pt>
                <c:pt idx="53">
                  <c:v>肝病科</c:v>
                </c:pt>
                <c:pt idx="54">
                  <c:v>东区重症医学科</c:v>
                </c:pt>
                <c:pt idx="55">
                  <c:v>心病三科</c:v>
                </c:pt>
                <c:pt idx="56">
                  <c:v>肾病科</c:v>
                </c:pt>
                <c:pt idx="57">
                  <c:v>泌尿外科</c:v>
                </c:pt>
                <c:pt idx="58">
                  <c:v>产科</c:v>
                </c:pt>
                <c:pt idx="59">
                  <c:v>显微骨科</c:v>
                </c:pt>
                <c:pt idx="60">
                  <c:v>小儿骨科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60.53439460103135</c:v>
                </c:pt>
                <c:pt idx="2">
                  <c:v>46.94827201210282</c:v>
                </c:pt>
                <c:pt idx="3">
                  <c:v>41.530232278086146</c:v>
                </c:pt>
                <c:pt idx="4">
                  <c:v>38.08782237053878</c:v>
                </c:pt>
                <c:pt idx="5">
                  <c:v>34.46600981055715</c:v>
                </c:pt>
                <c:pt idx="6">
                  <c:v>31.90319641401527</c:v>
                </c:pt>
                <c:pt idx="7">
                  <c:v>24.29610135803554</c:v>
                </c:pt>
                <c:pt idx="8">
                  <c:v>18.702426363293558</c:v>
                </c:pt>
                <c:pt idx="9">
                  <c:v>14.604129185570022</c:v>
                </c:pt>
                <c:pt idx="10">
                  <c:v>14.05106482821986</c:v>
                </c:pt>
                <c:pt idx="11">
                  <c:v>12.905124554742986</c:v>
                </c:pt>
                <c:pt idx="12">
                  <c:v>11.207926771766212</c:v>
                </c:pt>
                <c:pt idx="13">
                  <c:v>11.13215264918863</c:v>
                </c:pt>
                <c:pt idx="14">
                  <c:v>11.088605868252907</c:v>
                </c:pt>
                <c:pt idx="15">
                  <c:v>10.622615295788279</c:v>
                </c:pt>
                <c:pt idx="16">
                  <c:v>10.466023025448012</c:v>
                </c:pt>
                <c:pt idx="17">
                  <c:v>10.360119269610587</c:v>
                </c:pt>
                <c:pt idx="18">
                  <c:v>10.26043964141793</c:v>
                </c:pt>
                <c:pt idx="19">
                  <c:v>9.93937379816937</c:v>
                </c:pt>
                <c:pt idx="20">
                  <c:v>9.732630862124978</c:v>
                </c:pt>
                <c:pt idx="21">
                  <c:v>9.668981660519345</c:v>
                </c:pt>
                <c:pt idx="22">
                  <c:v>9.425340742499213</c:v>
                </c:pt>
                <c:pt idx="23">
                  <c:v>9.358357084851491</c:v>
                </c:pt>
                <c:pt idx="24">
                  <c:v>9.002974332602191</c:v>
                </c:pt>
                <c:pt idx="25">
                  <c:v>8.918079161858362</c:v>
                </c:pt>
                <c:pt idx="26">
                  <c:v>8.906934449766357</c:v>
                </c:pt>
                <c:pt idx="27">
                  <c:v>8.732909368858262</c:v>
                </c:pt>
                <c:pt idx="28">
                  <c:v>8.543098367609831</c:v>
                </c:pt>
                <c:pt idx="29">
                  <c:v>7.958073661614654</c:v>
                </c:pt>
                <c:pt idx="30">
                  <c:v>7.602449152537079</c:v>
                </c:pt>
                <c:pt idx="31">
                  <c:v>7.574313377563116</c:v>
                </c:pt>
                <c:pt idx="32">
                  <c:v>7.029291953932607</c:v>
                </c:pt>
                <c:pt idx="33">
                  <c:v>6.655023315324342</c:v>
                </c:pt>
                <c:pt idx="34">
                  <c:v>6.549455755679997</c:v>
                </c:pt>
                <c:pt idx="35">
                  <c:v>6.25828292102362</c:v>
                </c:pt>
                <c:pt idx="36">
                  <c:v>6.096396448032965</c:v>
                </c:pt>
                <c:pt idx="37">
                  <c:v>6.005014540099633</c:v>
                </c:pt>
                <c:pt idx="38">
                  <c:v>5.676733319048152</c:v>
                </c:pt>
                <c:pt idx="39">
                  <c:v>5.615338474171233</c:v>
                </c:pt>
                <c:pt idx="40">
                  <c:v>5.531590900157255</c:v>
                </c:pt>
                <c:pt idx="41">
                  <c:v>5.170376599814411</c:v>
                </c:pt>
                <c:pt idx="42">
                  <c:v>5.138740248620537</c:v>
                </c:pt>
                <c:pt idx="43">
                  <c:v>5.1274964302030055</c:v>
                </c:pt>
                <c:pt idx="44">
                  <c:v>5.101670118942869</c:v>
                </c:pt>
                <c:pt idx="45">
                  <c:v>4.958659817985361</c:v>
                </c:pt>
                <c:pt idx="46">
                  <c:v>4.934029962964108</c:v>
                </c:pt>
                <c:pt idx="47">
                  <c:v>4.868828230971358</c:v>
                </c:pt>
                <c:pt idx="48">
                  <c:v>4.816187806216654</c:v>
                </c:pt>
                <c:pt idx="49">
                  <c:v>4.7500017345438605</c:v>
                </c:pt>
                <c:pt idx="50">
                  <c:v>4.658747080651195</c:v>
                </c:pt>
                <c:pt idx="51">
                  <c:v>4.514101414124092</c:v>
                </c:pt>
                <c:pt idx="52">
                  <c:v>4.25673380961774</c:v>
                </c:pt>
                <c:pt idx="53">
                  <c:v>4.058447668016109</c:v>
                </c:pt>
                <c:pt idx="54">
                  <c:v>4.026919469017403</c:v>
                </c:pt>
                <c:pt idx="55">
                  <c:v>3.960830626862071</c:v>
                </c:pt>
                <c:pt idx="56">
                  <c:v>3.7898571043742377</c:v>
                </c:pt>
                <c:pt idx="57">
                  <c:v>3.7242099724616775</c:v>
                </c:pt>
                <c:pt idx="58">
                  <c:v>3.7190602052604103</c:v>
                </c:pt>
                <c:pt idx="59">
                  <c:v>3.620935192051931</c:v>
                </c:pt>
                <c:pt idx="60">
                  <c:v>3.6205976592844853</c:v>
                </c:pt>
                <c:pt idx="61">
                  <c:v>3.5211953084745398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身心医学科</c:v>
                </c:pt>
                <c:pt idx="2">
                  <c:v>口腔科</c:v>
                </c:pt>
                <c:pt idx="3">
                  <c:v>妇科</c:v>
                </c:pt>
                <c:pt idx="4">
                  <c:v>显微骨科</c:v>
                </c:pt>
                <c:pt idx="5">
                  <c:v>运动损伤骨科</c:v>
                </c:pt>
                <c:pt idx="6">
                  <c:v>乳腺甲状腺外科</c:v>
                </c:pt>
                <c:pt idx="7">
                  <c:v>重症医学科</c:v>
                </c:pt>
                <c:pt idx="8">
                  <c:v>关节骨科</c:v>
                </c:pt>
                <c:pt idx="9">
                  <c:v>神经内科</c:v>
                </c:pt>
                <c:pt idx="10">
                  <c:v>妇二科</c:v>
                </c:pt>
                <c:pt idx="11">
                  <c:v>肿瘤内科</c:v>
                </c:pt>
                <c:pt idx="12">
                  <c:v>综合内科</c:v>
                </c:pt>
                <c:pt idx="13">
                  <c:v>儿科</c:v>
                </c:pt>
                <c:pt idx="14">
                  <c:v>周围血管科</c:v>
                </c:pt>
                <c:pt idx="15">
                  <c:v>呼吸内科</c:v>
                </c:pt>
                <c:pt idx="16">
                  <c:v>针灸科</c:v>
                </c:pt>
                <c:pt idx="17">
                  <c:v>中医经典科</c:v>
                </c:pt>
                <c:pt idx="18">
                  <c:v>消化内科</c:v>
                </c:pt>
                <c:pt idx="19">
                  <c:v>眼科</c:v>
                </c:pt>
                <c:pt idx="20">
                  <c:v>脾胃科消化科合并</c:v>
                </c:pt>
                <c:pt idx="21">
                  <c:v>心病二科</c:v>
                </c:pt>
                <c:pt idx="22">
                  <c:v>胸外科</c:v>
                </c:pt>
                <c:pt idx="23">
                  <c:v>耳鼻喉科</c:v>
                </c:pt>
                <c:pt idx="24">
                  <c:v>医院</c:v>
                </c:pt>
                <c:pt idx="25">
                  <c:v>心血管内科</c:v>
                </c:pt>
                <c:pt idx="26">
                  <c:v>小儿推拿科</c:v>
                </c:pt>
                <c:pt idx="27">
                  <c:v>骨科</c:v>
                </c:pt>
                <c:pt idx="28">
                  <c:v>微创骨科</c:v>
                </c:pt>
                <c:pt idx="29">
                  <c:v>神经外科</c:v>
                </c:pt>
                <c:pt idx="30">
                  <c:v>中医外治中心</c:v>
                </c:pt>
                <c:pt idx="31">
                  <c:v>治未病中心</c:v>
                </c:pt>
                <c:pt idx="32">
                  <c:v>东区肾病科</c:v>
                </c:pt>
                <c:pt idx="33">
                  <c:v>血液科</c:v>
                </c:pt>
                <c:pt idx="34">
                  <c:v>普通外科</c:v>
                </c:pt>
                <c:pt idx="35">
                  <c:v>内分泌科</c:v>
                </c:pt>
                <c:pt idx="36">
                  <c:v>男科</c:v>
                </c:pt>
                <c:pt idx="37">
                  <c:v>泌尿外科</c:v>
                </c:pt>
                <c:pt idx="38">
                  <c:v>心病三科</c:v>
                </c:pt>
                <c:pt idx="39">
                  <c:v>心病四科</c:v>
                </c:pt>
                <c:pt idx="40">
                  <c:v>肾脏内科</c:v>
                </c:pt>
                <c:pt idx="41">
                  <c:v>创伤骨科</c:v>
                </c:pt>
                <c:pt idx="42">
                  <c:v>推拿科</c:v>
                </c:pt>
                <c:pt idx="43">
                  <c:v>老年医学科</c:v>
                </c:pt>
                <c:pt idx="44">
                  <c:v>小儿骨科</c:v>
                </c:pt>
                <c:pt idx="45">
                  <c:v>西区重症医学科</c:v>
                </c:pt>
                <c:pt idx="46">
                  <c:v>风湿病科</c:v>
                </c:pt>
                <c:pt idx="47">
                  <c:v>肛肠科</c:v>
                </c:pt>
                <c:pt idx="48">
                  <c:v>美容皮肤科</c:v>
                </c:pt>
                <c:pt idx="49">
                  <c:v>妇科妇二科合并</c:v>
                </c:pt>
                <c:pt idx="50">
                  <c:v>脊柱骨科</c:v>
                </c:pt>
                <c:pt idx="51">
                  <c:v>脑病二科</c:v>
                </c:pt>
                <c:pt idx="52">
                  <c:v>皮肤科</c:v>
                </c:pt>
                <c:pt idx="53">
                  <c:v>肝胆外科</c:v>
                </c:pt>
                <c:pt idx="54">
                  <c:v>脑病三科</c:v>
                </c:pt>
                <c:pt idx="55">
                  <c:v>脾胃病科</c:v>
                </c:pt>
                <c:pt idx="56">
                  <c:v>肾病科</c:v>
                </c:pt>
                <c:pt idx="57">
                  <c:v>肝病科</c:v>
                </c:pt>
                <c:pt idx="58">
                  <c:v>东区重症医学科</c:v>
                </c:pt>
                <c:pt idx="59">
                  <c:v>脑病一科</c:v>
                </c:pt>
                <c:pt idx="60">
                  <c:v>产科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33.966302820937706</c:v>
                </c:pt>
                <c:pt idx="2">
                  <c:v>26.564571520318527</c:v>
                </c:pt>
                <c:pt idx="3">
                  <c:v>14.873350148122322</c:v>
                </c:pt>
                <c:pt idx="4">
                  <c:v>14.538962516251022</c:v>
                </c:pt>
                <c:pt idx="5">
                  <c:v>13.914380757093769</c:v>
                </c:pt>
                <c:pt idx="6">
                  <c:v>8.764038298190611</c:v>
                </c:pt>
                <c:pt idx="7">
                  <c:v>8.386090711845913</c:v>
                </c:pt>
                <c:pt idx="8">
                  <c:v>7.275739827187341</c:v>
                </c:pt>
                <c:pt idx="9">
                  <c:v>7.256263962782248</c:v>
                </c:pt>
                <c:pt idx="10">
                  <c:v>6.840691293175675</c:v>
                </c:pt>
                <c:pt idx="11">
                  <c:v>6.6713878362846994</c:v>
                </c:pt>
                <c:pt idx="12">
                  <c:v>6.181544964177148</c:v>
                </c:pt>
                <c:pt idx="13">
                  <c:v>5.268372094845531</c:v>
                </c:pt>
                <c:pt idx="14">
                  <c:v>5.252499303407216</c:v>
                </c:pt>
                <c:pt idx="15">
                  <c:v>5.042236602609108</c:v>
                </c:pt>
                <c:pt idx="16">
                  <c:v>4.928085995871268</c:v>
                </c:pt>
                <c:pt idx="17">
                  <c:v>4.500244930835031</c:v>
                </c:pt>
                <c:pt idx="18">
                  <c:v>4.331969305287821</c:v>
                </c:pt>
                <c:pt idx="19">
                  <c:v>3.701832369671784</c:v>
                </c:pt>
                <c:pt idx="20">
                  <c:v>3.5137277866249668</c:v>
                </c:pt>
                <c:pt idx="21">
                  <c:v>3.4832050197600655</c:v>
                </c:pt>
                <c:pt idx="22">
                  <c:v>3.3699005652478125</c:v>
                </c:pt>
                <c:pt idx="23">
                  <c:v>3.3681663349244695</c:v>
                </c:pt>
                <c:pt idx="24">
                  <c:v>3.2931322255087836</c:v>
                </c:pt>
                <c:pt idx="25">
                  <c:v>3.2794421038977646</c:v>
                </c:pt>
                <c:pt idx="26">
                  <c:v>2.953556040222523</c:v>
                </c:pt>
                <c:pt idx="27">
                  <c:v>2.8965963389119316</c:v>
                </c:pt>
                <c:pt idx="28">
                  <c:v>2.7765581338686376</c:v>
                </c:pt>
                <c:pt idx="29">
                  <c:v>2.7690646881363357</c:v>
                </c:pt>
                <c:pt idx="30">
                  <c:v>2.7625788072603994</c:v>
                </c:pt>
                <c:pt idx="31">
                  <c:v>2.74372468687522</c:v>
                </c:pt>
                <c:pt idx="32">
                  <c:v>2.6982169218806207</c:v>
                </c:pt>
                <c:pt idx="33">
                  <c:v>2.5858497084362604</c:v>
                </c:pt>
                <c:pt idx="34">
                  <c:v>2.573270124045483</c:v>
                </c:pt>
                <c:pt idx="35">
                  <c:v>2.5491332666515736</c:v>
                </c:pt>
                <c:pt idx="36">
                  <c:v>2.4639488617969723</c:v>
                </c:pt>
                <c:pt idx="37">
                  <c:v>2.4506733263171183</c:v>
                </c:pt>
                <c:pt idx="38">
                  <c:v>2.3934677603934404</c:v>
                </c:pt>
                <c:pt idx="39">
                  <c:v>2.3466137647291423</c:v>
                </c:pt>
                <c:pt idx="40">
                  <c:v>2.3359948515491835</c:v>
                </c:pt>
                <c:pt idx="41">
                  <c:v>2.29041605371962</c:v>
                </c:pt>
                <c:pt idx="42">
                  <c:v>2.2788808743213256</c:v>
                </c:pt>
                <c:pt idx="43">
                  <c:v>2.2609302914732563</c:v>
                </c:pt>
                <c:pt idx="44">
                  <c:v>2.2441193058041016</c:v>
                </c:pt>
                <c:pt idx="45">
                  <c:v>2.2434074804979147</c:v>
                </c:pt>
                <c:pt idx="46">
                  <c:v>2.233424953248376</c:v>
                </c:pt>
                <c:pt idx="47">
                  <c:v>2.208550055347362</c:v>
                </c:pt>
                <c:pt idx="48">
                  <c:v>2.181629382381045</c:v>
                </c:pt>
                <c:pt idx="49">
                  <c:v>2.1787860282666256</c:v>
                </c:pt>
                <c:pt idx="50">
                  <c:v>2.1734979970964123</c:v>
                </c:pt>
                <c:pt idx="51">
                  <c:v>1.9825288284016704</c:v>
                </c:pt>
                <c:pt idx="52">
                  <c:v>1.9446052953612318</c:v>
                </c:pt>
                <c:pt idx="53">
                  <c:v>1.920700216179126</c:v>
                </c:pt>
                <c:pt idx="54">
                  <c:v>1.9144235608922726</c:v>
                </c:pt>
                <c:pt idx="55">
                  <c:v>1.8938352769090137</c:v>
                </c:pt>
                <c:pt idx="56">
                  <c:v>1.8905774738990369</c:v>
                </c:pt>
                <c:pt idx="57">
                  <c:v>1.8677984165286767</c:v>
                </c:pt>
                <c:pt idx="58">
                  <c:v>1.8458747224967433</c:v>
                </c:pt>
                <c:pt idx="59">
                  <c:v>1.7926353094055782</c:v>
                </c:pt>
                <c:pt idx="60">
                  <c:v>1.6731774793915453</c:v>
                </c:pt>
                <c:pt idx="61">
                  <c:v>1.615382177462521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肝胆外科</c:v>
                </c:pt>
                <c:pt idx="2">
                  <c:v>身心医学科</c:v>
                </c:pt>
                <c:pt idx="3">
                  <c:v>呼吸内科</c:v>
                </c:pt>
                <c:pt idx="4">
                  <c:v>风湿病科</c:v>
                </c:pt>
                <c:pt idx="5">
                  <c:v>脾胃科消化科合并</c:v>
                </c:pt>
                <c:pt idx="6">
                  <c:v>口腔科</c:v>
                </c:pt>
                <c:pt idx="7">
                  <c:v>中医外治中心</c:v>
                </c:pt>
                <c:pt idx="8">
                  <c:v>推拿科</c:v>
                </c:pt>
                <c:pt idx="9">
                  <c:v>美容皮肤科</c:v>
                </c:pt>
                <c:pt idx="10">
                  <c:v>妇科</c:v>
                </c:pt>
                <c:pt idx="11">
                  <c:v>心病一科</c:v>
                </c:pt>
                <c:pt idx="12">
                  <c:v>血液科</c:v>
                </c:pt>
                <c:pt idx="13">
                  <c:v>骨科</c:v>
                </c:pt>
                <c:pt idx="14">
                  <c:v>妇二科</c:v>
                </c:pt>
                <c:pt idx="15">
                  <c:v>脑病三科</c:v>
                </c:pt>
                <c:pt idx="16">
                  <c:v>眼科</c:v>
                </c:pt>
                <c:pt idx="17">
                  <c:v>耳鼻喉科</c:v>
                </c:pt>
                <c:pt idx="18">
                  <c:v>微创骨科</c:v>
                </c:pt>
                <c:pt idx="19">
                  <c:v>小儿骨科</c:v>
                </c:pt>
                <c:pt idx="20">
                  <c:v>综合内科</c:v>
                </c:pt>
                <c:pt idx="21">
                  <c:v>肾脏内科</c:v>
                </c:pt>
                <c:pt idx="22">
                  <c:v>内分泌科</c:v>
                </c:pt>
                <c:pt idx="23">
                  <c:v>脑病二科</c:v>
                </c:pt>
                <c:pt idx="24">
                  <c:v>儿科</c:v>
                </c:pt>
                <c:pt idx="25">
                  <c:v>周围血管科</c:v>
                </c:pt>
                <c:pt idx="26">
                  <c:v>肛肠科</c:v>
                </c:pt>
                <c:pt idx="27">
                  <c:v>老年医学科</c:v>
                </c:pt>
                <c:pt idx="28">
                  <c:v>心病四科</c:v>
                </c:pt>
                <c:pt idx="29">
                  <c:v>西区重症医学科</c:v>
                </c:pt>
                <c:pt idx="30">
                  <c:v>脾胃病科</c:v>
                </c:pt>
                <c:pt idx="31">
                  <c:v>神经内科</c:v>
                </c:pt>
                <c:pt idx="32">
                  <c:v>消化内科</c:v>
                </c:pt>
                <c:pt idx="33">
                  <c:v>肝病科</c:v>
                </c:pt>
                <c:pt idx="34">
                  <c:v>显微骨科</c:v>
                </c:pt>
                <c:pt idx="35">
                  <c:v>小儿推拿科</c:v>
                </c:pt>
                <c:pt idx="36">
                  <c:v>普通外科</c:v>
                </c:pt>
                <c:pt idx="37">
                  <c:v>中医经典科</c:v>
                </c:pt>
                <c:pt idx="38">
                  <c:v>治未病中心</c:v>
                </c:pt>
                <c:pt idx="39">
                  <c:v>心病二科</c:v>
                </c:pt>
                <c:pt idx="40">
                  <c:v>神经外科</c:v>
                </c:pt>
                <c:pt idx="41">
                  <c:v>东区重症医学科</c:v>
                </c:pt>
                <c:pt idx="42">
                  <c:v>关节骨科</c:v>
                </c:pt>
                <c:pt idx="43">
                  <c:v>运动损伤骨科</c:v>
                </c:pt>
                <c:pt idx="44">
                  <c:v>针灸科</c:v>
                </c:pt>
                <c:pt idx="45">
                  <c:v>创伤骨科</c:v>
                </c:pt>
                <c:pt idx="46">
                  <c:v>皮肤科</c:v>
                </c:pt>
                <c:pt idx="47">
                  <c:v>男科</c:v>
                </c:pt>
                <c:pt idx="48">
                  <c:v>肾病科</c:v>
                </c:pt>
                <c:pt idx="49">
                  <c:v>胸外科</c:v>
                </c:pt>
                <c:pt idx="50">
                  <c:v>重症医学科</c:v>
                </c:pt>
                <c:pt idx="51">
                  <c:v>心血管内科</c:v>
                </c:pt>
                <c:pt idx="52">
                  <c:v>心病三科</c:v>
                </c:pt>
                <c:pt idx="53">
                  <c:v>脊柱骨科</c:v>
                </c:pt>
                <c:pt idx="54">
                  <c:v>脑病一科</c:v>
                </c:pt>
                <c:pt idx="55">
                  <c:v>泌尿外科</c:v>
                </c:pt>
                <c:pt idx="56">
                  <c:v>东区肾病科</c:v>
                </c:pt>
                <c:pt idx="57">
                  <c:v>妇科妇二科合并</c:v>
                </c:pt>
                <c:pt idx="58">
                  <c:v>肿瘤内科</c:v>
                </c:pt>
                <c:pt idx="59">
                  <c:v>产科</c:v>
                </c:pt>
                <c:pt idx="60">
                  <c:v>康复科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95.68188093210733</c:v>
                </c:pt>
                <c:pt idx="2">
                  <c:v>90.33952004947716</c:v>
                </c:pt>
                <c:pt idx="3">
                  <c:v>89.1875466028266</c:v>
                </c:pt>
                <c:pt idx="4">
                  <c:v>88.41576499218331</c:v>
                </c:pt>
                <c:pt idx="5">
                  <c:v>86.86037262860032</c:v>
                </c:pt>
                <c:pt idx="6">
                  <c:v>85.01220360109275</c:v>
                </c:pt>
                <c:pt idx="7">
                  <c:v>84.82644408026938</c:v>
                </c:pt>
                <c:pt idx="8">
                  <c:v>83.62870017616254</c:v>
                </c:pt>
                <c:pt idx="9">
                  <c:v>82.82333479262054</c:v>
                </c:pt>
                <c:pt idx="10">
                  <c:v>80.86818705382694</c:v>
                </c:pt>
                <c:pt idx="11">
                  <c:v>79.85719636744389</c:v>
                </c:pt>
                <c:pt idx="12">
                  <c:v>79.70914930410477</c:v>
                </c:pt>
                <c:pt idx="13">
                  <c:v>79.51768164744196</c:v>
                </c:pt>
                <c:pt idx="14">
                  <c:v>79.36375858045483</c:v>
                </c:pt>
                <c:pt idx="15">
                  <c:v>76.31973433172314</c:v>
                </c:pt>
                <c:pt idx="16">
                  <c:v>74.50975590550372</c:v>
                </c:pt>
                <c:pt idx="17">
                  <c:v>73.74942613966637</c:v>
                </c:pt>
                <c:pt idx="18">
                  <c:v>73.72181739638583</c:v>
                </c:pt>
                <c:pt idx="19">
                  <c:v>72.48494598110149</c:v>
                </c:pt>
                <c:pt idx="20">
                  <c:v>71.2051037479779</c:v>
                </c:pt>
                <c:pt idx="21">
                  <c:v>70.8647127987688</c:v>
                </c:pt>
                <c:pt idx="22">
                  <c:v>70.29735229360107</c:v>
                </c:pt>
                <c:pt idx="23">
                  <c:v>64.04338806186202</c:v>
                </c:pt>
                <c:pt idx="24">
                  <c:v>63.62508385602968</c:v>
                </c:pt>
                <c:pt idx="25">
                  <c:v>62.00253006454422</c:v>
                </c:pt>
                <c:pt idx="26">
                  <c:v>61.905503806532415</c:v>
                </c:pt>
                <c:pt idx="27">
                  <c:v>61.188365901029535</c:v>
                </c:pt>
                <c:pt idx="28">
                  <c:v>58.53989440500541</c:v>
                </c:pt>
                <c:pt idx="29">
                  <c:v>56.08283829130679</c:v>
                </c:pt>
                <c:pt idx="30">
                  <c:v>53.45684673539887</c:v>
                </c:pt>
                <c:pt idx="31">
                  <c:v>52.28225800155881</c:v>
                </c:pt>
                <c:pt idx="32">
                  <c:v>52.1434764213898</c:v>
                </c:pt>
                <c:pt idx="33">
                  <c:v>52.02310605836305</c:v>
                </c:pt>
                <c:pt idx="34">
                  <c:v>50.72616087304143</c:v>
                </c:pt>
                <c:pt idx="35">
                  <c:v>50.023806291332924</c:v>
                </c:pt>
                <c:pt idx="36">
                  <c:v>48.75995374656486</c:v>
                </c:pt>
                <c:pt idx="37">
                  <c:v>48.45669134696603</c:v>
                </c:pt>
                <c:pt idx="38">
                  <c:v>47.47306657555544</c:v>
                </c:pt>
                <c:pt idx="39">
                  <c:v>45.13116692492845</c:v>
                </c:pt>
                <c:pt idx="40">
                  <c:v>43.57411040791255</c:v>
                </c:pt>
                <c:pt idx="41">
                  <c:v>37.89810409743504</c:v>
                </c:pt>
                <c:pt idx="42">
                  <c:v>37.11326550944962</c:v>
                </c:pt>
                <c:pt idx="43">
                  <c:v>35.42777995205163</c:v>
                </c:pt>
                <c:pt idx="44">
                  <c:v>31.630130771300855</c:v>
                </c:pt>
                <c:pt idx="45">
                  <c:v>31.11871595557384</c:v>
                </c:pt>
                <c:pt idx="46">
                  <c:v>29.807126359046308</c:v>
                </c:pt>
                <c:pt idx="47">
                  <c:v>28.221764827768403</c:v>
                </c:pt>
                <c:pt idx="48">
                  <c:v>26.20781690186089</c:v>
                </c:pt>
                <c:pt idx="49">
                  <c:v>25.48223462545812</c:v>
                </c:pt>
                <c:pt idx="50">
                  <c:v>25.068719222755778</c:v>
                </c:pt>
                <c:pt idx="51">
                  <c:v>21.57196890042858</c:v>
                </c:pt>
                <c:pt idx="52">
                  <c:v>18.557267648722988</c:v>
                </c:pt>
                <c:pt idx="53">
                  <c:v>15.539746536821776</c:v>
                </c:pt>
                <c:pt idx="54">
                  <c:v>8.595046538125754</c:v>
                </c:pt>
                <c:pt idx="55">
                  <c:v>8.488457724371182</c:v>
                </c:pt>
                <c:pt idx="56">
                  <c:v>8.386241111192284</c:v>
                </c:pt>
                <c:pt idx="57">
                  <c:v>7.084509147447119</c:v>
                </c:pt>
                <c:pt idx="58">
                  <c:v>5.914898543594978</c:v>
                </c:pt>
                <c:pt idx="59">
                  <c:v>3.148216418228544</c:v>
                </c:pt>
                <c:pt idx="60">
                  <c:v>1.0005040157666087</c:v>
                </c:pt>
                <c:pt idx="61">
                  <c:v>0.8258716634172566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心病二科</c:v>
                </c:pt>
                <c:pt idx="2">
                  <c:v>肾脏内科</c:v>
                </c:pt>
                <c:pt idx="3">
                  <c:v>神经外科</c:v>
                </c:pt>
                <c:pt idx="4">
                  <c:v>老年医学科</c:v>
                </c:pt>
                <c:pt idx="5">
                  <c:v>耳鼻喉科</c:v>
                </c:pt>
                <c:pt idx="6">
                  <c:v>心血管内科</c:v>
                </c:pt>
                <c:pt idx="7">
                  <c:v>显微骨科</c:v>
                </c:pt>
                <c:pt idx="8">
                  <c:v>东区重症医学科</c:v>
                </c:pt>
                <c:pt idx="9">
                  <c:v>运动损伤骨科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脑病三科</c:v>
                </c:pt>
                <c:pt idx="13">
                  <c:v>西区重症医学科</c:v>
                </c:pt>
                <c:pt idx="14">
                  <c:v>心病一科</c:v>
                </c:pt>
                <c:pt idx="15">
                  <c:v>普通外科</c:v>
                </c:pt>
                <c:pt idx="16">
                  <c:v>治未病中心</c:v>
                </c:pt>
                <c:pt idx="17">
                  <c:v>呼吸内科</c:v>
                </c:pt>
                <c:pt idx="18">
                  <c:v>口腔科</c:v>
                </c:pt>
                <c:pt idx="19">
                  <c:v>男科</c:v>
                </c:pt>
                <c:pt idx="20">
                  <c:v>脾胃病科</c:v>
                </c:pt>
                <c:pt idx="21">
                  <c:v>肿瘤内科</c:v>
                </c:pt>
                <c:pt idx="22">
                  <c:v>神经内科</c:v>
                </c:pt>
                <c:pt idx="23">
                  <c:v>身心医学科</c:v>
                </c:pt>
                <c:pt idx="24">
                  <c:v>康复科</c:v>
                </c:pt>
                <c:pt idx="25">
                  <c:v>骨科</c:v>
                </c:pt>
                <c:pt idx="26">
                  <c:v>消化内科</c:v>
                </c:pt>
                <c:pt idx="27">
                  <c:v>儿科</c:v>
                </c:pt>
                <c:pt idx="28">
                  <c:v>脊柱骨科</c:v>
                </c:pt>
                <c:pt idx="29">
                  <c:v>重症医学科</c:v>
                </c:pt>
                <c:pt idx="30">
                  <c:v>针灸科</c:v>
                </c:pt>
                <c:pt idx="31">
                  <c:v>小儿推拿科</c:v>
                </c:pt>
                <c:pt idx="32">
                  <c:v>心病四科</c:v>
                </c:pt>
                <c:pt idx="33">
                  <c:v>综合内科</c:v>
                </c:pt>
                <c:pt idx="34">
                  <c:v>肛肠科</c:v>
                </c:pt>
                <c:pt idx="35">
                  <c:v>胸外科</c:v>
                </c:pt>
                <c:pt idx="36">
                  <c:v>东区肾病科</c:v>
                </c:pt>
                <c:pt idx="37">
                  <c:v>风湿病科</c:v>
                </c:pt>
                <c:pt idx="38">
                  <c:v>妇二科</c:v>
                </c:pt>
                <c:pt idx="39">
                  <c:v>周围血管科</c:v>
                </c:pt>
                <c:pt idx="40">
                  <c:v>产科</c:v>
                </c:pt>
                <c:pt idx="41">
                  <c:v>中医经典科</c:v>
                </c:pt>
                <c:pt idx="42">
                  <c:v>脾胃科消化科合并</c:v>
                </c:pt>
                <c:pt idx="43">
                  <c:v>脑病一科</c:v>
                </c:pt>
                <c:pt idx="44">
                  <c:v>肾病科</c:v>
                </c:pt>
                <c:pt idx="45">
                  <c:v>泌尿外科</c:v>
                </c:pt>
                <c:pt idx="46">
                  <c:v>血液科</c:v>
                </c:pt>
                <c:pt idx="47">
                  <c:v>内分泌科</c:v>
                </c:pt>
                <c:pt idx="48">
                  <c:v>肝病科</c:v>
                </c:pt>
                <c:pt idx="49">
                  <c:v>乳腺甲状腺外科</c:v>
                </c:pt>
                <c:pt idx="50">
                  <c:v>中医外治中心</c:v>
                </c:pt>
                <c:pt idx="51">
                  <c:v>肝胆外科</c:v>
                </c:pt>
                <c:pt idx="52">
                  <c:v>医院</c:v>
                </c:pt>
                <c:pt idx="53">
                  <c:v>关节骨科</c:v>
                </c:pt>
                <c:pt idx="54">
                  <c:v>妇科妇二科合并</c:v>
                </c:pt>
                <c:pt idx="55">
                  <c:v>小儿骨科</c:v>
                </c:pt>
                <c:pt idx="56">
                  <c:v>推拿科</c:v>
                </c:pt>
                <c:pt idx="57">
                  <c:v>脑病二科</c:v>
                </c:pt>
                <c:pt idx="58">
                  <c:v>心病三科</c:v>
                </c:pt>
                <c:pt idx="59">
                  <c:v>妇科</c:v>
                </c:pt>
                <c:pt idx="60">
                  <c:v>皮肤科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99.46387775571931</c:v>
                </c:pt>
                <c:pt idx="2">
                  <c:v>98.45064646806162</c:v>
                </c:pt>
                <c:pt idx="3">
                  <c:v>97.57827685756449</c:v>
                </c:pt>
                <c:pt idx="4">
                  <c:v>96.92989800183777</c:v>
                </c:pt>
                <c:pt idx="5">
                  <c:v>95.94309416789224</c:v>
                </c:pt>
                <c:pt idx="6">
                  <c:v>95.09885463281041</c:v>
                </c:pt>
                <c:pt idx="7">
                  <c:v>86.11745576774902</c:v>
                </c:pt>
                <c:pt idx="8">
                  <c:v>85.72134480654103</c:v>
                </c:pt>
                <c:pt idx="9">
                  <c:v>82.76060850118161</c:v>
                </c:pt>
                <c:pt idx="10">
                  <c:v>81.60845663717521</c:v>
                </c:pt>
                <c:pt idx="11">
                  <c:v>81.35401733207618</c:v>
                </c:pt>
                <c:pt idx="12">
                  <c:v>80.81363160359774</c:v>
                </c:pt>
                <c:pt idx="13">
                  <c:v>78.03810947039875</c:v>
                </c:pt>
                <c:pt idx="14">
                  <c:v>77.35592346711418</c:v>
                </c:pt>
                <c:pt idx="15">
                  <c:v>76.9180752521473</c:v>
                </c:pt>
                <c:pt idx="16">
                  <c:v>71.56887529791965</c:v>
                </c:pt>
                <c:pt idx="17">
                  <c:v>70.22118961832246</c:v>
                </c:pt>
                <c:pt idx="18">
                  <c:v>68.44108802521959</c:v>
                </c:pt>
                <c:pt idx="19">
                  <c:v>66.42365909247859</c:v>
                </c:pt>
                <c:pt idx="20">
                  <c:v>64.68544593771696</c:v>
                </c:pt>
                <c:pt idx="21">
                  <c:v>64.02238752420135</c:v>
                </c:pt>
                <c:pt idx="22">
                  <c:v>62.69897862912868</c:v>
                </c:pt>
                <c:pt idx="23">
                  <c:v>62.422144855999264</c:v>
                </c:pt>
                <c:pt idx="24">
                  <c:v>59.94644529930954</c:v>
                </c:pt>
                <c:pt idx="25">
                  <c:v>52.75586451902033</c:v>
                </c:pt>
                <c:pt idx="26">
                  <c:v>52.223357636877445</c:v>
                </c:pt>
                <c:pt idx="27">
                  <c:v>50.849990294627226</c:v>
                </c:pt>
                <c:pt idx="28">
                  <c:v>49.62479947666083</c:v>
                </c:pt>
                <c:pt idx="29">
                  <c:v>49.47344491763671</c:v>
                </c:pt>
                <c:pt idx="30">
                  <c:v>47.225231542463334</c:v>
                </c:pt>
                <c:pt idx="31">
                  <c:v>45.867401484067265</c:v>
                </c:pt>
                <c:pt idx="32">
                  <c:v>45.04077255648445</c:v>
                </c:pt>
                <c:pt idx="33">
                  <c:v>42.122363060782526</c:v>
                </c:pt>
                <c:pt idx="34">
                  <c:v>41.023648895489714</c:v>
                </c:pt>
                <c:pt idx="35">
                  <c:v>38.66324229539276</c:v>
                </c:pt>
                <c:pt idx="36">
                  <c:v>38.11249531836521</c:v>
                </c:pt>
                <c:pt idx="37">
                  <c:v>37.276685359662196</c:v>
                </c:pt>
                <c:pt idx="38">
                  <c:v>36.81977288285574</c:v>
                </c:pt>
                <c:pt idx="39">
                  <c:v>36.56178739835615</c:v>
                </c:pt>
                <c:pt idx="40">
                  <c:v>36.14643427974574</c:v>
                </c:pt>
                <c:pt idx="41">
                  <c:v>35.786269478083064</c:v>
                </c:pt>
                <c:pt idx="42">
                  <c:v>33.56470596895561</c:v>
                </c:pt>
                <c:pt idx="43">
                  <c:v>31.618478980270744</c:v>
                </c:pt>
                <c:pt idx="44">
                  <c:v>31.47063038945544</c:v>
                </c:pt>
                <c:pt idx="45">
                  <c:v>30.703983029146272</c:v>
                </c:pt>
                <c:pt idx="46">
                  <c:v>30.6864700625721</c:v>
                </c:pt>
                <c:pt idx="47">
                  <c:v>29.778449218263557</c:v>
                </c:pt>
                <c:pt idx="48">
                  <c:v>25.966514934141053</c:v>
                </c:pt>
                <c:pt idx="49">
                  <c:v>25.471798935371282</c:v>
                </c:pt>
                <c:pt idx="50">
                  <c:v>24.145355202234597</c:v>
                </c:pt>
                <c:pt idx="51">
                  <c:v>24.063062400451976</c:v>
                </c:pt>
                <c:pt idx="52">
                  <c:v>23.44308179860881</c:v>
                </c:pt>
                <c:pt idx="53">
                  <c:v>22.03775553151738</c:v>
                </c:pt>
                <c:pt idx="54">
                  <c:v>20.609641250860083</c:v>
                </c:pt>
                <c:pt idx="55">
                  <c:v>17.975311610958954</c:v>
                </c:pt>
                <c:pt idx="56">
                  <c:v>17.888564025852784</c:v>
                </c:pt>
                <c:pt idx="57">
                  <c:v>16.840239023961647</c:v>
                </c:pt>
                <c:pt idx="58">
                  <c:v>16.823880696410797</c:v>
                </c:pt>
                <c:pt idx="59">
                  <c:v>2.7328924015324274</c:v>
                </c:pt>
                <c:pt idx="60">
                  <c:v>2.6477261748030223</c:v>
                </c:pt>
                <c:pt idx="61">
                  <c:v>2.525510196132256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胸外科</c:v>
                </c:pt>
                <c:pt idx="2">
                  <c:v>神经内科</c:v>
                </c:pt>
                <c:pt idx="3">
                  <c:v>西区重症医学科</c:v>
                </c:pt>
                <c:pt idx="4">
                  <c:v>产科</c:v>
                </c:pt>
                <c:pt idx="5">
                  <c:v>呼吸内科</c:v>
                </c:pt>
                <c:pt idx="6">
                  <c:v>东区重症医学科</c:v>
                </c:pt>
                <c:pt idx="7">
                  <c:v>东区肾病科</c:v>
                </c:pt>
                <c:pt idx="8">
                  <c:v>妇科</c:v>
                </c:pt>
                <c:pt idx="9">
                  <c:v>老年医学科</c:v>
                </c:pt>
                <c:pt idx="10">
                  <c:v>心血管内科</c:v>
                </c:pt>
                <c:pt idx="11">
                  <c:v>治未病中心</c:v>
                </c:pt>
                <c:pt idx="12">
                  <c:v>医院</c:v>
                </c:pt>
                <c:pt idx="13">
                  <c:v>内分泌科</c:v>
                </c:pt>
                <c:pt idx="14">
                  <c:v>小儿骨科</c:v>
                </c:pt>
                <c:pt idx="15">
                  <c:v>口腔科</c:v>
                </c:pt>
                <c:pt idx="16">
                  <c:v>普通外科</c:v>
                </c:pt>
                <c:pt idx="17">
                  <c:v>肾病科</c:v>
                </c:pt>
                <c:pt idx="18">
                  <c:v>儿科</c:v>
                </c:pt>
                <c:pt idx="19">
                  <c:v>脾胃病科</c:v>
                </c:pt>
                <c:pt idx="20">
                  <c:v>眼科</c:v>
                </c:pt>
                <c:pt idx="21">
                  <c:v>康复科</c:v>
                </c:pt>
                <c:pt idx="22">
                  <c:v>推拿科</c:v>
                </c:pt>
                <c:pt idx="23">
                  <c:v>身心医学科</c:v>
                </c:pt>
                <c:pt idx="24">
                  <c:v>中医外治中心</c:v>
                </c:pt>
                <c:pt idx="25">
                  <c:v>心病一科</c:v>
                </c:pt>
                <c:pt idx="26">
                  <c:v>脑病三科</c:v>
                </c:pt>
                <c:pt idx="27">
                  <c:v>肝胆外科</c:v>
                </c:pt>
                <c:pt idx="28">
                  <c:v>针灸科</c:v>
                </c:pt>
                <c:pt idx="29">
                  <c:v>骨科</c:v>
                </c:pt>
                <c:pt idx="30">
                  <c:v>皮肤科</c:v>
                </c:pt>
                <c:pt idx="31">
                  <c:v>周围血管科</c:v>
                </c:pt>
                <c:pt idx="32">
                  <c:v>肝病科</c:v>
                </c:pt>
                <c:pt idx="33">
                  <c:v>显微骨科</c:v>
                </c:pt>
                <c:pt idx="34">
                  <c:v>脾胃科消化科合并</c:v>
                </c:pt>
                <c:pt idx="35">
                  <c:v>中医经典科</c:v>
                </c:pt>
                <c:pt idx="36">
                  <c:v>肛肠科</c:v>
                </c:pt>
                <c:pt idx="37">
                  <c:v>男科</c:v>
                </c:pt>
                <c:pt idx="38">
                  <c:v>妇科妇二科合并</c:v>
                </c:pt>
                <c:pt idx="39">
                  <c:v>血液科</c:v>
                </c:pt>
                <c:pt idx="40">
                  <c:v>脑病一科</c:v>
                </c:pt>
                <c:pt idx="41">
                  <c:v>脊柱骨科</c:v>
                </c:pt>
                <c:pt idx="42">
                  <c:v>创伤骨科</c:v>
                </c:pt>
                <c:pt idx="43">
                  <c:v>风湿病科</c:v>
                </c:pt>
                <c:pt idx="44">
                  <c:v>心病二科</c:v>
                </c:pt>
                <c:pt idx="45">
                  <c:v>妇二科</c:v>
                </c:pt>
                <c:pt idx="46">
                  <c:v>微创骨科</c:v>
                </c:pt>
                <c:pt idx="47">
                  <c:v>小儿推拿科</c:v>
                </c:pt>
                <c:pt idx="48">
                  <c:v>心病四科</c:v>
                </c:pt>
                <c:pt idx="49">
                  <c:v>肿瘤内科</c:v>
                </c:pt>
                <c:pt idx="50">
                  <c:v>重症医学科</c:v>
                </c:pt>
                <c:pt idx="51">
                  <c:v>心病三科</c:v>
                </c:pt>
                <c:pt idx="52">
                  <c:v>关节骨科</c:v>
                </c:pt>
                <c:pt idx="53">
                  <c:v>消化内科</c:v>
                </c:pt>
                <c:pt idx="54">
                  <c:v>运动损伤骨科</c:v>
                </c:pt>
                <c:pt idx="55">
                  <c:v>肾脏内科</c:v>
                </c:pt>
                <c:pt idx="56">
                  <c:v>乳腺甲状腺外科</c:v>
                </c:pt>
                <c:pt idx="57">
                  <c:v>泌尿外科</c:v>
                </c:pt>
                <c:pt idx="58">
                  <c:v>脑病二科</c:v>
                </c:pt>
                <c:pt idx="59">
                  <c:v>耳鼻喉科</c:v>
                </c:pt>
                <c:pt idx="60">
                  <c:v>综合内科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95.9501147044837</c:v>
                </c:pt>
                <c:pt idx="2">
                  <c:v>94.49497966376701</c:v>
                </c:pt>
                <c:pt idx="3">
                  <c:v>93.34720072909606</c:v>
                </c:pt>
                <c:pt idx="4">
                  <c:v>92.02395185790147</c:v>
                </c:pt>
                <c:pt idx="5">
                  <c:v>90.68655742774267</c:v>
                </c:pt>
                <c:pt idx="6">
                  <c:v>90.10563491801851</c:v>
                </c:pt>
                <c:pt idx="7">
                  <c:v>89.0714355524304</c:v>
                </c:pt>
                <c:pt idx="8">
                  <c:v>88.17845303136251</c:v>
                </c:pt>
                <c:pt idx="9">
                  <c:v>87.23967754437248</c:v>
                </c:pt>
                <c:pt idx="10">
                  <c:v>85.6921329150933</c:v>
                </c:pt>
                <c:pt idx="11">
                  <c:v>83.04741524993445</c:v>
                </c:pt>
                <c:pt idx="12">
                  <c:v>80.95829836113505</c:v>
                </c:pt>
                <c:pt idx="13">
                  <c:v>79.84314222179859</c:v>
                </c:pt>
                <c:pt idx="14">
                  <c:v>79.81216699246583</c:v>
                </c:pt>
                <c:pt idx="15">
                  <c:v>79.18624733810219</c:v>
                </c:pt>
                <c:pt idx="16">
                  <c:v>77.32638044135783</c:v>
                </c:pt>
                <c:pt idx="17">
                  <c:v>72.10574617371908</c:v>
                </c:pt>
                <c:pt idx="18">
                  <c:v>71.7263514075425</c:v>
                </c:pt>
                <c:pt idx="19">
                  <c:v>71.10584685019985</c:v>
                </c:pt>
                <c:pt idx="20">
                  <c:v>69.69286038021562</c:v>
                </c:pt>
                <c:pt idx="21">
                  <c:v>66.48746210453916</c:v>
                </c:pt>
                <c:pt idx="22">
                  <c:v>61.58785723208159</c:v>
                </c:pt>
                <c:pt idx="23">
                  <c:v>55.66224935251974</c:v>
                </c:pt>
                <c:pt idx="24">
                  <c:v>55.660884905165396</c:v>
                </c:pt>
                <c:pt idx="25">
                  <c:v>55.52302587062756</c:v>
                </c:pt>
                <c:pt idx="26">
                  <c:v>53.93140093227854</c:v>
                </c:pt>
                <c:pt idx="27">
                  <c:v>52.44077960961588</c:v>
                </c:pt>
                <c:pt idx="28">
                  <c:v>52.429191282541346</c:v>
                </c:pt>
                <c:pt idx="29">
                  <c:v>48.69675086382075</c:v>
                </c:pt>
                <c:pt idx="30">
                  <c:v>48.61228603203696</c:v>
                </c:pt>
                <c:pt idx="31">
                  <c:v>46.399156760642995</c:v>
                </c:pt>
                <c:pt idx="32">
                  <c:v>44.726986255510326</c:v>
                </c:pt>
                <c:pt idx="33">
                  <c:v>41.6881395840033</c:v>
                </c:pt>
                <c:pt idx="34">
                  <c:v>39.91504054666329</c:v>
                </c:pt>
                <c:pt idx="35">
                  <c:v>39.63906247403672</c:v>
                </c:pt>
                <c:pt idx="36">
                  <c:v>37.21564047617981</c:v>
                </c:pt>
                <c:pt idx="37">
                  <c:v>36.11027492859929</c:v>
                </c:pt>
                <c:pt idx="38">
                  <c:v>33.30982099235623</c:v>
                </c:pt>
                <c:pt idx="39">
                  <c:v>30.270510511963597</c:v>
                </c:pt>
                <c:pt idx="40">
                  <c:v>29.722981572424736</c:v>
                </c:pt>
                <c:pt idx="41">
                  <c:v>28.10601829062356</c:v>
                </c:pt>
                <c:pt idx="42">
                  <c:v>27.028228432371627</c:v>
                </c:pt>
                <c:pt idx="43">
                  <c:v>26.876777837472723</c:v>
                </c:pt>
                <c:pt idx="44">
                  <c:v>26.86898451220083</c:v>
                </c:pt>
                <c:pt idx="45">
                  <c:v>25.59331130010485</c:v>
                </c:pt>
                <c:pt idx="46">
                  <c:v>24.383674625296692</c:v>
                </c:pt>
                <c:pt idx="47">
                  <c:v>24.12062224925126</c:v>
                </c:pt>
                <c:pt idx="48">
                  <c:v>22.547999443534565</c:v>
                </c:pt>
                <c:pt idx="49">
                  <c:v>22.394098681526344</c:v>
                </c:pt>
                <c:pt idx="50">
                  <c:v>13.739739471806297</c:v>
                </c:pt>
                <c:pt idx="51">
                  <c:v>12.758281815813234</c:v>
                </c:pt>
                <c:pt idx="52">
                  <c:v>11.921549083445479</c:v>
                </c:pt>
                <c:pt idx="53">
                  <c:v>9.900776069574503</c:v>
                </c:pt>
                <c:pt idx="54">
                  <c:v>9.562003440100673</c:v>
                </c:pt>
                <c:pt idx="55">
                  <c:v>9.487128475150621</c:v>
                </c:pt>
                <c:pt idx="56">
                  <c:v>5.960843697237118</c:v>
                </c:pt>
                <c:pt idx="57">
                  <c:v>4.801438090510062</c:v>
                </c:pt>
                <c:pt idx="58">
                  <c:v>3.2553120646694094</c:v>
                </c:pt>
                <c:pt idx="59">
                  <c:v>2.967955296896765</c:v>
                </c:pt>
                <c:pt idx="60">
                  <c:v>1.4525154614388809</c:v>
                </c:pt>
                <c:pt idx="61">
                  <c:v>1.439875203833068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肾病科</c:v>
                </c:pt>
                <c:pt idx="2">
                  <c:v>针灸科</c:v>
                </c:pt>
                <c:pt idx="3">
                  <c:v>泌尿外科</c:v>
                </c:pt>
                <c:pt idx="4">
                  <c:v>骨科</c:v>
                </c:pt>
                <c:pt idx="5">
                  <c:v>心血管内科</c:v>
                </c:pt>
                <c:pt idx="6">
                  <c:v>消化内科</c:v>
                </c:pt>
                <c:pt idx="7">
                  <c:v>关节骨科</c:v>
                </c:pt>
                <c:pt idx="8">
                  <c:v>小儿推拿科</c:v>
                </c:pt>
                <c:pt idx="9">
                  <c:v>东区重症医学科</c:v>
                </c:pt>
                <c:pt idx="10">
                  <c:v>微创骨科</c:v>
                </c:pt>
                <c:pt idx="11">
                  <c:v>神经内科</c:v>
                </c:pt>
                <c:pt idx="12">
                  <c:v>综合内科</c:v>
                </c:pt>
                <c:pt idx="13">
                  <c:v>肛肠科</c:v>
                </c:pt>
                <c:pt idx="14">
                  <c:v>肾脏内科</c:v>
                </c:pt>
                <c:pt idx="15">
                  <c:v>胸外科</c:v>
                </c:pt>
                <c:pt idx="16">
                  <c:v>妇科妇二科合并</c:v>
                </c:pt>
                <c:pt idx="17">
                  <c:v>康复科</c:v>
                </c:pt>
                <c:pt idx="18">
                  <c:v>肝胆外科</c:v>
                </c:pt>
                <c:pt idx="19">
                  <c:v>皮肤科</c:v>
                </c:pt>
                <c:pt idx="20">
                  <c:v>心病三科</c:v>
                </c:pt>
                <c:pt idx="21">
                  <c:v>创伤骨科</c:v>
                </c:pt>
                <c:pt idx="22">
                  <c:v>妇二科</c:v>
                </c:pt>
                <c:pt idx="23">
                  <c:v>肿瘤内科</c:v>
                </c:pt>
                <c:pt idx="24">
                  <c:v>普通外科</c:v>
                </c:pt>
                <c:pt idx="25">
                  <c:v>内分泌科</c:v>
                </c:pt>
                <c:pt idx="26">
                  <c:v>治未病中心</c:v>
                </c:pt>
                <c:pt idx="27">
                  <c:v>口腔科</c:v>
                </c:pt>
                <c:pt idx="28">
                  <c:v>妇科</c:v>
                </c:pt>
                <c:pt idx="29">
                  <c:v>美容皮肤科</c:v>
                </c:pt>
                <c:pt idx="30">
                  <c:v>脑病三科</c:v>
                </c:pt>
                <c:pt idx="31">
                  <c:v>心病一科</c:v>
                </c:pt>
                <c:pt idx="32">
                  <c:v>中医经典科</c:v>
                </c:pt>
                <c:pt idx="33">
                  <c:v>西区重症医学科</c:v>
                </c:pt>
                <c:pt idx="34">
                  <c:v>肝病科</c:v>
                </c:pt>
                <c:pt idx="35">
                  <c:v>周围血管科</c:v>
                </c:pt>
                <c:pt idx="36">
                  <c:v>产科</c:v>
                </c:pt>
                <c:pt idx="37">
                  <c:v>心病四科</c:v>
                </c:pt>
                <c:pt idx="38">
                  <c:v>东区肾病科</c:v>
                </c:pt>
                <c:pt idx="39">
                  <c:v>医院</c:v>
                </c:pt>
                <c:pt idx="40">
                  <c:v>运动损伤骨科</c:v>
                </c:pt>
                <c:pt idx="41">
                  <c:v>脑病二科</c:v>
                </c:pt>
                <c:pt idx="42">
                  <c:v>耳鼻喉科</c:v>
                </c:pt>
                <c:pt idx="43">
                  <c:v>乳腺甲状腺外科</c:v>
                </c:pt>
                <c:pt idx="44">
                  <c:v>儿科</c:v>
                </c:pt>
                <c:pt idx="45">
                  <c:v>男科</c:v>
                </c:pt>
                <c:pt idx="46">
                  <c:v>血液科</c:v>
                </c:pt>
                <c:pt idx="47">
                  <c:v>中医外治中心</c:v>
                </c:pt>
                <c:pt idx="48">
                  <c:v>显微骨科</c:v>
                </c:pt>
                <c:pt idx="49">
                  <c:v>心病二科</c:v>
                </c:pt>
                <c:pt idx="50">
                  <c:v>呼吸内科</c:v>
                </c:pt>
                <c:pt idx="51">
                  <c:v>风湿病科</c:v>
                </c:pt>
                <c:pt idx="52">
                  <c:v>脾胃科消化科合并</c:v>
                </c:pt>
                <c:pt idx="53">
                  <c:v>重症医学科</c:v>
                </c:pt>
                <c:pt idx="54">
                  <c:v>脾胃病科</c:v>
                </c:pt>
                <c:pt idx="55">
                  <c:v>脑病一科</c:v>
                </c:pt>
                <c:pt idx="56">
                  <c:v>眼科</c:v>
                </c:pt>
                <c:pt idx="57">
                  <c:v>推拿科</c:v>
                </c:pt>
                <c:pt idx="58">
                  <c:v>老年医学科</c:v>
                </c:pt>
                <c:pt idx="59">
                  <c:v>脊柱骨科</c:v>
                </c:pt>
                <c:pt idx="60">
                  <c:v>神经外科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93.76101246933575</c:v>
                </c:pt>
                <c:pt idx="2">
                  <c:v>91.82342689370225</c:v>
                </c:pt>
                <c:pt idx="3">
                  <c:v>91.63145825440782</c:v>
                </c:pt>
                <c:pt idx="4">
                  <c:v>91.05177567311529</c:v>
                </c:pt>
                <c:pt idx="5">
                  <c:v>90.69041383770012</c:v>
                </c:pt>
                <c:pt idx="6">
                  <c:v>88.100843639834</c:v>
                </c:pt>
                <c:pt idx="7">
                  <c:v>84.69557823223839</c:v>
                </c:pt>
                <c:pt idx="8">
                  <c:v>83.32904475782237</c:v>
                </c:pt>
                <c:pt idx="9">
                  <c:v>81.208228394027</c:v>
                </c:pt>
                <c:pt idx="10">
                  <c:v>79.4865017314035</c:v>
                </c:pt>
                <c:pt idx="11">
                  <c:v>77.33374552385133</c:v>
                </c:pt>
                <c:pt idx="12">
                  <c:v>76.17277227496405</c:v>
                </c:pt>
                <c:pt idx="13">
                  <c:v>74.97957206208838</c:v>
                </c:pt>
                <c:pt idx="14">
                  <c:v>73.43747844767626</c:v>
                </c:pt>
                <c:pt idx="15">
                  <c:v>72.73199935713808</c:v>
                </c:pt>
                <c:pt idx="16">
                  <c:v>72.43879011893698</c:v>
                </c:pt>
                <c:pt idx="17">
                  <c:v>70.81716810895136</c:v>
                </c:pt>
                <c:pt idx="18">
                  <c:v>68.9206227902315</c:v>
                </c:pt>
                <c:pt idx="19">
                  <c:v>68.89240160491967</c:v>
                </c:pt>
                <c:pt idx="20">
                  <c:v>66.78292181390428</c:v>
                </c:pt>
                <c:pt idx="21">
                  <c:v>65.92119138720349</c:v>
                </c:pt>
                <c:pt idx="22">
                  <c:v>64.11189459932552</c:v>
                </c:pt>
                <c:pt idx="23">
                  <c:v>61.50803976257705</c:v>
                </c:pt>
                <c:pt idx="24">
                  <c:v>60.09871613994572</c:v>
                </c:pt>
                <c:pt idx="25">
                  <c:v>59.63396414649998</c:v>
                </c:pt>
                <c:pt idx="26">
                  <c:v>56.60966560720141</c:v>
                </c:pt>
                <c:pt idx="27">
                  <c:v>55.27043516677989</c:v>
                </c:pt>
                <c:pt idx="28">
                  <c:v>54.307019014106096</c:v>
                </c:pt>
                <c:pt idx="29">
                  <c:v>50.99981789040645</c:v>
                </c:pt>
                <c:pt idx="30">
                  <c:v>50.312629717419846</c:v>
                </c:pt>
                <c:pt idx="31">
                  <c:v>49.81647325792653</c:v>
                </c:pt>
                <c:pt idx="32">
                  <c:v>49.060075989930745</c:v>
                </c:pt>
                <c:pt idx="33">
                  <c:v>42.65683678685004</c:v>
                </c:pt>
                <c:pt idx="34">
                  <c:v>41.10871390357666</c:v>
                </c:pt>
                <c:pt idx="35">
                  <c:v>40.32557269762004</c:v>
                </c:pt>
                <c:pt idx="36">
                  <c:v>40.12939834336774</c:v>
                </c:pt>
                <c:pt idx="37">
                  <c:v>40.069216292221135</c:v>
                </c:pt>
                <c:pt idx="38">
                  <c:v>36.715411951335696</c:v>
                </c:pt>
                <c:pt idx="39">
                  <c:v>35.00378142338331</c:v>
                </c:pt>
                <c:pt idx="40">
                  <c:v>34.25426311445674</c:v>
                </c:pt>
                <c:pt idx="41">
                  <c:v>32.18258958100142</c:v>
                </c:pt>
                <c:pt idx="42">
                  <c:v>29.566161260241046</c:v>
                </c:pt>
                <c:pt idx="43">
                  <c:v>28.214439777056604</c:v>
                </c:pt>
                <c:pt idx="44">
                  <c:v>27.503353463591125</c:v>
                </c:pt>
                <c:pt idx="45">
                  <c:v>26.915882426063245</c:v>
                </c:pt>
                <c:pt idx="46">
                  <c:v>25.52565361195568</c:v>
                </c:pt>
                <c:pt idx="47">
                  <c:v>24.871517970143362</c:v>
                </c:pt>
                <c:pt idx="48">
                  <c:v>23.035307247032822</c:v>
                </c:pt>
                <c:pt idx="49">
                  <c:v>21.752291774180257</c:v>
                </c:pt>
                <c:pt idx="50">
                  <c:v>19.79143890167033</c:v>
                </c:pt>
                <c:pt idx="51">
                  <c:v>9.91694652608041</c:v>
                </c:pt>
                <c:pt idx="52">
                  <c:v>9.054422016404551</c:v>
                </c:pt>
                <c:pt idx="53">
                  <c:v>6.303422750363632</c:v>
                </c:pt>
                <c:pt idx="54">
                  <c:v>6.063541875832547</c:v>
                </c:pt>
                <c:pt idx="55">
                  <c:v>5.306707503400171</c:v>
                </c:pt>
                <c:pt idx="56">
                  <c:v>5.045024084772227</c:v>
                </c:pt>
                <c:pt idx="57">
                  <c:v>4.447922604658575</c:v>
                </c:pt>
                <c:pt idx="58">
                  <c:v>4.126137330325076</c:v>
                </c:pt>
                <c:pt idx="59">
                  <c:v>3.104761174570133</c:v>
                </c:pt>
                <c:pt idx="60">
                  <c:v>2.395672078477411</c:v>
                </c:pt>
                <c:pt idx="61">
                  <c:v>1.2249345840474244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美容皮肤科</c:v>
                </c:pt>
                <c:pt idx="2">
                  <c:v>针灸科</c:v>
                </c:pt>
                <c:pt idx="3">
                  <c:v>胸外科</c:v>
                </c:pt>
                <c:pt idx="4">
                  <c:v>脊柱骨科</c:v>
                </c:pt>
                <c:pt idx="5">
                  <c:v>呼吸内科</c:v>
                </c:pt>
                <c:pt idx="6">
                  <c:v>乳腺甲状腺外科</c:v>
                </c:pt>
                <c:pt idx="7">
                  <c:v>心病二科</c:v>
                </c:pt>
                <c:pt idx="8">
                  <c:v>心血管内科</c:v>
                </c:pt>
                <c:pt idx="9">
                  <c:v>脑病二科</c:v>
                </c:pt>
                <c:pt idx="10">
                  <c:v>耳鼻喉科</c:v>
                </c:pt>
                <c:pt idx="11">
                  <c:v>妇二科</c:v>
                </c:pt>
                <c:pt idx="12">
                  <c:v>周围血管科</c:v>
                </c:pt>
                <c:pt idx="13">
                  <c:v>心病一科</c:v>
                </c:pt>
                <c:pt idx="14">
                  <c:v>妇科</c:v>
                </c:pt>
                <c:pt idx="15">
                  <c:v>心病三科</c:v>
                </c:pt>
                <c:pt idx="16">
                  <c:v>小儿推拿科</c:v>
                </c:pt>
                <c:pt idx="17">
                  <c:v>血液科</c:v>
                </c:pt>
                <c:pt idx="18">
                  <c:v>泌尿外科</c:v>
                </c:pt>
                <c:pt idx="19">
                  <c:v>内分泌科</c:v>
                </c:pt>
                <c:pt idx="20">
                  <c:v>心病四科</c:v>
                </c:pt>
                <c:pt idx="21">
                  <c:v>创伤骨科</c:v>
                </c:pt>
                <c:pt idx="22">
                  <c:v>老年医学科</c:v>
                </c:pt>
                <c:pt idx="23">
                  <c:v>身心医学科</c:v>
                </c:pt>
                <c:pt idx="24">
                  <c:v>重症医学科</c:v>
                </c:pt>
                <c:pt idx="25">
                  <c:v>康复科</c:v>
                </c:pt>
                <c:pt idx="26">
                  <c:v>脑病三科</c:v>
                </c:pt>
                <c:pt idx="27">
                  <c:v>医院</c:v>
                </c:pt>
                <c:pt idx="28">
                  <c:v>神经内科</c:v>
                </c:pt>
                <c:pt idx="29">
                  <c:v>微创骨科</c:v>
                </c:pt>
                <c:pt idx="30">
                  <c:v>消化内科</c:v>
                </c:pt>
                <c:pt idx="31">
                  <c:v>肾病科</c:v>
                </c:pt>
                <c:pt idx="32">
                  <c:v>肝病科</c:v>
                </c:pt>
                <c:pt idx="33">
                  <c:v>口腔科</c:v>
                </c:pt>
                <c:pt idx="34">
                  <c:v>东区肾病科</c:v>
                </c:pt>
                <c:pt idx="35">
                  <c:v>男科</c:v>
                </c:pt>
                <c:pt idx="36">
                  <c:v>眼科</c:v>
                </c:pt>
                <c:pt idx="37">
                  <c:v>脾胃病科</c:v>
                </c:pt>
                <c:pt idx="38">
                  <c:v>风湿病科</c:v>
                </c:pt>
                <c:pt idx="39">
                  <c:v>治未病中心</c:v>
                </c:pt>
                <c:pt idx="40">
                  <c:v>骨科</c:v>
                </c:pt>
                <c:pt idx="41">
                  <c:v>脾胃科消化科合并</c:v>
                </c:pt>
                <c:pt idx="42">
                  <c:v>普通外科</c:v>
                </c:pt>
                <c:pt idx="43">
                  <c:v>皮肤科</c:v>
                </c:pt>
                <c:pt idx="44">
                  <c:v>推拿科</c:v>
                </c:pt>
                <c:pt idx="45">
                  <c:v>小儿骨科</c:v>
                </c:pt>
                <c:pt idx="46">
                  <c:v>儿科</c:v>
                </c:pt>
                <c:pt idx="47">
                  <c:v>肿瘤内科</c:v>
                </c:pt>
                <c:pt idx="48">
                  <c:v>关节骨科</c:v>
                </c:pt>
                <c:pt idx="49">
                  <c:v>产科</c:v>
                </c:pt>
                <c:pt idx="50">
                  <c:v>西区重症医学科</c:v>
                </c:pt>
                <c:pt idx="51">
                  <c:v>妇科妇二科合并</c:v>
                </c:pt>
                <c:pt idx="52">
                  <c:v>脑病一科</c:v>
                </c:pt>
                <c:pt idx="53">
                  <c:v>中医经典科</c:v>
                </c:pt>
                <c:pt idx="54">
                  <c:v>肝胆外科</c:v>
                </c:pt>
                <c:pt idx="55">
                  <c:v>肾脏内科</c:v>
                </c:pt>
                <c:pt idx="56">
                  <c:v>综合内科</c:v>
                </c:pt>
                <c:pt idx="57">
                  <c:v>肛肠科</c:v>
                </c:pt>
                <c:pt idx="58">
                  <c:v>东区重症医学科</c:v>
                </c:pt>
                <c:pt idx="59">
                  <c:v>中医外治中心</c:v>
                </c:pt>
                <c:pt idx="60">
                  <c:v>运动损伤骨科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98.20312748853694</c:v>
                </c:pt>
                <c:pt idx="2">
                  <c:v>97.27088075527203</c:v>
                </c:pt>
                <c:pt idx="3">
                  <c:v>96.04779010499216</c:v>
                </c:pt>
                <c:pt idx="4">
                  <c:v>92.247392992884</c:v>
                </c:pt>
                <c:pt idx="5">
                  <c:v>90.69949543234458</c:v>
                </c:pt>
                <c:pt idx="6">
                  <c:v>90.40336083132419</c:v>
                </c:pt>
                <c:pt idx="7">
                  <c:v>89.01178765248618</c:v>
                </c:pt>
                <c:pt idx="8">
                  <c:v>84.84200057746914</c:v>
                </c:pt>
                <c:pt idx="9">
                  <c:v>83.26875251452383</c:v>
                </c:pt>
                <c:pt idx="10">
                  <c:v>82.26279954689356</c:v>
                </c:pt>
                <c:pt idx="11">
                  <c:v>82.0676571700915</c:v>
                </c:pt>
                <c:pt idx="12">
                  <c:v>80.7793166040826</c:v>
                </c:pt>
                <c:pt idx="13">
                  <c:v>75.13808839162725</c:v>
                </c:pt>
                <c:pt idx="14">
                  <c:v>74.79192683665518</c:v>
                </c:pt>
                <c:pt idx="15">
                  <c:v>71.81839625287527</c:v>
                </c:pt>
                <c:pt idx="16">
                  <c:v>71.63010595697244</c:v>
                </c:pt>
                <c:pt idx="17">
                  <c:v>68.65858362726102</c:v>
                </c:pt>
                <c:pt idx="18">
                  <c:v>67.6338604949326</c:v>
                </c:pt>
                <c:pt idx="19">
                  <c:v>65.83654188195288</c:v>
                </c:pt>
                <c:pt idx="20">
                  <c:v>65.76937761691731</c:v>
                </c:pt>
                <c:pt idx="21">
                  <c:v>64.78732780969206</c:v>
                </c:pt>
                <c:pt idx="22">
                  <c:v>64.11355902482893</c:v>
                </c:pt>
                <c:pt idx="23">
                  <c:v>57.92228601325562</c:v>
                </c:pt>
                <c:pt idx="24">
                  <c:v>55.770278814848915</c:v>
                </c:pt>
                <c:pt idx="25">
                  <c:v>55.75432893469861</c:v>
                </c:pt>
                <c:pt idx="26">
                  <c:v>52.60014720952986</c:v>
                </c:pt>
                <c:pt idx="27">
                  <c:v>49.79701804448348</c:v>
                </c:pt>
                <c:pt idx="28">
                  <c:v>47.825546305928476</c:v>
                </c:pt>
                <c:pt idx="29">
                  <c:v>45.89364056537889</c:v>
                </c:pt>
                <c:pt idx="30">
                  <c:v>41.85860112360413</c:v>
                </c:pt>
                <c:pt idx="31">
                  <c:v>40.07915979147519</c:v>
                </c:pt>
                <c:pt idx="32">
                  <c:v>39.29144714718025</c:v>
                </c:pt>
                <c:pt idx="33">
                  <c:v>39.08234850777462</c:v>
                </c:pt>
                <c:pt idx="34">
                  <c:v>37.08025042768389</c:v>
                </c:pt>
                <c:pt idx="35">
                  <c:v>34.92374276630638</c:v>
                </c:pt>
                <c:pt idx="36">
                  <c:v>34.45049902947219</c:v>
                </c:pt>
                <c:pt idx="37">
                  <c:v>31.89347463334999</c:v>
                </c:pt>
                <c:pt idx="38">
                  <c:v>31.08277426269427</c:v>
                </c:pt>
                <c:pt idx="39">
                  <c:v>25.621619055574385</c:v>
                </c:pt>
                <c:pt idx="40">
                  <c:v>23.65552549136563</c:v>
                </c:pt>
                <c:pt idx="41">
                  <c:v>23.40926207456861</c:v>
                </c:pt>
                <c:pt idx="42">
                  <c:v>22.40158457421706</c:v>
                </c:pt>
                <c:pt idx="43">
                  <c:v>21.534486372102204</c:v>
                </c:pt>
                <c:pt idx="44">
                  <c:v>19.511878278200488</c:v>
                </c:pt>
                <c:pt idx="45">
                  <c:v>17.612343756845103</c:v>
                </c:pt>
                <c:pt idx="46">
                  <c:v>17.298197512155976</c:v>
                </c:pt>
                <c:pt idx="47">
                  <c:v>14.903276806798106</c:v>
                </c:pt>
                <c:pt idx="48">
                  <c:v>13.56277234849802</c:v>
                </c:pt>
                <c:pt idx="49">
                  <c:v>13.448220924042468</c:v>
                </c:pt>
                <c:pt idx="50">
                  <c:v>13.114404762671414</c:v>
                </c:pt>
                <c:pt idx="51">
                  <c:v>12.785264217481798</c:v>
                </c:pt>
                <c:pt idx="52">
                  <c:v>8.58469912283018</c:v>
                </c:pt>
                <c:pt idx="53">
                  <c:v>8.081892021718662</c:v>
                </c:pt>
                <c:pt idx="54">
                  <c:v>7.463705776866932</c:v>
                </c:pt>
                <c:pt idx="55">
                  <c:v>6.330349671323067</c:v>
                </c:pt>
                <c:pt idx="56">
                  <c:v>5.416993586839266</c:v>
                </c:pt>
                <c:pt idx="57">
                  <c:v>5.328215322920992</c:v>
                </c:pt>
                <c:pt idx="58">
                  <c:v>4.955347893411926</c:v>
                </c:pt>
                <c:pt idx="59">
                  <c:v>2.131202692342759</c:v>
                </c:pt>
                <c:pt idx="60">
                  <c:v>0.8370801783228096</c:v>
                </c:pt>
                <c:pt idx="61">
                  <c:v>0.8252533805040737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皮肤科</c:v>
                </c:pt>
                <c:pt idx="1">
                  <c:v>脑病一科</c:v>
                </c:pt>
                <c:pt idx="2">
                  <c:v>肾病科</c:v>
                </c:pt>
                <c:pt idx="3">
                  <c:v>儿科</c:v>
                </c:pt>
                <c:pt idx="4">
                  <c:v>脑病三科</c:v>
                </c:pt>
                <c:pt idx="5">
                  <c:v>妇二科</c:v>
                </c:pt>
                <c:pt idx="6">
                  <c:v>脑病二科</c:v>
                </c:pt>
                <c:pt idx="7">
                  <c:v>西区重症医学科</c:v>
                </c:pt>
                <c:pt idx="8">
                  <c:v>胸外科</c:v>
                </c:pt>
                <c:pt idx="9">
                  <c:v>东区肾病科</c:v>
                </c:pt>
                <c:pt idx="10">
                  <c:v>医院</c:v>
                </c:pt>
                <c:pt idx="11">
                  <c:v>泌尿外科</c:v>
                </c:pt>
                <c:pt idx="12">
                  <c:v>神经外科</c:v>
                </c:pt>
                <c:pt idx="13">
                  <c:v>治未病中心</c:v>
                </c:pt>
                <c:pt idx="14">
                  <c:v>针灸科</c:v>
                </c:pt>
                <c:pt idx="15">
                  <c:v>脊柱骨科</c:v>
                </c:pt>
                <c:pt idx="16">
                  <c:v>肛肠科</c:v>
                </c:pt>
                <c:pt idx="17">
                  <c:v>骨科</c:v>
                </c:pt>
                <c:pt idx="18">
                  <c:v>运动损伤骨科</c:v>
                </c:pt>
                <c:pt idx="19">
                  <c:v>脾胃病科</c:v>
                </c:pt>
                <c:pt idx="20">
                  <c:v>妇科</c:v>
                </c:pt>
                <c:pt idx="21">
                  <c:v>男科</c:v>
                </c:pt>
                <c:pt idx="22">
                  <c:v>心病二科</c:v>
                </c:pt>
                <c:pt idx="23">
                  <c:v>呼吸内科</c:v>
                </c:pt>
                <c:pt idx="24">
                  <c:v>心病四科</c:v>
                </c:pt>
                <c:pt idx="25">
                  <c:v>乳腺甲状腺外科</c:v>
                </c:pt>
                <c:pt idx="26">
                  <c:v>肾脏内科</c:v>
                </c:pt>
                <c:pt idx="27">
                  <c:v>身心医学科</c:v>
                </c:pt>
                <c:pt idx="28">
                  <c:v>耳鼻喉科</c:v>
                </c:pt>
                <c:pt idx="29">
                  <c:v>心病一科</c:v>
                </c:pt>
                <c:pt idx="30">
                  <c:v>中医外治中心</c:v>
                </c:pt>
                <c:pt idx="31">
                  <c:v>推拿科</c:v>
                </c:pt>
                <c:pt idx="32">
                  <c:v>心病三科</c:v>
                </c:pt>
                <c:pt idx="33">
                  <c:v>关节骨科</c:v>
                </c:pt>
                <c:pt idx="34">
                  <c:v>血液科</c:v>
                </c:pt>
                <c:pt idx="35">
                  <c:v>神经内科</c:v>
                </c:pt>
                <c:pt idx="36">
                  <c:v>综合内科</c:v>
                </c:pt>
                <c:pt idx="37">
                  <c:v>美容皮肤科</c:v>
                </c:pt>
                <c:pt idx="38">
                  <c:v>重症医学科</c:v>
                </c:pt>
                <c:pt idx="39">
                  <c:v>眼科</c:v>
                </c:pt>
                <c:pt idx="40">
                  <c:v>康复科</c:v>
                </c:pt>
                <c:pt idx="41">
                  <c:v>脾胃科消化科合并</c:v>
                </c:pt>
                <c:pt idx="42">
                  <c:v>创伤骨科</c:v>
                </c:pt>
                <c:pt idx="43">
                  <c:v>风湿病科</c:v>
                </c:pt>
                <c:pt idx="44">
                  <c:v>口腔科</c:v>
                </c:pt>
                <c:pt idx="45">
                  <c:v>产科</c:v>
                </c:pt>
                <c:pt idx="46">
                  <c:v>肿瘤内科</c:v>
                </c:pt>
                <c:pt idx="47">
                  <c:v>肝病科</c:v>
                </c:pt>
                <c:pt idx="48">
                  <c:v>妇科妇二科合并</c:v>
                </c:pt>
                <c:pt idx="49">
                  <c:v>老年医学科</c:v>
                </c:pt>
                <c:pt idx="50">
                  <c:v>小儿骨科</c:v>
                </c:pt>
                <c:pt idx="51">
                  <c:v>周围血管科</c:v>
                </c:pt>
                <c:pt idx="52">
                  <c:v>普通外科</c:v>
                </c:pt>
                <c:pt idx="53">
                  <c:v>心血管内科</c:v>
                </c:pt>
                <c:pt idx="54">
                  <c:v>小儿推拿科</c:v>
                </c:pt>
                <c:pt idx="55">
                  <c:v>显微骨科</c:v>
                </c:pt>
                <c:pt idx="56">
                  <c:v>消化内科</c:v>
                </c:pt>
                <c:pt idx="57">
                  <c:v>内分泌科</c:v>
                </c:pt>
                <c:pt idx="58">
                  <c:v>微创骨科</c:v>
                </c:pt>
                <c:pt idx="59">
                  <c:v>东区重症医学科</c:v>
                </c:pt>
                <c:pt idx="60">
                  <c:v>肝胆外科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99.02377364211597</c:v>
                </c:pt>
                <c:pt idx="2">
                  <c:v>98.9532190592232</c:v>
                </c:pt>
                <c:pt idx="3">
                  <c:v>93.14335418878753</c:v>
                </c:pt>
                <c:pt idx="4">
                  <c:v>90.56716983176177</c:v>
                </c:pt>
                <c:pt idx="5">
                  <c:v>90.15972642183087</c:v>
                </c:pt>
                <c:pt idx="6">
                  <c:v>89.82649581910437</c:v>
                </c:pt>
                <c:pt idx="7">
                  <c:v>88.88745010277789</c:v>
                </c:pt>
                <c:pt idx="8">
                  <c:v>87.91521435185308</c:v>
                </c:pt>
                <c:pt idx="9">
                  <c:v>86.78650813554917</c:v>
                </c:pt>
                <c:pt idx="10">
                  <c:v>86.43939084690024</c:v>
                </c:pt>
                <c:pt idx="11">
                  <c:v>85.73522287102145</c:v>
                </c:pt>
                <c:pt idx="12">
                  <c:v>85.00551075553463</c:v>
                </c:pt>
                <c:pt idx="13">
                  <c:v>82.6221293732026</c:v>
                </c:pt>
                <c:pt idx="14">
                  <c:v>81.8711061424255</c:v>
                </c:pt>
                <c:pt idx="15">
                  <c:v>81.33562938577364</c:v>
                </c:pt>
                <c:pt idx="16">
                  <c:v>78.84371186361535</c:v>
                </c:pt>
                <c:pt idx="17">
                  <c:v>78.24481237944005</c:v>
                </c:pt>
                <c:pt idx="18">
                  <c:v>75.19767225536125</c:v>
                </c:pt>
                <c:pt idx="19">
                  <c:v>75.11171791294694</c:v>
                </c:pt>
                <c:pt idx="20">
                  <c:v>74.33994922835028</c:v>
                </c:pt>
                <c:pt idx="21">
                  <c:v>73.16222861159689</c:v>
                </c:pt>
                <c:pt idx="22">
                  <c:v>72.17696135649683</c:v>
                </c:pt>
                <c:pt idx="23">
                  <c:v>70.64438515005224</c:v>
                </c:pt>
                <c:pt idx="24">
                  <c:v>70.25413663550536</c:v>
                </c:pt>
                <c:pt idx="25">
                  <c:v>69.28326314467485</c:v>
                </c:pt>
                <c:pt idx="26">
                  <c:v>69.20100516739555</c:v>
                </c:pt>
                <c:pt idx="27">
                  <c:v>68.14669004015252</c:v>
                </c:pt>
                <c:pt idx="28">
                  <c:v>67.681631476116</c:v>
                </c:pt>
                <c:pt idx="29">
                  <c:v>66.91685996581687</c:v>
                </c:pt>
                <c:pt idx="30">
                  <c:v>66.59962553872997</c:v>
                </c:pt>
                <c:pt idx="31">
                  <c:v>65.34994250444468</c:v>
                </c:pt>
                <c:pt idx="32">
                  <c:v>65.20085912439471</c:v>
                </c:pt>
                <c:pt idx="33">
                  <c:v>57.89109691736647</c:v>
                </c:pt>
                <c:pt idx="34">
                  <c:v>55.5788783736804</c:v>
                </c:pt>
                <c:pt idx="35">
                  <c:v>54.33916606448188</c:v>
                </c:pt>
                <c:pt idx="36">
                  <c:v>52.48221384843423</c:v>
                </c:pt>
                <c:pt idx="37">
                  <c:v>46.83930018507474</c:v>
                </c:pt>
                <c:pt idx="38">
                  <c:v>43.69165298866853</c:v>
                </c:pt>
                <c:pt idx="39">
                  <c:v>41.35231754625285</c:v>
                </c:pt>
                <c:pt idx="40">
                  <c:v>41.04062229123758</c:v>
                </c:pt>
                <c:pt idx="41">
                  <c:v>40.0192729785405</c:v>
                </c:pt>
                <c:pt idx="42">
                  <c:v>34.06492339897754</c:v>
                </c:pt>
                <c:pt idx="43">
                  <c:v>33.28764839750405</c:v>
                </c:pt>
                <c:pt idx="44">
                  <c:v>31.799268501695945</c:v>
                </c:pt>
                <c:pt idx="45">
                  <c:v>30.84010820151493</c:v>
                </c:pt>
                <c:pt idx="46">
                  <c:v>30.496330458910283</c:v>
                </c:pt>
                <c:pt idx="47">
                  <c:v>29.18010633364016</c:v>
                </c:pt>
                <c:pt idx="48">
                  <c:v>27.073818738131575</c:v>
                </c:pt>
                <c:pt idx="49">
                  <c:v>22.509270655061815</c:v>
                </c:pt>
                <c:pt idx="50">
                  <c:v>20.52346052119573</c:v>
                </c:pt>
                <c:pt idx="51">
                  <c:v>19.076304705517263</c:v>
                </c:pt>
                <c:pt idx="52">
                  <c:v>18.96388130204605</c:v>
                </c:pt>
                <c:pt idx="53">
                  <c:v>15.151354899872064</c:v>
                </c:pt>
                <c:pt idx="54">
                  <c:v>7.643489120623589</c:v>
                </c:pt>
                <c:pt idx="55">
                  <c:v>7.631499584587612</c:v>
                </c:pt>
                <c:pt idx="56">
                  <c:v>5.838382019152932</c:v>
                </c:pt>
                <c:pt idx="57">
                  <c:v>4.670328122640541</c:v>
                </c:pt>
                <c:pt idx="58">
                  <c:v>4.075297626746106</c:v>
                </c:pt>
                <c:pt idx="59">
                  <c:v>4.0447667204199735</c:v>
                </c:pt>
                <c:pt idx="60">
                  <c:v>3.576909893171529</c:v>
                </c:pt>
                <c:pt idx="61">
                  <c:v>2.578037304818578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儿科</c:v>
                </c:pt>
                <c:pt idx="2">
                  <c:v>小儿推拿科</c:v>
                </c:pt>
                <c:pt idx="3">
                  <c:v>脾胃科消化科合并</c:v>
                </c:pt>
                <c:pt idx="4">
                  <c:v>泌尿外科</c:v>
                </c:pt>
                <c:pt idx="5">
                  <c:v>东区肾病科</c:v>
                </c:pt>
                <c:pt idx="6">
                  <c:v>肛肠科</c:v>
                </c:pt>
                <c:pt idx="7">
                  <c:v>神经内科</c:v>
                </c:pt>
                <c:pt idx="8">
                  <c:v>西区重症医学科</c:v>
                </c:pt>
                <c:pt idx="9">
                  <c:v>治未病中心</c:v>
                </c:pt>
                <c:pt idx="10">
                  <c:v>显微骨科</c:v>
                </c:pt>
                <c:pt idx="11">
                  <c:v>男科</c:v>
                </c:pt>
                <c:pt idx="12">
                  <c:v>医院</c:v>
                </c:pt>
                <c:pt idx="13">
                  <c:v>肝病科</c:v>
                </c:pt>
                <c:pt idx="14">
                  <c:v>周围血管科</c:v>
                </c:pt>
                <c:pt idx="15">
                  <c:v>东区重症医学科</c:v>
                </c:pt>
                <c:pt idx="16">
                  <c:v>神经外科</c:v>
                </c:pt>
                <c:pt idx="17">
                  <c:v>心血管内科</c:v>
                </c:pt>
                <c:pt idx="18">
                  <c:v>脊柱骨科</c:v>
                </c:pt>
                <c:pt idx="19">
                  <c:v>妇二科</c:v>
                </c:pt>
                <c:pt idx="20">
                  <c:v>皮肤科</c:v>
                </c:pt>
                <c:pt idx="21">
                  <c:v>内分泌科</c:v>
                </c:pt>
                <c:pt idx="22">
                  <c:v>中医外治中心</c:v>
                </c:pt>
                <c:pt idx="23">
                  <c:v>针灸科</c:v>
                </c:pt>
                <c:pt idx="24">
                  <c:v>眼科</c:v>
                </c:pt>
                <c:pt idx="25">
                  <c:v>胸外科</c:v>
                </c:pt>
                <c:pt idx="26">
                  <c:v>妇科妇二科合并</c:v>
                </c:pt>
                <c:pt idx="27">
                  <c:v>脑病三科</c:v>
                </c:pt>
                <c:pt idx="28">
                  <c:v>口腔科</c:v>
                </c:pt>
                <c:pt idx="29">
                  <c:v>呼吸内科</c:v>
                </c:pt>
                <c:pt idx="30">
                  <c:v>血液科</c:v>
                </c:pt>
                <c:pt idx="31">
                  <c:v>微创骨科</c:v>
                </c:pt>
                <c:pt idx="32">
                  <c:v>产科</c:v>
                </c:pt>
                <c:pt idx="33">
                  <c:v>综合内科</c:v>
                </c:pt>
                <c:pt idx="34">
                  <c:v>脾胃病科</c:v>
                </c:pt>
                <c:pt idx="35">
                  <c:v>消化内科</c:v>
                </c:pt>
                <c:pt idx="36">
                  <c:v>普通外科</c:v>
                </c:pt>
                <c:pt idx="37">
                  <c:v>运动损伤骨科</c:v>
                </c:pt>
                <c:pt idx="38">
                  <c:v>创伤骨科</c:v>
                </c:pt>
                <c:pt idx="39">
                  <c:v>心病四科</c:v>
                </c:pt>
                <c:pt idx="40">
                  <c:v>肝胆外科</c:v>
                </c:pt>
                <c:pt idx="41">
                  <c:v>重症医学科</c:v>
                </c:pt>
                <c:pt idx="42">
                  <c:v>老年医学科</c:v>
                </c:pt>
                <c:pt idx="43">
                  <c:v>脑病一科</c:v>
                </c:pt>
                <c:pt idx="44">
                  <c:v>推拿科</c:v>
                </c:pt>
                <c:pt idx="45">
                  <c:v>肾病科</c:v>
                </c:pt>
                <c:pt idx="46">
                  <c:v>乳腺甲状腺外科</c:v>
                </c:pt>
                <c:pt idx="47">
                  <c:v>妇科</c:v>
                </c:pt>
                <c:pt idx="48">
                  <c:v>身心医学科</c:v>
                </c:pt>
                <c:pt idx="49">
                  <c:v>中医经典科</c:v>
                </c:pt>
                <c:pt idx="50">
                  <c:v>康复科</c:v>
                </c:pt>
                <c:pt idx="51">
                  <c:v>肿瘤内科</c:v>
                </c:pt>
                <c:pt idx="52">
                  <c:v>心病三科</c:v>
                </c:pt>
                <c:pt idx="53">
                  <c:v>脑病二科</c:v>
                </c:pt>
                <c:pt idx="54">
                  <c:v>小儿骨科</c:v>
                </c:pt>
                <c:pt idx="55">
                  <c:v>心病二科</c:v>
                </c:pt>
                <c:pt idx="56">
                  <c:v>骨科</c:v>
                </c:pt>
                <c:pt idx="57">
                  <c:v>关节骨科</c:v>
                </c:pt>
                <c:pt idx="58">
                  <c:v>心病一科</c:v>
                </c:pt>
                <c:pt idx="59">
                  <c:v>美容皮肤科</c:v>
                </c:pt>
                <c:pt idx="60">
                  <c:v>风湿病科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99.6815343579484</c:v>
                </c:pt>
                <c:pt idx="2">
                  <c:v>99.04048117162259</c:v>
                </c:pt>
                <c:pt idx="3">
                  <c:v>96.81106354453112</c:v>
                </c:pt>
                <c:pt idx="4">
                  <c:v>95.47537111612739</c:v>
                </c:pt>
                <c:pt idx="5">
                  <c:v>93.07846632318784</c:v>
                </c:pt>
                <c:pt idx="6">
                  <c:v>92.52485884562681</c:v>
                </c:pt>
                <c:pt idx="7">
                  <c:v>88.16121714635838</c:v>
                </c:pt>
                <c:pt idx="8">
                  <c:v>86.41772132173281</c:v>
                </c:pt>
                <c:pt idx="9">
                  <c:v>85.5492724029393</c:v>
                </c:pt>
                <c:pt idx="10">
                  <c:v>84.9796121445037</c:v>
                </c:pt>
                <c:pt idx="11">
                  <c:v>84.29495200709712</c:v>
                </c:pt>
                <c:pt idx="12">
                  <c:v>84.0551184581821</c:v>
                </c:pt>
                <c:pt idx="13">
                  <c:v>78.50095386651122</c:v>
                </c:pt>
                <c:pt idx="14">
                  <c:v>77.66258737403854</c:v>
                </c:pt>
                <c:pt idx="15">
                  <c:v>75.7497357309982</c:v>
                </c:pt>
                <c:pt idx="16">
                  <c:v>73.66140797159142</c:v>
                </c:pt>
                <c:pt idx="17">
                  <c:v>73.29550589580361</c:v>
                </c:pt>
                <c:pt idx="18">
                  <c:v>72.2565971855933</c:v>
                </c:pt>
                <c:pt idx="19">
                  <c:v>70.45724106392609</c:v>
                </c:pt>
                <c:pt idx="20">
                  <c:v>70.3641018238627</c:v>
                </c:pt>
                <c:pt idx="21">
                  <c:v>67.63639542173432</c:v>
                </c:pt>
                <c:pt idx="22">
                  <c:v>67.15656902343781</c:v>
                </c:pt>
                <c:pt idx="23">
                  <c:v>65.91966386710051</c:v>
                </c:pt>
                <c:pt idx="24">
                  <c:v>63.01116165181112</c:v>
                </c:pt>
                <c:pt idx="25">
                  <c:v>60.378290664683604</c:v>
                </c:pt>
                <c:pt idx="26">
                  <c:v>60.115471864910944</c:v>
                </c:pt>
                <c:pt idx="27">
                  <c:v>59.19798313365547</c:v>
                </c:pt>
                <c:pt idx="28">
                  <c:v>58.28018565970093</c:v>
                </c:pt>
                <c:pt idx="29">
                  <c:v>56.91146172058632</c:v>
                </c:pt>
                <c:pt idx="30">
                  <c:v>56.75743567571636</c:v>
                </c:pt>
                <c:pt idx="31">
                  <c:v>55.97034788286771</c:v>
                </c:pt>
                <c:pt idx="32">
                  <c:v>54.52753485858577</c:v>
                </c:pt>
                <c:pt idx="33">
                  <c:v>40.9937454694302</c:v>
                </c:pt>
                <c:pt idx="34">
                  <c:v>40.83604482161821</c:v>
                </c:pt>
                <c:pt idx="35">
                  <c:v>39.99582252198999</c:v>
                </c:pt>
                <c:pt idx="36">
                  <c:v>39.23131508542332</c:v>
                </c:pt>
                <c:pt idx="37">
                  <c:v>37.53461649006484</c:v>
                </c:pt>
                <c:pt idx="38">
                  <c:v>36.32475440123799</c:v>
                </c:pt>
                <c:pt idx="39">
                  <c:v>34.40993369867656</c:v>
                </c:pt>
                <c:pt idx="40">
                  <c:v>33.403290391701475</c:v>
                </c:pt>
                <c:pt idx="41">
                  <c:v>30.46353395379279</c:v>
                </c:pt>
                <c:pt idx="42">
                  <c:v>27.378304403255928</c:v>
                </c:pt>
                <c:pt idx="43">
                  <c:v>23.478206296503</c:v>
                </c:pt>
                <c:pt idx="44">
                  <c:v>21.516553576467413</c:v>
                </c:pt>
                <c:pt idx="45">
                  <c:v>20.66062221302379</c:v>
                </c:pt>
                <c:pt idx="46">
                  <c:v>20.551288938800916</c:v>
                </c:pt>
                <c:pt idx="47">
                  <c:v>20.248449553862216</c:v>
                </c:pt>
                <c:pt idx="48">
                  <c:v>19.865106437957177</c:v>
                </c:pt>
                <c:pt idx="49">
                  <c:v>17.650169866681367</c:v>
                </c:pt>
                <c:pt idx="50">
                  <c:v>16.179802895576568</c:v>
                </c:pt>
                <c:pt idx="51">
                  <c:v>11.910588908467181</c:v>
                </c:pt>
                <c:pt idx="52">
                  <c:v>11.271448738676012</c:v>
                </c:pt>
                <c:pt idx="53">
                  <c:v>10.370695881870251</c:v>
                </c:pt>
                <c:pt idx="54">
                  <c:v>9.073676403575824</c:v>
                </c:pt>
                <c:pt idx="55">
                  <c:v>8.817662733280182</c:v>
                </c:pt>
                <c:pt idx="56">
                  <c:v>8.102945146541403</c:v>
                </c:pt>
                <c:pt idx="57">
                  <c:v>7.032028479452306</c:v>
                </c:pt>
                <c:pt idx="58">
                  <c:v>6.932479798174011</c:v>
                </c:pt>
                <c:pt idx="59">
                  <c:v>6.3795333506212435</c:v>
                </c:pt>
                <c:pt idx="60">
                  <c:v>6.149146271092948</c:v>
                </c:pt>
                <c:pt idx="61">
                  <c:v>3.4697759934678927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肝胆外科</c:v>
                </c:pt>
                <c:pt idx="2">
                  <c:v>美容皮肤科</c:v>
                </c:pt>
                <c:pt idx="3">
                  <c:v>针灸科</c:v>
                </c:pt>
                <c:pt idx="4">
                  <c:v>脊柱骨科</c:v>
                </c:pt>
                <c:pt idx="5">
                  <c:v>东区重症医学科</c:v>
                </c:pt>
                <c:pt idx="6">
                  <c:v>口腔科</c:v>
                </c:pt>
                <c:pt idx="7">
                  <c:v>妇二科</c:v>
                </c:pt>
                <c:pt idx="8">
                  <c:v>心血管内科</c:v>
                </c:pt>
                <c:pt idx="9">
                  <c:v>脑病三科</c:v>
                </c:pt>
                <c:pt idx="10">
                  <c:v>眼科</c:v>
                </c:pt>
                <c:pt idx="11">
                  <c:v>医院</c:v>
                </c:pt>
                <c:pt idx="12">
                  <c:v>微创骨科</c:v>
                </c:pt>
                <c:pt idx="13">
                  <c:v>胸外科</c:v>
                </c:pt>
                <c:pt idx="14">
                  <c:v>耳鼻喉科</c:v>
                </c:pt>
                <c:pt idx="15">
                  <c:v>中医外治中心</c:v>
                </c:pt>
                <c:pt idx="16">
                  <c:v>小儿推拿科</c:v>
                </c:pt>
                <c:pt idx="17">
                  <c:v>风湿病科</c:v>
                </c:pt>
                <c:pt idx="18">
                  <c:v>肾脏内科</c:v>
                </c:pt>
                <c:pt idx="19">
                  <c:v>关节骨科</c:v>
                </c:pt>
                <c:pt idx="20">
                  <c:v>脾胃科消化科合并</c:v>
                </c:pt>
                <c:pt idx="21">
                  <c:v>西区重症医学科</c:v>
                </c:pt>
                <c:pt idx="22">
                  <c:v>乳腺甲状腺外科</c:v>
                </c:pt>
                <c:pt idx="23">
                  <c:v>康复科</c:v>
                </c:pt>
                <c:pt idx="24">
                  <c:v>妇科</c:v>
                </c:pt>
                <c:pt idx="25">
                  <c:v>消化内科</c:v>
                </c:pt>
                <c:pt idx="26">
                  <c:v>男科</c:v>
                </c:pt>
                <c:pt idx="27">
                  <c:v>中医经典科</c:v>
                </c:pt>
                <c:pt idx="28">
                  <c:v>肾病科</c:v>
                </c:pt>
                <c:pt idx="29">
                  <c:v>心病二科</c:v>
                </c:pt>
                <c:pt idx="30">
                  <c:v>呼吸内科</c:v>
                </c:pt>
                <c:pt idx="31">
                  <c:v>脑病二科</c:v>
                </c:pt>
                <c:pt idx="32">
                  <c:v>治未病中心</c:v>
                </c:pt>
                <c:pt idx="33">
                  <c:v>小儿骨科</c:v>
                </c:pt>
                <c:pt idx="34">
                  <c:v>推拿科</c:v>
                </c:pt>
                <c:pt idx="35">
                  <c:v>产科</c:v>
                </c:pt>
                <c:pt idx="36">
                  <c:v>肿瘤内科</c:v>
                </c:pt>
                <c:pt idx="37">
                  <c:v>脑病一科</c:v>
                </c:pt>
                <c:pt idx="38">
                  <c:v>肝病科</c:v>
                </c:pt>
                <c:pt idx="39">
                  <c:v>肛肠科</c:v>
                </c:pt>
                <c:pt idx="40">
                  <c:v>神经外科</c:v>
                </c:pt>
                <c:pt idx="41">
                  <c:v>内分泌科</c:v>
                </c:pt>
                <c:pt idx="42">
                  <c:v>心病四科</c:v>
                </c:pt>
                <c:pt idx="43">
                  <c:v>综合内科</c:v>
                </c:pt>
                <c:pt idx="44">
                  <c:v>儿科</c:v>
                </c:pt>
                <c:pt idx="45">
                  <c:v>运动损伤骨科</c:v>
                </c:pt>
                <c:pt idx="46">
                  <c:v>皮肤科</c:v>
                </c:pt>
                <c:pt idx="47">
                  <c:v>身心医学科</c:v>
                </c:pt>
                <c:pt idx="48">
                  <c:v>骨科</c:v>
                </c:pt>
                <c:pt idx="49">
                  <c:v>普通外科</c:v>
                </c:pt>
                <c:pt idx="50">
                  <c:v>周围血管科</c:v>
                </c:pt>
                <c:pt idx="51">
                  <c:v>显微骨科</c:v>
                </c:pt>
                <c:pt idx="52">
                  <c:v>创伤骨科</c:v>
                </c:pt>
                <c:pt idx="53">
                  <c:v>神经内科</c:v>
                </c:pt>
                <c:pt idx="54">
                  <c:v>老年医学科</c:v>
                </c:pt>
                <c:pt idx="55">
                  <c:v>东区肾病科</c:v>
                </c:pt>
                <c:pt idx="56">
                  <c:v>泌尿外科</c:v>
                </c:pt>
                <c:pt idx="57">
                  <c:v>脾胃病科</c:v>
                </c:pt>
                <c:pt idx="58">
                  <c:v>心病三科</c:v>
                </c:pt>
                <c:pt idx="59">
                  <c:v>重症医学科</c:v>
                </c:pt>
                <c:pt idx="60">
                  <c:v>血液科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93.14383491272203</c:v>
                </c:pt>
                <c:pt idx="2">
                  <c:v>92.59687549060645</c:v>
                </c:pt>
                <c:pt idx="3">
                  <c:v>90.93722881894155</c:v>
                </c:pt>
                <c:pt idx="4">
                  <c:v>88.54848218004084</c:v>
                </c:pt>
                <c:pt idx="5">
                  <c:v>88.41513423142591</c:v>
                </c:pt>
                <c:pt idx="6">
                  <c:v>86.50334322644852</c:v>
                </c:pt>
                <c:pt idx="7">
                  <c:v>86.01242488786019</c:v>
                </c:pt>
                <c:pt idx="8">
                  <c:v>83.40253326966935</c:v>
                </c:pt>
                <c:pt idx="9">
                  <c:v>83.10256349459304</c:v>
                </c:pt>
                <c:pt idx="10">
                  <c:v>75.07489386593102</c:v>
                </c:pt>
                <c:pt idx="11">
                  <c:v>72.69023195324456</c:v>
                </c:pt>
                <c:pt idx="12">
                  <c:v>71.17617786326066</c:v>
                </c:pt>
                <c:pt idx="13">
                  <c:v>70.21047498096495</c:v>
                </c:pt>
                <c:pt idx="14">
                  <c:v>67.01029537692872</c:v>
                </c:pt>
                <c:pt idx="15">
                  <c:v>65.52996893169677</c:v>
                </c:pt>
                <c:pt idx="16">
                  <c:v>63.056553872181944</c:v>
                </c:pt>
                <c:pt idx="17">
                  <c:v>62.310885424775655</c:v>
                </c:pt>
                <c:pt idx="18">
                  <c:v>61.787990979936296</c:v>
                </c:pt>
                <c:pt idx="19">
                  <c:v>61.59669214648311</c:v>
                </c:pt>
                <c:pt idx="20">
                  <c:v>60.87036332051635</c:v>
                </c:pt>
                <c:pt idx="21">
                  <c:v>58.298407410701515</c:v>
                </c:pt>
                <c:pt idx="22">
                  <c:v>55.669784908434124</c:v>
                </c:pt>
                <c:pt idx="23">
                  <c:v>55.299955617940725</c:v>
                </c:pt>
                <c:pt idx="24">
                  <c:v>54.875812174792664</c:v>
                </c:pt>
                <c:pt idx="25">
                  <c:v>52.855108781036684</c:v>
                </c:pt>
                <c:pt idx="26">
                  <c:v>49.62291513451392</c:v>
                </c:pt>
                <c:pt idx="27">
                  <c:v>48.84299396524346</c:v>
                </c:pt>
                <c:pt idx="28">
                  <c:v>47.662674062736684</c:v>
                </c:pt>
                <c:pt idx="29">
                  <c:v>46.184514199182274</c:v>
                </c:pt>
                <c:pt idx="30">
                  <c:v>45.46588972938572</c:v>
                </c:pt>
                <c:pt idx="31">
                  <c:v>44.50446711431724</c:v>
                </c:pt>
                <c:pt idx="32">
                  <c:v>39.945728324951645</c:v>
                </c:pt>
                <c:pt idx="33">
                  <c:v>39.40315457756703</c:v>
                </c:pt>
                <c:pt idx="34">
                  <c:v>37.436167077523194</c:v>
                </c:pt>
                <c:pt idx="35">
                  <c:v>37.291618653982475</c:v>
                </c:pt>
                <c:pt idx="36">
                  <c:v>34.616951399889615</c:v>
                </c:pt>
                <c:pt idx="37">
                  <c:v>34.592922964577625</c:v>
                </c:pt>
                <c:pt idx="38">
                  <c:v>30.294282601945664</c:v>
                </c:pt>
                <c:pt idx="39">
                  <c:v>29.471823574977353</c:v>
                </c:pt>
                <c:pt idx="40">
                  <c:v>28.580281935840173</c:v>
                </c:pt>
                <c:pt idx="41">
                  <c:v>27.34885485305661</c:v>
                </c:pt>
                <c:pt idx="42">
                  <c:v>25.286684750726124</c:v>
                </c:pt>
                <c:pt idx="43">
                  <c:v>23.328790902757635</c:v>
                </c:pt>
                <c:pt idx="44">
                  <c:v>23.071202762212756</c:v>
                </c:pt>
                <c:pt idx="45">
                  <c:v>21.84429289793433</c:v>
                </c:pt>
                <c:pt idx="46">
                  <c:v>19.97690718536322</c:v>
                </c:pt>
                <c:pt idx="47">
                  <c:v>19.083820974126482</c:v>
                </c:pt>
                <c:pt idx="48">
                  <c:v>17.558988983243584</c:v>
                </c:pt>
                <c:pt idx="49">
                  <c:v>17.153080602135137</c:v>
                </c:pt>
                <c:pt idx="50">
                  <c:v>17.149422604579655</c:v>
                </c:pt>
                <c:pt idx="51">
                  <c:v>14.281140550373614</c:v>
                </c:pt>
                <c:pt idx="52">
                  <c:v>12.467156111544991</c:v>
                </c:pt>
                <c:pt idx="53">
                  <c:v>8.91752393375313</c:v>
                </c:pt>
                <c:pt idx="54">
                  <c:v>7.896537801178988</c:v>
                </c:pt>
                <c:pt idx="55">
                  <c:v>6.018981574343877</c:v>
                </c:pt>
                <c:pt idx="56">
                  <c:v>4.995606585843156</c:v>
                </c:pt>
                <c:pt idx="57">
                  <c:v>4.958617795837073</c:v>
                </c:pt>
                <c:pt idx="58">
                  <c:v>4.525261167173278</c:v>
                </c:pt>
                <c:pt idx="59">
                  <c:v>4.289999697094681</c:v>
                </c:pt>
                <c:pt idx="60">
                  <c:v>3.117091812875578</c:v>
                </c:pt>
                <c:pt idx="61">
                  <c:v>1.0135795272354327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普通外科</c:v>
                </c:pt>
                <c:pt idx="2">
                  <c:v>肾脏内科</c:v>
                </c:pt>
                <c:pt idx="3">
                  <c:v>妇科妇二科合并</c:v>
                </c:pt>
                <c:pt idx="4">
                  <c:v>产科</c:v>
                </c:pt>
                <c:pt idx="5">
                  <c:v>重症医学科</c:v>
                </c:pt>
                <c:pt idx="6">
                  <c:v>肾病科</c:v>
                </c:pt>
                <c:pt idx="7">
                  <c:v>肛肠科</c:v>
                </c:pt>
                <c:pt idx="8">
                  <c:v>耳鼻喉科</c:v>
                </c:pt>
                <c:pt idx="9">
                  <c:v>中医经典科</c:v>
                </c:pt>
                <c:pt idx="10">
                  <c:v>心血管内科</c:v>
                </c:pt>
                <c:pt idx="11">
                  <c:v>皮肤科</c:v>
                </c:pt>
                <c:pt idx="12">
                  <c:v>脾胃科消化科合并</c:v>
                </c:pt>
                <c:pt idx="13">
                  <c:v>内分泌科</c:v>
                </c:pt>
                <c:pt idx="14">
                  <c:v>骨科</c:v>
                </c:pt>
                <c:pt idx="15">
                  <c:v>西区重症医学科</c:v>
                </c:pt>
                <c:pt idx="16">
                  <c:v>美容皮肤科</c:v>
                </c:pt>
                <c:pt idx="17">
                  <c:v>神经内科</c:v>
                </c:pt>
                <c:pt idx="18">
                  <c:v>运动损伤骨科</c:v>
                </c:pt>
                <c:pt idx="19">
                  <c:v>脑病三科</c:v>
                </c:pt>
                <c:pt idx="20">
                  <c:v>消化内科</c:v>
                </c:pt>
                <c:pt idx="21">
                  <c:v>脑病一科</c:v>
                </c:pt>
                <c:pt idx="22">
                  <c:v>推拿科</c:v>
                </c:pt>
                <c:pt idx="23">
                  <c:v>风湿病科</c:v>
                </c:pt>
                <c:pt idx="24">
                  <c:v>口腔科</c:v>
                </c:pt>
                <c:pt idx="25">
                  <c:v>小儿骨科</c:v>
                </c:pt>
                <c:pt idx="26">
                  <c:v>周围血管科</c:v>
                </c:pt>
                <c:pt idx="27">
                  <c:v>儿科</c:v>
                </c:pt>
                <c:pt idx="28">
                  <c:v>胸外科</c:v>
                </c:pt>
                <c:pt idx="29">
                  <c:v>康复科</c:v>
                </c:pt>
                <c:pt idx="30">
                  <c:v>微创骨科</c:v>
                </c:pt>
                <c:pt idx="31">
                  <c:v>肿瘤内科</c:v>
                </c:pt>
                <c:pt idx="32">
                  <c:v>医院</c:v>
                </c:pt>
                <c:pt idx="33">
                  <c:v>呼吸内科</c:v>
                </c:pt>
                <c:pt idx="34">
                  <c:v>泌尿外科</c:v>
                </c:pt>
                <c:pt idx="35">
                  <c:v>中医外治中心</c:v>
                </c:pt>
                <c:pt idx="36">
                  <c:v>治未病中心</c:v>
                </c:pt>
                <c:pt idx="37">
                  <c:v>肝胆外科</c:v>
                </c:pt>
                <c:pt idx="38">
                  <c:v>心病三科</c:v>
                </c:pt>
                <c:pt idx="39">
                  <c:v>东区重症医学科</c:v>
                </c:pt>
                <c:pt idx="40">
                  <c:v>显微骨科</c:v>
                </c:pt>
                <c:pt idx="41">
                  <c:v>肝病科</c:v>
                </c:pt>
                <c:pt idx="42">
                  <c:v>综合内科</c:v>
                </c:pt>
                <c:pt idx="43">
                  <c:v>心病一科</c:v>
                </c:pt>
                <c:pt idx="44">
                  <c:v>男科</c:v>
                </c:pt>
                <c:pt idx="45">
                  <c:v>老年医学科</c:v>
                </c:pt>
                <c:pt idx="46">
                  <c:v>血液科</c:v>
                </c:pt>
                <c:pt idx="47">
                  <c:v>脑病二科</c:v>
                </c:pt>
                <c:pt idx="48">
                  <c:v>创伤骨科</c:v>
                </c:pt>
                <c:pt idx="49">
                  <c:v>脾胃病科</c:v>
                </c:pt>
                <c:pt idx="50">
                  <c:v>关节骨科</c:v>
                </c:pt>
                <c:pt idx="51">
                  <c:v>乳腺甲状腺外科</c:v>
                </c:pt>
                <c:pt idx="52">
                  <c:v>针灸科</c:v>
                </c:pt>
                <c:pt idx="53">
                  <c:v>眼科</c:v>
                </c:pt>
                <c:pt idx="54">
                  <c:v>东区肾病科</c:v>
                </c:pt>
                <c:pt idx="55">
                  <c:v>身心医学科</c:v>
                </c:pt>
                <c:pt idx="56">
                  <c:v>妇二科</c:v>
                </c:pt>
                <c:pt idx="57">
                  <c:v>心病四科</c:v>
                </c:pt>
                <c:pt idx="58">
                  <c:v>神经外科</c:v>
                </c:pt>
                <c:pt idx="59">
                  <c:v>小儿推拿科</c:v>
                </c:pt>
                <c:pt idx="60">
                  <c:v>心病二科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98.76995848661143</c:v>
                </c:pt>
                <c:pt idx="2">
                  <c:v>96.65959149166633</c:v>
                </c:pt>
                <c:pt idx="3">
                  <c:v>96.62698252713668</c:v>
                </c:pt>
                <c:pt idx="4">
                  <c:v>94.47058176323057</c:v>
                </c:pt>
                <c:pt idx="5">
                  <c:v>93.17026530710159</c:v>
                </c:pt>
                <c:pt idx="6">
                  <c:v>91.34671076321261</c:v>
                </c:pt>
                <c:pt idx="7">
                  <c:v>91.30066685750815</c:v>
                </c:pt>
                <c:pt idx="8">
                  <c:v>89.45020658420914</c:v>
                </c:pt>
                <c:pt idx="9">
                  <c:v>89.43391578189404</c:v>
                </c:pt>
                <c:pt idx="10">
                  <c:v>88.27207078912619</c:v>
                </c:pt>
                <c:pt idx="11">
                  <c:v>88.07074612934555</c:v>
                </c:pt>
                <c:pt idx="12">
                  <c:v>85.39672554476408</c:v>
                </c:pt>
                <c:pt idx="13">
                  <c:v>80.78401247177365</c:v>
                </c:pt>
                <c:pt idx="14">
                  <c:v>78.03338327073925</c:v>
                </c:pt>
                <c:pt idx="15">
                  <c:v>77.02198148386834</c:v>
                </c:pt>
                <c:pt idx="16">
                  <c:v>76.80586649834477</c:v>
                </c:pt>
                <c:pt idx="17">
                  <c:v>74.29557498295202</c:v>
                </c:pt>
                <c:pt idx="18">
                  <c:v>74.2669331022797</c:v>
                </c:pt>
                <c:pt idx="19">
                  <c:v>74.25532065374087</c:v>
                </c:pt>
                <c:pt idx="20">
                  <c:v>73.03165993105692</c:v>
                </c:pt>
                <c:pt idx="21">
                  <c:v>70.40467903143828</c:v>
                </c:pt>
                <c:pt idx="22">
                  <c:v>68.76634815604424</c:v>
                </c:pt>
                <c:pt idx="23">
                  <c:v>68.45554932461944</c:v>
                </c:pt>
                <c:pt idx="24">
                  <c:v>63.500334100672625</c:v>
                </c:pt>
                <c:pt idx="25">
                  <c:v>63.12991818360647</c:v>
                </c:pt>
                <c:pt idx="26">
                  <c:v>62.30676940246382</c:v>
                </c:pt>
                <c:pt idx="27">
                  <c:v>61.007130277444425</c:v>
                </c:pt>
                <c:pt idx="28">
                  <c:v>59.14302175455201</c:v>
                </c:pt>
                <c:pt idx="29">
                  <c:v>55.585582337630875</c:v>
                </c:pt>
                <c:pt idx="30">
                  <c:v>55.43665827599504</c:v>
                </c:pt>
                <c:pt idx="31">
                  <c:v>50.80151720963242</c:v>
                </c:pt>
                <c:pt idx="32">
                  <c:v>50.284612376198915</c:v>
                </c:pt>
                <c:pt idx="33">
                  <c:v>47.50038400123306</c:v>
                </c:pt>
                <c:pt idx="34">
                  <c:v>47.442037630595706</c:v>
                </c:pt>
                <c:pt idx="35">
                  <c:v>46.79468926451853</c:v>
                </c:pt>
                <c:pt idx="36">
                  <c:v>45.1574612581777</c:v>
                </c:pt>
                <c:pt idx="37">
                  <c:v>44.72577645658107</c:v>
                </c:pt>
                <c:pt idx="38">
                  <c:v>41.424349909199925</c:v>
                </c:pt>
                <c:pt idx="39">
                  <c:v>40.19741167455032</c:v>
                </c:pt>
                <c:pt idx="40">
                  <c:v>38.36893107241013</c:v>
                </c:pt>
                <c:pt idx="41">
                  <c:v>38.33239545314627</c:v>
                </c:pt>
                <c:pt idx="42">
                  <c:v>33.262839117240375</c:v>
                </c:pt>
                <c:pt idx="43">
                  <c:v>31.2301732197621</c:v>
                </c:pt>
                <c:pt idx="44">
                  <c:v>27.644845292720856</c:v>
                </c:pt>
                <c:pt idx="45">
                  <c:v>26.20036230178993</c:v>
                </c:pt>
                <c:pt idx="46">
                  <c:v>24.597338190962766</c:v>
                </c:pt>
                <c:pt idx="47">
                  <c:v>21.31671832995922</c:v>
                </c:pt>
                <c:pt idx="48">
                  <c:v>21.184417756945916</c:v>
                </c:pt>
                <c:pt idx="49">
                  <c:v>19.988593942101645</c:v>
                </c:pt>
                <c:pt idx="50">
                  <c:v>19.276256399108515</c:v>
                </c:pt>
                <c:pt idx="51">
                  <c:v>18.77906559941816</c:v>
                </c:pt>
                <c:pt idx="52">
                  <c:v>16.702044044702735</c:v>
                </c:pt>
                <c:pt idx="53">
                  <c:v>15.896102768848431</c:v>
                </c:pt>
                <c:pt idx="54">
                  <c:v>13.742700366288215</c:v>
                </c:pt>
                <c:pt idx="55">
                  <c:v>10.455903082720281</c:v>
                </c:pt>
                <c:pt idx="56">
                  <c:v>9.466805975079131</c:v>
                </c:pt>
                <c:pt idx="57">
                  <c:v>6.498890277858229</c:v>
                </c:pt>
                <c:pt idx="58">
                  <c:v>6.0834933757699075</c:v>
                </c:pt>
                <c:pt idx="59">
                  <c:v>3.369712840453272</c:v>
                </c:pt>
                <c:pt idx="60">
                  <c:v>1.8200848130884808</c:v>
                </c:pt>
                <c:pt idx="61">
                  <c:v>1.4752659796956387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关节骨科</c:v>
                </c:pt>
                <c:pt idx="2">
                  <c:v>血液科</c:v>
                </c:pt>
                <c:pt idx="3">
                  <c:v>医院</c:v>
                </c:pt>
                <c:pt idx="4">
                  <c:v>口腔科</c:v>
                </c:pt>
                <c:pt idx="5">
                  <c:v>综合内科</c:v>
                </c:pt>
                <c:pt idx="6">
                  <c:v>治未病中心</c:v>
                </c:pt>
                <c:pt idx="7">
                  <c:v>神经内科</c:v>
                </c:pt>
                <c:pt idx="8">
                  <c:v>心病三科</c:v>
                </c:pt>
                <c:pt idx="9">
                  <c:v>针灸科</c:v>
                </c:pt>
                <c:pt idx="10">
                  <c:v>微创骨科</c:v>
                </c:pt>
                <c:pt idx="11">
                  <c:v>创伤骨科</c:v>
                </c:pt>
                <c:pt idx="12">
                  <c:v>东区重症医学科</c:v>
                </c:pt>
                <c:pt idx="13">
                  <c:v>泌尿外科</c:v>
                </c:pt>
                <c:pt idx="14">
                  <c:v>重症医学科</c:v>
                </c:pt>
                <c:pt idx="15">
                  <c:v>美容皮肤科</c:v>
                </c:pt>
                <c:pt idx="16">
                  <c:v>心病一科</c:v>
                </c:pt>
                <c:pt idx="17">
                  <c:v>消化内科</c:v>
                </c:pt>
                <c:pt idx="18">
                  <c:v>妇二科</c:v>
                </c:pt>
                <c:pt idx="19">
                  <c:v>肛肠科</c:v>
                </c:pt>
                <c:pt idx="20">
                  <c:v>妇科妇二科合并</c:v>
                </c:pt>
                <c:pt idx="21">
                  <c:v>肿瘤内科</c:v>
                </c:pt>
                <c:pt idx="22">
                  <c:v>肝病科</c:v>
                </c:pt>
                <c:pt idx="23">
                  <c:v>眼科</c:v>
                </c:pt>
                <c:pt idx="24">
                  <c:v>身心医学科</c:v>
                </c:pt>
                <c:pt idx="25">
                  <c:v>推拿科</c:v>
                </c:pt>
                <c:pt idx="26">
                  <c:v>心病二科</c:v>
                </c:pt>
                <c:pt idx="27">
                  <c:v>心血管内科</c:v>
                </c:pt>
                <c:pt idx="28">
                  <c:v>中医经典科</c:v>
                </c:pt>
                <c:pt idx="29">
                  <c:v>肾病科</c:v>
                </c:pt>
                <c:pt idx="30">
                  <c:v>脑病二科</c:v>
                </c:pt>
                <c:pt idx="31">
                  <c:v>西区重症医学科</c:v>
                </c:pt>
                <c:pt idx="32">
                  <c:v>呼吸内科</c:v>
                </c:pt>
                <c:pt idx="33">
                  <c:v>肝胆外科</c:v>
                </c:pt>
                <c:pt idx="34">
                  <c:v>男科</c:v>
                </c:pt>
                <c:pt idx="35">
                  <c:v>内分泌科</c:v>
                </c:pt>
                <c:pt idx="36">
                  <c:v>康复科</c:v>
                </c:pt>
                <c:pt idx="37">
                  <c:v>运动损伤骨科</c:v>
                </c:pt>
                <c:pt idx="38">
                  <c:v>儿科</c:v>
                </c:pt>
                <c:pt idx="39">
                  <c:v>脑病一科</c:v>
                </c:pt>
                <c:pt idx="40">
                  <c:v>妇科</c:v>
                </c:pt>
                <c:pt idx="41">
                  <c:v>脾胃病科</c:v>
                </c:pt>
                <c:pt idx="42">
                  <c:v>显微骨科</c:v>
                </c:pt>
                <c:pt idx="43">
                  <c:v>耳鼻喉科</c:v>
                </c:pt>
                <c:pt idx="44">
                  <c:v>脊柱骨科</c:v>
                </c:pt>
                <c:pt idx="45">
                  <c:v>脾胃科消化科合并</c:v>
                </c:pt>
                <c:pt idx="46">
                  <c:v>中医外治中心</c:v>
                </c:pt>
                <c:pt idx="47">
                  <c:v>普通外科</c:v>
                </c:pt>
                <c:pt idx="48">
                  <c:v>乳腺甲状腺外科</c:v>
                </c:pt>
                <c:pt idx="49">
                  <c:v>东区肾病科</c:v>
                </c:pt>
                <c:pt idx="50">
                  <c:v>产科</c:v>
                </c:pt>
                <c:pt idx="51">
                  <c:v>心病四科</c:v>
                </c:pt>
                <c:pt idx="52">
                  <c:v>风湿病科</c:v>
                </c:pt>
                <c:pt idx="53">
                  <c:v>小儿推拿科</c:v>
                </c:pt>
                <c:pt idx="54">
                  <c:v>小儿骨科</c:v>
                </c:pt>
                <c:pt idx="55">
                  <c:v>皮肤科</c:v>
                </c:pt>
                <c:pt idx="56">
                  <c:v>神经外科</c:v>
                </c:pt>
                <c:pt idx="57">
                  <c:v>骨科</c:v>
                </c:pt>
                <c:pt idx="58">
                  <c:v>肾脏内科</c:v>
                </c:pt>
                <c:pt idx="59">
                  <c:v>周围血管科</c:v>
                </c:pt>
                <c:pt idx="60">
                  <c:v>脑病三科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99.60133425364656</c:v>
                </c:pt>
                <c:pt idx="2">
                  <c:v>97.17298614373918</c:v>
                </c:pt>
                <c:pt idx="3">
                  <c:v>96.6042282113669</c:v>
                </c:pt>
                <c:pt idx="4">
                  <c:v>95.07731375956472</c:v>
                </c:pt>
                <c:pt idx="5">
                  <c:v>93.67923183299546</c:v>
                </c:pt>
                <c:pt idx="6">
                  <c:v>92.32536466793769</c:v>
                </c:pt>
                <c:pt idx="7">
                  <c:v>90.20409356069337</c:v>
                </c:pt>
                <c:pt idx="8">
                  <c:v>89.0916495203464</c:v>
                </c:pt>
                <c:pt idx="9">
                  <c:v>88.58036226428385</c:v>
                </c:pt>
                <c:pt idx="10">
                  <c:v>88.35423359112781</c:v>
                </c:pt>
                <c:pt idx="11">
                  <c:v>86.61645009159737</c:v>
                </c:pt>
                <c:pt idx="12">
                  <c:v>86.41729021515974</c:v>
                </c:pt>
                <c:pt idx="13">
                  <c:v>86.04233647216184</c:v>
                </c:pt>
                <c:pt idx="14">
                  <c:v>83.1556538312608</c:v>
                </c:pt>
                <c:pt idx="15">
                  <c:v>77.19537625457649</c:v>
                </c:pt>
                <c:pt idx="16">
                  <c:v>74.60031948324357</c:v>
                </c:pt>
                <c:pt idx="17">
                  <c:v>73.93680355910294</c:v>
                </c:pt>
                <c:pt idx="18">
                  <c:v>69.68183196288346</c:v>
                </c:pt>
                <c:pt idx="19">
                  <c:v>62.59748112240355</c:v>
                </c:pt>
                <c:pt idx="20">
                  <c:v>62.5838396114149</c:v>
                </c:pt>
                <c:pt idx="21">
                  <c:v>61.77569731709513</c:v>
                </c:pt>
                <c:pt idx="22">
                  <c:v>60.1112211469943</c:v>
                </c:pt>
                <c:pt idx="23">
                  <c:v>59.53437479941336</c:v>
                </c:pt>
                <c:pt idx="24">
                  <c:v>59.023162200531715</c:v>
                </c:pt>
                <c:pt idx="25">
                  <c:v>58.60412716360846</c:v>
                </c:pt>
                <c:pt idx="26">
                  <c:v>58.10653793735328</c:v>
                </c:pt>
                <c:pt idx="27">
                  <c:v>57.23457511230004</c:v>
                </c:pt>
                <c:pt idx="28">
                  <c:v>55.96578995641992</c:v>
                </c:pt>
                <c:pt idx="29">
                  <c:v>54.86616370663817</c:v>
                </c:pt>
                <c:pt idx="30">
                  <c:v>53.695739941435335</c:v>
                </c:pt>
                <c:pt idx="31">
                  <c:v>51.59878725725051</c:v>
                </c:pt>
                <c:pt idx="32">
                  <c:v>49.158070881092044</c:v>
                </c:pt>
                <c:pt idx="33">
                  <c:v>48.43611897821854</c:v>
                </c:pt>
                <c:pt idx="34">
                  <c:v>47.1580667905041</c:v>
                </c:pt>
                <c:pt idx="35">
                  <c:v>45.27762435364403</c:v>
                </c:pt>
                <c:pt idx="36">
                  <c:v>44.837768906759855</c:v>
                </c:pt>
                <c:pt idx="37">
                  <c:v>44.74990519931505</c:v>
                </c:pt>
                <c:pt idx="38">
                  <c:v>44.593691641374384</c:v>
                </c:pt>
                <c:pt idx="39">
                  <c:v>41.082112523576086</c:v>
                </c:pt>
                <c:pt idx="40">
                  <c:v>39.36516160765621</c:v>
                </c:pt>
                <c:pt idx="41">
                  <c:v>37.179175626524135</c:v>
                </c:pt>
                <c:pt idx="42">
                  <c:v>34.33915475554214</c:v>
                </c:pt>
                <c:pt idx="43">
                  <c:v>33.36805881541647</c:v>
                </c:pt>
                <c:pt idx="44">
                  <c:v>32.80860398233114</c:v>
                </c:pt>
                <c:pt idx="45">
                  <c:v>27.19821481197859</c:v>
                </c:pt>
                <c:pt idx="46">
                  <c:v>27.047791263248087</c:v>
                </c:pt>
                <c:pt idx="47">
                  <c:v>24.964963008938497</c:v>
                </c:pt>
                <c:pt idx="48">
                  <c:v>21.217642935289366</c:v>
                </c:pt>
                <c:pt idx="49">
                  <c:v>19.089637204992684</c:v>
                </c:pt>
                <c:pt idx="50">
                  <c:v>16.625308558860898</c:v>
                </c:pt>
                <c:pt idx="51">
                  <c:v>14.438387512812696</c:v>
                </c:pt>
                <c:pt idx="52">
                  <c:v>13.593897828330697</c:v>
                </c:pt>
                <c:pt idx="53">
                  <c:v>12.469361776008132</c:v>
                </c:pt>
                <c:pt idx="54">
                  <c:v>10.800811318601673</c:v>
                </c:pt>
                <c:pt idx="55">
                  <c:v>9.623235292799693</c:v>
                </c:pt>
                <c:pt idx="56">
                  <c:v>8.813676218767915</c:v>
                </c:pt>
                <c:pt idx="57">
                  <c:v>8.412953193133376</c:v>
                </c:pt>
                <c:pt idx="58">
                  <c:v>4.659116661269205</c:v>
                </c:pt>
                <c:pt idx="59">
                  <c:v>4.574406816162499</c:v>
                </c:pt>
                <c:pt idx="60">
                  <c:v>3.164025520749254</c:v>
                </c:pt>
                <c:pt idx="61">
                  <c:v>1.8203104370932714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眼科</c:v>
                </c:pt>
                <c:pt idx="2">
                  <c:v>消化内科</c:v>
                </c:pt>
                <c:pt idx="3">
                  <c:v>肝病科</c:v>
                </c:pt>
                <c:pt idx="4">
                  <c:v>皮肤科</c:v>
                </c:pt>
                <c:pt idx="5">
                  <c:v>美容皮肤科</c:v>
                </c:pt>
                <c:pt idx="6">
                  <c:v>老年医学科</c:v>
                </c:pt>
                <c:pt idx="7">
                  <c:v>针灸科</c:v>
                </c:pt>
                <c:pt idx="8">
                  <c:v>心病一科</c:v>
                </c:pt>
                <c:pt idx="9">
                  <c:v>骨科</c:v>
                </c:pt>
                <c:pt idx="10">
                  <c:v>微创骨科</c:v>
                </c:pt>
                <c:pt idx="11">
                  <c:v>东区肾病科</c:v>
                </c:pt>
                <c:pt idx="12">
                  <c:v>脾胃病科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小儿推拿科</c:v>
                </c:pt>
                <c:pt idx="16">
                  <c:v>脑病三科</c:v>
                </c:pt>
                <c:pt idx="17">
                  <c:v>东区重症医学科</c:v>
                </c:pt>
                <c:pt idx="18">
                  <c:v>内分泌科</c:v>
                </c:pt>
                <c:pt idx="19">
                  <c:v>妇二科</c:v>
                </c:pt>
                <c:pt idx="20">
                  <c:v>脑病二科</c:v>
                </c:pt>
                <c:pt idx="21">
                  <c:v>中医外治中心</c:v>
                </c:pt>
                <c:pt idx="22">
                  <c:v>重症医学科</c:v>
                </c:pt>
                <c:pt idx="23">
                  <c:v>关节骨科</c:v>
                </c:pt>
                <c:pt idx="24">
                  <c:v>口腔科</c:v>
                </c:pt>
                <c:pt idx="25">
                  <c:v>心病三科</c:v>
                </c:pt>
                <c:pt idx="26">
                  <c:v>推拿科</c:v>
                </c:pt>
                <c:pt idx="27">
                  <c:v>风湿病科</c:v>
                </c:pt>
                <c:pt idx="28">
                  <c:v>康复科</c:v>
                </c:pt>
                <c:pt idx="29">
                  <c:v>身心医学科</c:v>
                </c:pt>
                <c:pt idx="30">
                  <c:v>泌尿外科</c:v>
                </c:pt>
                <c:pt idx="31">
                  <c:v>肾病科</c:v>
                </c:pt>
                <c:pt idx="32">
                  <c:v>耳鼻喉科</c:v>
                </c:pt>
                <c:pt idx="33">
                  <c:v>脊柱骨科</c:v>
                </c:pt>
                <c:pt idx="34">
                  <c:v>乳腺甲状腺外科</c:v>
                </c:pt>
                <c:pt idx="35">
                  <c:v>脑病一科</c:v>
                </c:pt>
                <c:pt idx="36">
                  <c:v>肛肠科</c:v>
                </c:pt>
                <c:pt idx="37">
                  <c:v>心病四科</c:v>
                </c:pt>
                <c:pt idx="38">
                  <c:v>男科</c:v>
                </c:pt>
                <c:pt idx="39">
                  <c:v>血液科</c:v>
                </c:pt>
                <c:pt idx="40">
                  <c:v>心血管内科</c:v>
                </c:pt>
                <c:pt idx="41">
                  <c:v>小儿骨科</c:v>
                </c:pt>
                <c:pt idx="42">
                  <c:v>儿科</c:v>
                </c:pt>
                <c:pt idx="43">
                  <c:v>显微骨科</c:v>
                </c:pt>
                <c:pt idx="44">
                  <c:v>肿瘤内科</c:v>
                </c:pt>
                <c:pt idx="45">
                  <c:v>运动损伤骨科</c:v>
                </c:pt>
                <c:pt idx="46">
                  <c:v>周围血管科</c:v>
                </c:pt>
                <c:pt idx="47">
                  <c:v>神经内科</c:v>
                </c:pt>
                <c:pt idx="48">
                  <c:v>妇科</c:v>
                </c:pt>
                <c:pt idx="49">
                  <c:v>西区重症医学科</c:v>
                </c:pt>
                <c:pt idx="50">
                  <c:v>妇科妇二科合并</c:v>
                </c:pt>
                <c:pt idx="51">
                  <c:v>心病二科</c:v>
                </c:pt>
                <c:pt idx="52">
                  <c:v>肾脏内科</c:v>
                </c:pt>
                <c:pt idx="53">
                  <c:v>医院</c:v>
                </c:pt>
                <c:pt idx="54">
                  <c:v>肝胆外科</c:v>
                </c:pt>
                <c:pt idx="55">
                  <c:v>胸外科</c:v>
                </c:pt>
                <c:pt idx="56">
                  <c:v>产科</c:v>
                </c:pt>
                <c:pt idx="57">
                  <c:v>综合内科</c:v>
                </c:pt>
                <c:pt idx="58">
                  <c:v>普通外科</c:v>
                </c:pt>
                <c:pt idx="59">
                  <c:v>脾胃科消化科合并</c:v>
                </c:pt>
                <c:pt idx="60">
                  <c:v>呼吸内科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95.77462836580149</c:v>
                </c:pt>
                <c:pt idx="2">
                  <c:v>93.11713500454071</c:v>
                </c:pt>
                <c:pt idx="3">
                  <c:v>90.70600156019101</c:v>
                </c:pt>
                <c:pt idx="4">
                  <c:v>89.90843894690849</c:v>
                </c:pt>
                <c:pt idx="5">
                  <c:v>87.2656001961553</c:v>
                </c:pt>
                <c:pt idx="6">
                  <c:v>84.47050462358611</c:v>
                </c:pt>
                <c:pt idx="7">
                  <c:v>81.0958493339416</c:v>
                </c:pt>
                <c:pt idx="8">
                  <c:v>79.83824495883951</c:v>
                </c:pt>
                <c:pt idx="9">
                  <c:v>77.90817303264225</c:v>
                </c:pt>
                <c:pt idx="10">
                  <c:v>77.63357913293997</c:v>
                </c:pt>
                <c:pt idx="11">
                  <c:v>76.45178999565098</c:v>
                </c:pt>
                <c:pt idx="12">
                  <c:v>75.00451849066292</c:v>
                </c:pt>
                <c:pt idx="13">
                  <c:v>74.84129868972197</c:v>
                </c:pt>
                <c:pt idx="14">
                  <c:v>74.2123728358677</c:v>
                </c:pt>
                <c:pt idx="15">
                  <c:v>69.00275204212124</c:v>
                </c:pt>
                <c:pt idx="16">
                  <c:v>68.18364704901072</c:v>
                </c:pt>
                <c:pt idx="17">
                  <c:v>67.84932655259179</c:v>
                </c:pt>
                <c:pt idx="18">
                  <c:v>67.83009919464254</c:v>
                </c:pt>
                <c:pt idx="19">
                  <c:v>67.32009865596355</c:v>
                </c:pt>
                <c:pt idx="20">
                  <c:v>67.12022114238583</c:v>
                </c:pt>
                <c:pt idx="21">
                  <c:v>64.34345039383798</c:v>
                </c:pt>
                <c:pt idx="22">
                  <c:v>62.302607400572064</c:v>
                </c:pt>
                <c:pt idx="23">
                  <c:v>61.43766509928259</c:v>
                </c:pt>
                <c:pt idx="24">
                  <c:v>60.375022804461196</c:v>
                </c:pt>
                <c:pt idx="25">
                  <c:v>60.20429390050232</c:v>
                </c:pt>
                <c:pt idx="26">
                  <c:v>58.003242265233446</c:v>
                </c:pt>
                <c:pt idx="27">
                  <c:v>52.56199623623238</c:v>
                </c:pt>
                <c:pt idx="28">
                  <c:v>52.257949028222086</c:v>
                </c:pt>
                <c:pt idx="29">
                  <c:v>51.86519587546326</c:v>
                </c:pt>
                <c:pt idx="30">
                  <c:v>46.85401477651668</c:v>
                </c:pt>
                <c:pt idx="31">
                  <c:v>42.94959608537367</c:v>
                </c:pt>
                <c:pt idx="32">
                  <c:v>41.87056370664773</c:v>
                </c:pt>
                <c:pt idx="33">
                  <c:v>41.01823046084022</c:v>
                </c:pt>
                <c:pt idx="34">
                  <c:v>40.139539041634634</c:v>
                </c:pt>
                <c:pt idx="35">
                  <c:v>39.97087216446052</c:v>
                </c:pt>
                <c:pt idx="36">
                  <c:v>39.82222390994033</c:v>
                </c:pt>
                <c:pt idx="37">
                  <c:v>36.64210336201802</c:v>
                </c:pt>
                <c:pt idx="38">
                  <c:v>36.375045636601676</c:v>
                </c:pt>
                <c:pt idx="39">
                  <c:v>34.987949078181096</c:v>
                </c:pt>
                <c:pt idx="40">
                  <c:v>33.6571658231902</c:v>
                </c:pt>
                <c:pt idx="41">
                  <c:v>33.11322977644932</c:v>
                </c:pt>
                <c:pt idx="42">
                  <c:v>31.302050271096668</c:v>
                </c:pt>
                <c:pt idx="43">
                  <c:v>30.75478968772455</c:v>
                </c:pt>
                <c:pt idx="44">
                  <c:v>29.214416120012967</c:v>
                </c:pt>
                <c:pt idx="45">
                  <c:v>28.577298951672592</c:v>
                </c:pt>
                <c:pt idx="46">
                  <c:v>25.90449867286081</c:v>
                </c:pt>
                <c:pt idx="47">
                  <c:v>22.242288814976323</c:v>
                </c:pt>
                <c:pt idx="48">
                  <c:v>20.839252269079932</c:v>
                </c:pt>
                <c:pt idx="49">
                  <c:v>19.13546188393189</c:v>
                </c:pt>
                <c:pt idx="50">
                  <c:v>18.772934040962674</c:v>
                </c:pt>
                <c:pt idx="51">
                  <c:v>18.23454750824889</c:v>
                </c:pt>
                <c:pt idx="52">
                  <c:v>18.086097709055768</c:v>
                </c:pt>
                <c:pt idx="53">
                  <c:v>17.34943235513905</c:v>
                </c:pt>
                <c:pt idx="54">
                  <c:v>17.11430218707141</c:v>
                </c:pt>
                <c:pt idx="55">
                  <c:v>16.467417670807848</c:v>
                </c:pt>
                <c:pt idx="56">
                  <c:v>14.494227458285216</c:v>
                </c:pt>
                <c:pt idx="57">
                  <c:v>12.083622047696858</c:v>
                </c:pt>
                <c:pt idx="58">
                  <c:v>9.381744623995948</c:v>
                </c:pt>
                <c:pt idx="59">
                  <c:v>6.42145127603169</c:v>
                </c:pt>
                <c:pt idx="60">
                  <c:v>5.602264225451258</c:v>
                </c:pt>
                <c:pt idx="61">
                  <c:v>0.6367478895163551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心病三科</c:v>
                </c:pt>
                <c:pt idx="2">
                  <c:v>胸外科</c:v>
                </c:pt>
                <c:pt idx="3">
                  <c:v>神经外科</c:v>
                </c:pt>
                <c:pt idx="4">
                  <c:v>推拿科</c:v>
                </c:pt>
                <c:pt idx="5">
                  <c:v>康复科</c:v>
                </c:pt>
                <c:pt idx="6">
                  <c:v>东区肾病科</c:v>
                </c:pt>
                <c:pt idx="7">
                  <c:v>脑病一科</c:v>
                </c:pt>
                <c:pt idx="8">
                  <c:v>皮肤科</c:v>
                </c:pt>
                <c:pt idx="9">
                  <c:v>运动损伤骨科</c:v>
                </c:pt>
                <c:pt idx="10">
                  <c:v>老年医学科</c:v>
                </c:pt>
                <c:pt idx="11">
                  <c:v>普通外科</c:v>
                </c:pt>
                <c:pt idx="12">
                  <c:v>血液科</c:v>
                </c:pt>
                <c:pt idx="13">
                  <c:v>创伤骨科</c:v>
                </c:pt>
                <c:pt idx="14">
                  <c:v>中医外治中心</c:v>
                </c:pt>
                <c:pt idx="15">
                  <c:v>脑病三科</c:v>
                </c:pt>
                <c:pt idx="16">
                  <c:v>消化内科</c:v>
                </c:pt>
                <c:pt idx="17">
                  <c:v>中医经典科</c:v>
                </c:pt>
                <c:pt idx="18">
                  <c:v>脊柱骨科</c:v>
                </c:pt>
                <c:pt idx="19">
                  <c:v>肛肠科</c:v>
                </c:pt>
                <c:pt idx="20">
                  <c:v>肾病科</c:v>
                </c:pt>
                <c:pt idx="21">
                  <c:v>眼科</c:v>
                </c:pt>
                <c:pt idx="22">
                  <c:v>肿瘤内科</c:v>
                </c:pt>
                <c:pt idx="23">
                  <c:v>医院</c:v>
                </c:pt>
                <c:pt idx="24">
                  <c:v>耳鼻喉科</c:v>
                </c:pt>
                <c:pt idx="25">
                  <c:v>肾脏内科</c:v>
                </c:pt>
                <c:pt idx="26">
                  <c:v>儿科</c:v>
                </c:pt>
                <c:pt idx="27">
                  <c:v>心病一科</c:v>
                </c:pt>
                <c:pt idx="28">
                  <c:v>身心医学科</c:v>
                </c:pt>
                <c:pt idx="29">
                  <c:v>产科</c:v>
                </c:pt>
                <c:pt idx="30">
                  <c:v>综合内科</c:v>
                </c:pt>
                <c:pt idx="31">
                  <c:v>心病二科</c:v>
                </c:pt>
                <c:pt idx="32">
                  <c:v>周围血管科</c:v>
                </c:pt>
                <c:pt idx="33">
                  <c:v>显微骨科</c:v>
                </c:pt>
                <c:pt idx="34">
                  <c:v>心病四科</c:v>
                </c:pt>
                <c:pt idx="35">
                  <c:v>针灸科</c:v>
                </c:pt>
                <c:pt idx="36">
                  <c:v>关节骨科</c:v>
                </c:pt>
                <c:pt idx="37">
                  <c:v>重症医学科</c:v>
                </c:pt>
                <c:pt idx="38">
                  <c:v>妇科妇二科合并</c:v>
                </c:pt>
                <c:pt idx="39">
                  <c:v>小儿骨科</c:v>
                </c:pt>
                <c:pt idx="40">
                  <c:v>美容皮肤科</c:v>
                </c:pt>
                <c:pt idx="41">
                  <c:v>内分泌科</c:v>
                </c:pt>
                <c:pt idx="42">
                  <c:v>微创骨科</c:v>
                </c:pt>
                <c:pt idx="43">
                  <c:v>脾胃病科</c:v>
                </c:pt>
                <c:pt idx="44">
                  <c:v>治未病中心</c:v>
                </c:pt>
                <c:pt idx="45">
                  <c:v>妇二科</c:v>
                </c:pt>
                <c:pt idx="46">
                  <c:v>脾胃科消化科合并</c:v>
                </c:pt>
                <c:pt idx="47">
                  <c:v>妇科</c:v>
                </c:pt>
                <c:pt idx="48">
                  <c:v>肝胆外科</c:v>
                </c:pt>
                <c:pt idx="49">
                  <c:v>风湿病科</c:v>
                </c:pt>
                <c:pt idx="50">
                  <c:v>口腔科</c:v>
                </c:pt>
                <c:pt idx="51">
                  <c:v>神经内科</c:v>
                </c:pt>
                <c:pt idx="52">
                  <c:v>肝病科</c:v>
                </c:pt>
                <c:pt idx="53">
                  <c:v>男科</c:v>
                </c:pt>
                <c:pt idx="54">
                  <c:v>泌尿外科</c:v>
                </c:pt>
                <c:pt idx="55">
                  <c:v>西区重症医学科</c:v>
                </c:pt>
                <c:pt idx="56">
                  <c:v>呼吸内科</c:v>
                </c:pt>
                <c:pt idx="57">
                  <c:v>小儿推拿科</c:v>
                </c:pt>
                <c:pt idx="58">
                  <c:v>脑病二科</c:v>
                </c:pt>
                <c:pt idx="59">
                  <c:v>乳腺甲状腺外科</c:v>
                </c:pt>
                <c:pt idx="60">
                  <c:v>东区重症医学科</c:v>
                </c:pt>
                <c:pt idx="61">
                  <c:v>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84.33240135118169</c:v>
                </c:pt>
                <c:pt idx="2">
                  <c:v>33.80575922715454</c:v>
                </c:pt>
                <c:pt idx="3">
                  <c:v>22.16798652417955</c:v>
                </c:pt>
                <c:pt idx="4">
                  <c:v>20.095821229050426</c:v>
                </c:pt>
                <c:pt idx="5">
                  <c:v>12.936068404292275</c:v>
                </c:pt>
                <c:pt idx="6">
                  <c:v>12.4828557481879</c:v>
                </c:pt>
                <c:pt idx="7">
                  <c:v>9.274975806813922</c:v>
                </c:pt>
                <c:pt idx="8">
                  <c:v>8.910798579654667</c:v>
                </c:pt>
                <c:pt idx="9">
                  <c:v>8.811022969504753</c:v>
                </c:pt>
                <c:pt idx="10">
                  <c:v>8.476742184564865</c:v>
                </c:pt>
                <c:pt idx="11">
                  <c:v>7.651685305541276</c:v>
                </c:pt>
                <c:pt idx="12">
                  <c:v>7.355232056088695</c:v>
                </c:pt>
                <c:pt idx="13">
                  <c:v>5.413403561650836</c:v>
                </c:pt>
                <c:pt idx="14">
                  <c:v>5.33026755639855</c:v>
                </c:pt>
                <c:pt idx="15">
                  <c:v>4.78401966783551</c:v>
                </c:pt>
                <c:pt idx="16">
                  <c:v>4.649132252432819</c:v>
                </c:pt>
                <c:pt idx="17">
                  <c:v>4.614496556163756</c:v>
                </c:pt>
                <c:pt idx="18">
                  <c:v>4.396483963025802</c:v>
                </c:pt>
                <c:pt idx="19">
                  <c:v>4.3305076305125905</c:v>
                </c:pt>
                <c:pt idx="20">
                  <c:v>4.148857865889838</c:v>
                </c:pt>
                <c:pt idx="21">
                  <c:v>4.112942033608222</c:v>
                </c:pt>
                <c:pt idx="22">
                  <c:v>4.073372555691634</c:v>
                </c:pt>
                <c:pt idx="23">
                  <c:v>3.7716672981894077</c:v>
                </c:pt>
                <c:pt idx="24">
                  <c:v>3.6937439960709377</c:v>
                </c:pt>
                <c:pt idx="25">
                  <c:v>3.674772977727283</c:v>
                </c:pt>
                <c:pt idx="26">
                  <c:v>3.547025253778882</c:v>
                </c:pt>
                <c:pt idx="27">
                  <c:v>3.5117225994180186</c:v>
                </c:pt>
                <c:pt idx="28">
                  <c:v>3.4806020005465577</c:v>
                </c:pt>
                <c:pt idx="29">
                  <c:v>3.343899763118415</c:v>
                </c:pt>
                <c:pt idx="30">
                  <c:v>3.3128458711298125</c:v>
                </c:pt>
                <c:pt idx="31">
                  <c:v>3.1931141830069936</c:v>
                </c:pt>
                <c:pt idx="32">
                  <c:v>2.952072289788006</c:v>
                </c:pt>
                <c:pt idx="33">
                  <c:v>2.9514258504832003</c:v>
                </c:pt>
                <c:pt idx="34">
                  <c:v>2.8535156983295558</c:v>
                </c:pt>
                <c:pt idx="35">
                  <c:v>2.837782277580564</c:v>
                </c:pt>
                <c:pt idx="36">
                  <c:v>2.5633124267354175</c:v>
                </c:pt>
                <c:pt idx="37">
                  <c:v>2.534152012809657</c:v>
                </c:pt>
                <c:pt idx="38">
                  <c:v>2.451630372358715</c:v>
                </c:pt>
                <c:pt idx="39">
                  <c:v>2.4327912692421396</c:v>
                </c:pt>
                <c:pt idx="40">
                  <c:v>2.365061346294351</c:v>
                </c:pt>
                <c:pt idx="41">
                  <c:v>2.2428415982617875</c:v>
                </c:pt>
                <c:pt idx="42">
                  <c:v>2.224289318966123</c:v>
                </c:pt>
                <c:pt idx="43">
                  <c:v>2.1924720953823438</c:v>
                </c:pt>
                <c:pt idx="44">
                  <c:v>2.073640701402617</c:v>
                </c:pt>
                <c:pt idx="45">
                  <c:v>2.0665900316303034</c:v>
                </c:pt>
                <c:pt idx="46">
                  <c:v>1.9777459568747486</c:v>
                </c:pt>
                <c:pt idx="47">
                  <c:v>1.914150980001047</c:v>
                </c:pt>
                <c:pt idx="48">
                  <c:v>1.8610271409267072</c:v>
                </c:pt>
                <c:pt idx="49">
                  <c:v>1.838548864843846</c:v>
                </c:pt>
                <c:pt idx="50">
                  <c:v>1.8298247627614423</c:v>
                </c:pt>
                <c:pt idx="51">
                  <c:v>1.8143707866850873</c:v>
                </c:pt>
                <c:pt idx="52">
                  <c:v>1.7404095261538193</c:v>
                </c:pt>
                <c:pt idx="53">
                  <c:v>1.7390032549082892</c:v>
                </c:pt>
                <c:pt idx="54">
                  <c:v>1.6588424417302898</c:v>
                </c:pt>
                <c:pt idx="55">
                  <c:v>1.6506335060735615</c:v>
                </c:pt>
                <c:pt idx="56">
                  <c:v>1.586156680980976</c:v>
                </c:pt>
                <c:pt idx="57">
                  <c:v>1.5843786307350631</c:v>
                </c:pt>
                <c:pt idx="58">
                  <c:v>1.561808448049409</c:v>
                </c:pt>
                <c:pt idx="59">
                  <c:v>1.5234715123645883</c:v>
                </c:pt>
                <c:pt idx="60">
                  <c:v>1.489305201349596</c:v>
                </c:pt>
                <c:pt idx="61">
                  <c:v>1.4639144392876375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泌尿外科</c:v>
                </c:pt>
                <c:pt idx="2">
                  <c:v>小儿推拿科</c:v>
                </c:pt>
                <c:pt idx="3">
                  <c:v>针灸科</c:v>
                </c:pt>
                <c:pt idx="4">
                  <c:v>肛肠科</c:v>
                </c:pt>
                <c:pt idx="5">
                  <c:v>东区重症医学科</c:v>
                </c:pt>
                <c:pt idx="6">
                  <c:v>西区重症医学科</c:v>
                </c:pt>
                <c:pt idx="7">
                  <c:v>眼科</c:v>
                </c:pt>
                <c:pt idx="8">
                  <c:v>消化内科</c:v>
                </c:pt>
                <c:pt idx="9">
                  <c:v>脑病二科</c:v>
                </c:pt>
                <c:pt idx="10">
                  <c:v>创伤骨科</c:v>
                </c:pt>
                <c:pt idx="11">
                  <c:v>男科</c:v>
                </c:pt>
                <c:pt idx="12">
                  <c:v>治未病中心</c:v>
                </c:pt>
                <c:pt idx="13">
                  <c:v>康复科</c:v>
                </c:pt>
                <c:pt idx="14">
                  <c:v>普通外科</c:v>
                </c:pt>
                <c:pt idx="15">
                  <c:v>肾脏内科</c:v>
                </c:pt>
                <c:pt idx="16">
                  <c:v>妇二科</c:v>
                </c:pt>
                <c:pt idx="17">
                  <c:v>脾胃科消化科合并</c:v>
                </c:pt>
                <c:pt idx="18">
                  <c:v>心病三科</c:v>
                </c:pt>
                <c:pt idx="19">
                  <c:v>小儿骨科</c:v>
                </c:pt>
                <c:pt idx="20">
                  <c:v>妇科</c:v>
                </c:pt>
                <c:pt idx="21">
                  <c:v>肝胆外科</c:v>
                </c:pt>
                <c:pt idx="22">
                  <c:v>脑病一科</c:v>
                </c:pt>
                <c:pt idx="23">
                  <c:v>肿瘤内科</c:v>
                </c:pt>
                <c:pt idx="24">
                  <c:v>胸外科</c:v>
                </c:pt>
                <c:pt idx="25">
                  <c:v>儿科</c:v>
                </c:pt>
                <c:pt idx="26">
                  <c:v>心病四科</c:v>
                </c:pt>
                <c:pt idx="27">
                  <c:v>综合内科</c:v>
                </c:pt>
                <c:pt idx="28">
                  <c:v>乳腺甲状腺外科</c:v>
                </c:pt>
                <c:pt idx="29">
                  <c:v>肝病科</c:v>
                </c:pt>
                <c:pt idx="30">
                  <c:v>运动损伤骨科</c:v>
                </c:pt>
                <c:pt idx="31">
                  <c:v>肾病科</c:v>
                </c:pt>
                <c:pt idx="32">
                  <c:v>老年医学科</c:v>
                </c:pt>
                <c:pt idx="33">
                  <c:v>周围血管科</c:v>
                </c:pt>
                <c:pt idx="34">
                  <c:v>内分泌科</c:v>
                </c:pt>
                <c:pt idx="35">
                  <c:v>风湿病科</c:v>
                </c:pt>
                <c:pt idx="36">
                  <c:v>皮肤科</c:v>
                </c:pt>
                <c:pt idx="37">
                  <c:v>美容皮肤科</c:v>
                </c:pt>
                <c:pt idx="38">
                  <c:v>脑病三科</c:v>
                </c:pt>
                <c:pt idx="39">
                  <c:v>神经内科</c:v>
                </c:pt>
                <c:pt idx="40">
                  <c:v>医院</c:v>
                </c:pt>
                <c:pt idx="41">
                  <c:v>呼吸内科</c:v>
                </c:pt>
                <c:pt idx="42">
                  <c:v>中医经典科</c:v>
                </c:pt>
                <c:pt idx="43">
                  <c:v>推拿科</c:v>
                </c:pt>
                <c:pt idx="44">
                  <c:v>心病二科</c:v>
                </c:pt>
                <c:pt idx="45">
                  <c:v>骨科</c:v>
                </c:pt>
                <c:pt idx="46">
                  <c:v>神经外科</c:v>
                </c:pt>
                <c:pt idx="47">
                  <c:v>心血管内科</c:v>
                </c:pt>
                <c:pt idx="48">
                  <c:v>妇科妇二科合并</c:v>
                </c:pt>
                <c:pt idx="49">
                  <c:v>产科</c:v>
                </c:pt>
                <c:pt idx="50">
                  <c:v>脊柱骨科</c:v>
                </c:pt>
                <c:pt idx="51">
                  <c:v>耳鼻喉科</c:v>
                </c:pt>
                <c:pt idx="52">
                  <c:v>东区肾病科</c:v>
                </c:pt>
                <c:pt idx="53">
                  <c:v>关节骨科</c:v>
                </c:pt>
                <c:pt idx="54">
                  <c:v>微创骨科</c:v>
                </c:pt>
                <c:pt idx="55">
                  <c:v>脾胃病科</c:v>
                </c:pt>
                <c:pt idx="56">
                  <c:v>身心医学科</c:v>
                </c:pt>
                <c:pt idx="57">
                  <c:v>显微骨科</c:v>
                </c:pt>
                <c:pt idx="58">
                  <c:v>口腔科</c:v>
                </c:pt>
                <c:pt idx="59">
                  <c:v>心病一科</c:v>
                </c:pt>
                <c:pt idx="60">
                  <c:v>重症医学科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29.284643678267724</c:v>
                </c:pt>
                <c:pt idx="2">
                  <c:v>28.655875173315195</c:v>
                </c:pt>
                <c:pt idx="3">
                  <c:v>22.495886997293784</c:v>
                </c:pt>
                <c:pt idx="4">
                  <c:v>21.05076750498963</c:v>
                </c:pt>
                <c:pt idx="5">
                  <c:v>20.968794450357784</c:v>
                </c:pt>
                <c:pt idx="6">
                  <c:v>11.979170869583257</c:v>
                </c:pt>
                <c:pt idx="7">
                  <c:v>11.600919330155387</c:v>
                </c:pt>
                <c:pt idx="8">
                  <c:v>9.7676437999643</c:v>
                </c:pt>
                <c:pt idx="9">
                  <c:v>9.396967874709944</c:v>
                </c:pt>
                <c:pt idx="10">
                  <c:v>8.899148369830813</c:v>
                </c:pt>
                <c:pt idx="11">
                  <c:v>6.857723745514537</c:v>
                </c:pt>
                <c:pt idx="12">
                  <c:v>6.3785029312491535</c:v>
                </c:pt>
                <c:pt idx="13">
                  <c:v>6.331130496935246</c:v>
                </c:pt>
                <c:pt idx="14">
                  <c:v>6.234868462116183</c:v>
                </c:pt>
                <c:pt idx="15">
                  <c:v>5.8877090326780595</c:v>
                </c:pt>
                <c:pt idx="16">
                  <c:v>5.796895157415575</c:v>
                </c:pt>
                <c:pt idx="17">
                  <c:v>5.630351619894993</c:v>
                </c:pt>
                <c:pt idx="18">
                  <c:v>4.994215548702191</c:v>
                </c:pt>
                <c:pt idx="19">
                  <c:v>4.586489965123887</c:v>
                </c:pt>
                <c:pt idx="20">
                  <c:v>4.1851993696313174</c:v>
                </c:pt>
                <c:pt idx="21">
                  <c:v>4.117257876736997</c:v>
                </c:pt>
                <c:pt idx="22">
                  <c:v>3.509243319282971</c:v>
                </c:pt>
                <c:pt idx="23">
                  <c:v>3.3370253594365074</c:v>
                </c:pt>
                <c:pt idx="24">
                  <c:v>3.336725084525527</c:v>
                </c:pt>
                <c:pt idx="25">
                  <c:v>3.2135224314038267</c:v>
                </c:pt>
                <c:pt idx="26">
                  <c:v>3.0899821154794456</c:v>
                </c:pt>
                <c:pt idx="27">
                  <c:v>2.8601415398031707</c:v>
                </c:pt>
                <c:pt idx="28">
                  <c:v>2.8290756149114005</c:v>
                </c:pt>
                <c:pt idx="29">
                  <c:v>2.768771866602146</c:v>
                </c:pt>
                <c:pt idx="30">
                  <c:v>2.7512999680140835</c:v>
                </c:pt>
                <c:pt idx="31">
                  <c:v>2.6997043296714867</c:v>
                </c:pt>
                <c:pt idx="32">
                  <c:v>2.6259955438078673</c:v>
                </c:pt>
                <c:pt idx="33">
                  <c:v>2.5602545036184368</c:v>
                </c:pt>
                <c:pt idx="34">
                  <c:v>2.4060407543447146</c:v>
                </c:pt>
                <c:pt idx="35">
                  <c:v>2.2721885322453823</c:v>
                </c:pt>
                <c:pt idx="36">
                  <c:v>2.263029895947017</c:v>
                </c:pt>
                <c:pt idx="37">
                  <c:v>2.2341114384428</c:v>
                </c:pt>
                <c:pt idx="38">
                  <c:v>2.219999698952452</c:v>
                </c:pt>
                <c:pt idx="39">
                  <c:v>2.068444355977873</c:v>
                </c:pt>
                <c:pt idx="40">
                  <c:v>1.9332016593195598</c:v>
                </c:pt>
                <c:pt idx="41">
                  <c:v>1.8761647133547232</c:v>
                </c:pt>
                <c:pt idx="42">
                  <c:v>1.8566061441937174</c:v>
                </c:pt>
                <c:pt idx="43">
                  <c:v>1.8171294326573197</c:v>
                </c:pt>
                <c:pt idx="44">
                  <c:v>1.8090968534918304</c:v>
                </c:pt>
                <c:pt idx="45">
                  <c:v>1.7741124090441767</c:v>
                </c:pt>
                <c:pt idx="46">
                  <c:v>1.7527861941579714</c:v>
                </c:pt>
                <c:pt idx="47">
                  <c:v>1.7079354480971805</c:v>
                </c:pt>
                <c:pt idx="48">
                  <c:v>1.6954846548719507</c:v>
                </c:pt>
                <c:pt idx="49">
                  <c:v>1.6327146629170035</c:v>
                </c:pt>
                <c:pt idx="50">
                  <c:v>1.5379140655486039</c:v>
                </c:pt>
                <c:pt idx="51">
                  <c:v>1.5253163951664563</c:v>
                </c:pt>
                <c:pt idx="52">
                  <c:v>1.5251350908685892</c:v>
                </c:pt>
                <c:pt idx="53">
                  <c:v>1.5188178717112457</c:v>
                </c:pt>
                <c:pt idx="54">
                  <c:v>1.4753180424565497</c:v>
                </c:pt>
                <c:pt idx="55">
                  <c:v>1.4325778779490472</c:v>
                </c:pt>
                <c:pt idx="56">
                  <c:v>1.4282985399702537</c:v>
                </c:pt>
                <c:pt idx="57">
                  <c:v>1.3833136409568105</c:v>
                </c:pt>
                <c:pt idx="58">
                  <c:v>1.3207706670855857</c:v>
                </c:pt>
                <c:pt idx="59">
                  <c:v>1.31210164597967</c:v>
                </c:pt>
                <c:pt idx="60">
                  <c:v>1.2988512431716905</c:v>
                </c:pt>
                <c:pt idx="61">
                  <c:v>1.2752319082331949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神经内科</c:v>
                </c:pt>
                <c:pt idx="2">
                  <c:v>脑病一科</c:v>
                </c:pt>
                <c:pt idx="3">
                  <c:v>脾胃病科</c:v>
                </c:pt>
                <c:pt idx="4">
                  <c:v>关节骨科</c:v>
                </c:pt>
                <c:pt idx="5">
                  <c:v>呼吸内科</c:v>
                </c:pt>
                <c:pt idx="6">
                  <c:v>男科</c:v>
                </c:pt>
                <c:pt idx="7">
                  <c:v>周围血管科</c:v>
                </c:pt>
                <c:pt idx="8">
                  <c:v>妇二科</c:v>
                </c:pt>
                <c:pt idx="9">
                  <c:v>儿科</c:v>
                </c:pt>
                <c:pt idx="10">
                  <c:v>妇科</c:v>
                </c:pt>
                <c:pt idx="11">
                  <c:v>心病二科</c:v>
                </c:pt>
                <c:pt idx="12">
                  <c:v>脑病三科</c:v>
                </c:pt>
                <c:pt idx="13">
                  <c:v>肝胆外科</c:v>
                </c:pt>
                <c:pt idx="14">
                  <c:v>东区肾病科</c:v>
                </c:pt>
                <c:pt idx="15">
                  <c:v>中医外治中心</c:v>
                </c:pt>
                <c:pt idx="16">
                  <c:v>脑病二科</c:v>
                </c:pt>
                <c:pt idx="17">
                  <c:v>综合内科</c:v>
                </c:pt>
                <c:pt idx="18">
                  <c:v>重症医学科</c:v>
                </c:pt>
                <c:pt idx="19">
                  <c:v>内分泌科</c:v>
                </c:pt>
                <c:pt idx="20">
                  <c:v>中医经典科</c:v>
                </c:pt>
                <c:pt idx="21">
                  <c:v>泌尿外科</c:v>
                </c:pt>
                <c:pt idx="22">
                  <c:v>肝病科</c:v>
                </c:pt>
                <c:pt idx="23">
                  <c:v>肾脏内科</c:v>
                </c:pt>
                <c:pt idx="24">
                  <c:v>耳鼻喉科</c:v>
                </c:pt>
                <c:pt idx="25">
                  <c:v>心血管内科</c:v>
                </c:pt>
                <c:pt idx="26">
                  <c:v>心病四科</c:v>
                </c:pt>
                <c:pt idx="27">
                  <c:v>脊柱骨科</c:v>
                </c:pt>
                <c:pt idx="28">
                  <c:v>身心医学科</c:v>
                </c:pt>
                <c:pt idx="29">
                  <c:v>风湿病科</c:v>
                </c:pt>
                <c:pt idx="30">
                  <c:v>心病一科</c:v>
                </c:pt>
                <c:pt idx="31">
                  <c:v>脾胃科消化科合并</c:v>
                </c:pt>
                <c:pt idx="32">
                  <c:v>骨科</c:v>
                </c:pt>
                <c:pt idx="33">
                  <c:v>口腔科</c:v>
                </c:pt>
                <c:pt idx="34">
                  <c:v>妇科妇二科合并</c:v>
                </c:pt>
                <c:pt idx="35">
                  <c:v>心病三科</c:v>
                </c:pt>
                <c:pt idx="36">
                  <c:v>西区重症医学科</c:v>
                </c:pt>
                <c:pt idx="37">
                  <c:v>治未病中心</c:v>
                </c:pt>
                <c:pt idx="38">
                  <c:v>推拿科</c:v>
                </c:pt>
                <c:pt idx="39">
                  <c:v>微创骨科</c:v>
                </c:pt>
                <c:pt idx="40">
                  <c:v>皮肤科</c:v>
                </c:pt>
                <c:pt idx="41">
                  <c:v>肿瘤内科</c:v>
                </c:pt>
                <c:pt idx="42">
                  <c:v>老年医学科</c:v>
                </c:pt>
                <c:pt idx="43">
                  <c:v>胸外科</c:v>
                </c:pt>
                <c:pt idx="44">
                  <c:v>产科</c:v>
                </c:pt>
                <c:pt idx="45">
                  <c:v>消化内科</c:v>
                </c:pt>
                <c:pt idx="46">
                  <c:v>肾病科</c:v>
                </c:pt>
                <c:pt idx="47">
                  <c:v>美容皮肤科</c:v>
                </c:pt>
                <c:pt idx="48">
                  <c:v>眼科</c:v>
                </c:pt>
                <c:pt idx="49">
                  <c:v>康复科</c:v>
                </c:pt>
                <c:pt idx="50">
                  <c:v>运动损伤骨科</c:v>
                </c:pt>
                <c:pt idx="51">
                  <c:v>肛肠科</c:v>
                </c:pt>
                <c:pt idx="52">
                  <c:v>创伤骨科</c:v>
                </c:pt>
                <c:pt idx="53">
                  <c:v>小儿推拿科</c:v>
                </c:pt>
                <c:pt idx="54">
                  <c:v>东区重症医学科</c:v>
                </c:pt>
                <c:pt idx="55">
                  <c:v>针灸科</c:v>
                </c:pt>
                <c:pt idx="56">
                  <c:v>血液科</c:v>
                </c:pt>
                <c:pt idx="57">
                  <c:v>乳腺甲状腺外科</c:v>
                </c:pt>
                <c:pt idx="58">
                  <c:v>小儿骨科</c:v>
                </c:pt>
                <c:pt idx="59">
                  <c:v>普通外科</c:v>
                </c:pt>
                <c:pt idx="60">
                  <c:v>医院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98.32058010949713</c:v>
                </c:pt>
                <c:pt idx="2">
                  <c:v>95.0527175595227</c:v>
                </c:pt>
                <c:pt idx="3">
                  <c:v>93.79543226141261</c:v>
                </c:pt>
                <c:pt idx="4">
                  <c:v>89.88757210036806</c:v>
                </c:pt>
                <c:pt idx="5">
                  <c:v>87.57259398700559</c:v>
                </c:pt>
                <c:pt idx="6">
                  <c:v>87.38990967029726</c:v>
                </c:pt>
                <c:pt idx="7">
                  <c:v>86.82249718351619</c:v>
                </c:pt>
                <c:pt idx="8">
                  <c:v>84.25311628513205</c:v>
                </c:pt>
                <c:pt idx="9">
                  <c:v>79.6782807355569</c:v>
                </c:pt>
                <c:pt idx="10">
                  <c:v>78.8362138079731</c:v>
                </c:pt>
                <c:pt idx="11">
                  <c:v>77.87898820746979</c:v>
                </c:pt>
                <c:pt idx="12">
                  <c:v>76.84189373260345</c:v>
                </c:pt>
                <c:pt idx="13">
                  <c:v>76.55998672965157</c:v>
                </c:pt>
                <c:pt idx="14">
                  <c:v>76.04225689789644</c:v>
                </c:pt>
                <c:pt idx="15">
                  <c:v>74.62262710327548</c:v>
                </c:pt>
                <c:pt idx="16">
                  <c:v>73.86812503862738</c:v>
                </c:pt>
                <c:pt idx="17">
                  <c:v>73.50865095815163</c:v>
                </c:pt>
                <c:pt idx="18">
                  <c:v>72.11624336630165</c:v>
                </c:pt>
                <c:pt idx="19">
                  <c:v>66.98290433649844</c:v>
                </c:pt>
                <c:pt idx="20">
                  <c:v>65.91520329209327</c:v>
                </c:pt>
                <c:pt idx="21">
                  <c:v>63.88297109542795</c:v>
                </c:pt>
                <c:pt idx="22">
                  <c:v>61.59198689058846</c:v>
                </c:pt>
                <c:pt idx="23">
                  <c:v>59.91973387322792</c:v>
                </c:pt>
                <c:pt idx="24">
                  <c:v>59.25236752053475</c:v>
                </c:pt>
                <c:pt idx="25">
                  <c:v>58.55529770181441</c:v>
                </c:pt>
                <c:pt idx="26">
                  <c:v>58.14579200942448</c:v>
                </c:pt>
                <c:pt idx="27">
                  <c:v>57.46199608556337</c:v>
                </c:pt>
                <c:pt idx="28">
                  <c:v>57.23194009274592</c:v>
                </c:pt>
                <c:pt idx="29">
                  <c:v>56.51647956242123</c:v>
                </c:pt>
                <c:pt idx="30">
                  <c:v>56.34122541489869</c:v>
                </c:pt>
                <c:pt idx="31">
                  <c:v>55.82256180522208</c:v>
                </c:pt>
                <c:pt idx="32">
                  <c:v>55.597305981896916</c:v>
                </c:pt>
                <c:pt idx="33">
                  <c:v>54.31784697273495</c:v>
                </c:pt>
                <c:pt idx="34">
                  <c:v>53.52159044004043</c:v>
                </c:pt>
                <c:pt idx="35">
                  <c:v>46.07050978098518</c:v>
                </c:pt>
                <c:pt idx="36">
                  <c:v>43.880543478315104</c:v>
                </c:pt>
                <c:pt idx="37">
                  <c:v>38.53260744462014</c:v>
                </c:pt>
                <c:pt idx="38">
                  <c:v>37.63861419574481</c:v>
                </c:pt>
                <c:pt idx="39">
                  <c:v>36.4986169939899</c:v>
                </c:pt>
                <c:pt idx="40">
                  <c:v>36.27190536747557</c:v>
                </c:pt>
                <c:pt idx="41">
                  <c:v>34.20622756938867</c:v>
                </c:pt>
                <c:pt idx="42">
                  <c:v>32.83134115247921</c:v>
                </c:pt>
                <c:pt idx="43">
                  <c:v>28.5147701905349</c:v>
                </c:pt>
                <c:pt idx="44">
                  <c:v>27.979088446848742</c:v>
                </c:pt>
                <c:pt idx="45">
                  <c:v>24.305993912764578</c:v>
                </c:pt>
                <c:pt idx="46">
                  <c:v>23.400445042863304</c:v>
                </c:pt>
                <c:pt idx="47">
                  <c:v>22.96323122514933</c:v>
                </c:pt>
                <c:pt idx="48">
                  <c:v>21.29069226564475</c:v>
                </c:pt>
                <c:pt idx="49">
                  <c:v>21.247503453931674</c:v>
                </c:pt>
                <c:pt idx="50">
                  <c:v>20.992429512806645</c:v>
                </c:pt>
                <c:pt idx="51">
                  <c:v>15.35413015285491</c:v>
                </c:pt>
                <c:pt idx="52">
                  <c:v>12.8884254946201</c:v>
                </c:pt>
                <c:pt idx="53">
                  <c:v>11.277269679156229</c:v>
                </c:pt>
                <c:pt idx="54">
                  <c:v>9.811599586699874</c:v>
                </c:pt>
                <c:pt idx="55">
                  <c:v>9.740703551674672</c:v>
                </c:pt>
                <c:pt idx="56">
                  <c:v>8.129881342226705</c:v>
                </c:pt>
                <c:pt idx="57">
                  <c:v>4.362483223681736</c:v>
                </c:pt>
                <c:pt idx="58">
                  <c:v>2.3511939397803148</c:v>
                </c:pt>
                <c:pt idx="59">
                  <c:v>0.7058789881384986</c:v>
                </c:pt>
                <c:pt idx="60">
                  <c:v>0.3328040463447312</c:v>
                </c:pt>
                <c:pt idx="61">
                  <c:v>0.2897958381905331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肝病科</c:v>
                </c:pt>
                <c:pt idx="2">
                  <c:v>治未病中心</c:v>
                </c:pt>
                <c:pt idx="3">
                  <c:v>周围血管科</c:v>
                </c:pt>
                <c:pt idx="4">
                  <c:v>神经内科</c:v>
                </c:pt>
                <c:pt idx="5">
                  <c:v>小儿推拿科</c:v>
                </c:pt>
                <c:pt idx="6">
                  <c:v>脑病三科</c:v>
                </c:pt>
                <c:pt idx="7">
                  <c:v>内分泌科</c:v>
                </c:pt>
                <c:pt idx="8">
                  <c:v>产科</c:v>
                </c:pt>
                <c:pt idx="9">
                  <c:v>康复科</c:v>
                </c:pt>
                <c:pt idx="10">
                  <c:v>肛肠科</c:v>
                </c:pt>
                <c:pt idx="11">
                  <c:v>针灸科</c:v>
                </c:pt>
                <c:pt idx="12">
                  <c:v>胸外科</c:v>
                </c:pt>
                <c:pt idx="13">
                  <c:v>医院</c:v>
                </c:pt>
                <c:pt idx="14">
                  <c:v>脾胃病科</c:v>
                </c:pt>
                <c:pt idx="15">
                  <c:v>脊柱骨科</c:v>
                </c:pt>
                <c:pt idx="16">
                  <c:v>风湿病科</c:v>
                </c:pt>
                <c:pt idx="17">
                  <c:v>心病二科</c:v>
                </c:pt>
                <c:pt idx="18">
                  <c:v>显微骨科</c:v>
                </c:pt>
                <c:pt idx="19">
                  <c:v>神经外科</c:v>
                </c:pt>
                <c:pt idx="20">
                  <c:v>脑病二科</c:v>
                </c:pt>
                <c:pt idx="21">
                  <c:v>肝胆外科</c:v>
                </c:pt>
                <c:pt idx="22">
                  <c:v>美容皮肤科</c:v>
                </c:pt>
                <c:pt idx="23">
                  <c:v>皮肤科</c:v>
                </c:pt>
                <c:pt idx="24">
                  <c:v>呼吸内科</c:v>
                </c:pt>
                <c:pt idx="25">
                  <c:v>泌尿外科</c:v>
                </c:pt>
                <c:pt idx="26">
                  <c:v>东区肾病科</c:v>
                </c:pt>
                <c:pt idx="27">
                  <c:v>心病一科</c:v>
                </c:pt>
                <c:pt idx="28">
                  <c:v>身心医学科</c:v>
                </c:pt>
                <c:pt idx="29">
                  <c:v>儿科</c:v>
                </c:pt>
                <c:pt idx="30">
                  <c:v>微创骨科</c:v>
                </c:pt>
                <c:pt idx="31">
                  <c:v>老年医学科</c:v>
                </c:pt>
                <c:pt idx="32">
                  <c:v>东区重症医学科</c:v>
                </c:pt>
                <c:pt idx="33">
                  <c:v>心病四科</c:v>
                </c:pt>
                <c:pt idx="34">
                  <c:v>西区重症医学科</c:v>
                </c:pt>
                <c:pt idx="35">
                  <c:v>肾脏内科</c:v>
                </c:pt>
                <c:pt idx="36">
                  <c:v>重症医学科</c:v>
                </c:pt>
                <c:pt idx="37">
                  <c:v>消化内科</c:v>
                </c:pt>
                <c:pt idx="38">
                  <c:v>关节骨科</c:v>
                </c:pt>
                <c:pt idx="39">
                  <c:v>推拿科</c:v>
                </c:pt>
                <c:pt idx="40">
                  <c:v>普通外科</c:v>
                </c:pt>
                <c:pt idx="41">
                  <c:v>肿瘤内科</c:v>
                </c:pt>
                <c:pt idx="42">
                  <c:v>眼科</c:v>
                </c:pt>
                <c:pt idx="43">
                  <c:v>脑病一科</c:v>
                </c:pt>
                <c:pt idx="44">
                  <c:v>口腔科</c:v>
                </c:pt>
                <c:pt idx="45">
                  <c:v>乳腺甲状腺外科</c:v>
                </c:pt>
                <c:pt idx="46">
                  <c:v>心病三科</c:v>
                </c:pt>
                <c:pt idx="47">
                  <c:v>妇科妇二科合并</c:v>
                </c:pt>
                <c:pt idx="48">
                  <c:v>骨科</c:v>
                </c:pt>
                <c:pt idx="49">
                  <c:v>妇科</c:v>
                </c:pt>
                <c:pt idx="50">
                  <c:v>创伤骨科</c:v>
                </c:pt>
                <c:pt idx="51">
                  <c:v>脾胃科消化科合并</c:v>
                </c:pt>
                <c:pt idx="52">
                  <c:v>耳鼻喉科</c:v>
                </c:pt>
                <c:pt idx="53">
                  <c:v>运动损伤骨科</c:v>
                </c:pt>
                <c:pt idx="54">
                  <c:v>小儿骨科</c:v>
                </c:pt>
                <c:pt idx="55">
                  <c:v>血液科</c:v>
                </c:pt>
                <c:pt idx="56">
                  <c:v>综合内科</c:v>
                </c:pt>
                <c:pt idx="57">
                  <c:v>妇二科</c:v>
                </c:pt>
                <c:pt idx="58">
                  <c:v>心血管内科</c:v>
                </c:pt>
                <c:pt idx="59">
                  <c:v>中医外治中心</c:v>
                </c:pt>
                <c:pt idx="60">
                  <c:v>男科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99.84610868940234</c:v>
                </c:pt>
                <c:pt idx="2">
                  <c:v>98.99649671265688</c:v>
                </c:pt>
                <c:pt idx="3">
                  <c:v>97.43328604179324</c:v>
                </c:pt>
                <c:pt idx="4">
                  <c:v>97.21201589222115</c:v>
                </c:pt>
                <c:pt idx="5">
                  <c:v>94.44797884624931</c:v>
                </c:pt>
                <c:pt idx="6">
                  <c:v>92.55873737695208</c:v>
                </c:pt>
                <c:pt idx="7">
                  <c:v>91.96664014374633</c:v>
                </c:pt>
                <c:pt idx="8">
                  <c:v>91.66751390951309</c:v>
                </c:pt>
                <c:pt idx="9">
                  <c:v>89.70430244956212</c:v>
                </c:pt>
                <c:pt idx="10">
                  <c:v>86.01993927230272</c:v>
                </c:pt>
                <c:pt idx="11">
                  <c:v>84.03883233016894</c:v>
                </c:pt>
                <c:pt idx="12">
                  <c:v>83.33607204205086</c:v>
                </c:pt>
                <c:pt idx="13">
                  <c:v>83.13074662187249</c:v>
                </c:pt>
                <c:pt idx="14">
                  <c:v>81.26015147777218</c:v>
                </c:pt>
                <c:pt idx="15">
                  <c:v>79.35441449197559</c:v>
                </c:pt>
                <c:pt idx="16">
                  <c:v>79.34495825843628</c:v>
                </c:pt>
                <c:pt idx="17">
                  <c:v>79.10505459772385</c:v>
                </c:pt>
                <c:pt idx="18">
                  <c:v>77.59788473907392</c:v>
                </c:pt>
                <c:pt idx="19">
                  <c:v>77.19594426662866</c:v>
                </c:pt>
                <c:pt idx="20">
                  <c:v>76.15846175032918</c:v>
                </c:pt>
                <c:pt idx="21">
                  <c:v>70.65260794761208</c:v>
                </c:pt>
                <c:pt idx="22">
                  <c:v>69.62795922609493</c:v>
                </c:pt>
                <c:pt idx="23">
                  <c:v>66.01070994826655</c:v>
                </c:pt>
                <c:pt idx="24">
                  <c:v>64.89408771727871</c:v>
                </c:pt>
                <c:pt idx="25">
                  <c:v>64.75901736017975</c:v>
                </c:pt>
                <c:pt idx="26">
                  <c:v>63.85555131835506</c:v>
                </c:pt>
                <c:pt idx="27">
                  <c:v>60.68919049358374</c:v>
                </c:pt>
                <c:pt idx="28">
                  <c:v>59.221353999983485</c:v>
                </c:pt>
                <c:pt idx="29">
                  <c:v>55.11752948802902</c:v>
                </c:pt>
                <c:pt idx="30">
                  <c:v>54.29020373530191</c:v>
                </c:pt>
                <c:pt idx="31">
                  <c:v>52.453548440749444</c:v>
                </c:pt>
                <c:pt idx="32">
                  <c:v>51.5956058177132</c:v>
                </c:pt>
                <c:pt idx="33">
                  <c:v>50.91232965002007</c:v>
                </c:pt>
                <c:pt idx="34">
                  <c:v>46.222641155942455</c:v>
                </c:pt>
                <c:pt idx="35">
                  <c:v>46.1465941394379</c:v>
                </c:pt>
                <c:pt idx="36">
                  <c:v>44.66591231189087</c:v>
                </c:pt>
                <c:pt idx="37">
                  <c:v>40.801934205348964</c:v>
                </c:pt>
                <c:pt idx="38">
                  <c:v>38.51780066271035</c:v>
                </c:pt>
                <c:pt idx="39">
                  <c:v>37.38419547679543</c:v>
                </c:pt>
                <c:pt idx="40">
                  <c:v>36.41203800509688</c:v>
                </c:pt>
                <c:pt idx="41">
                  <c:v>32.27152336906828</c:v>
                </c:pt>
                <c:pt idx="42">
                  <c:v>31.668272107867438</c:v>
                </c:pt>
                <c:pt idx="43">
                  <c:v>31.207269927758983</c:v>
                </c:pt>
                <c:pt idx="44">
                  <c:v>26.283856064656984</c:v>
                </c:pt>
                <c:pt idx="45">
                  <c:v>25.934702481209776</c:v>
                </c:pt>
                <c:pt idx="46">
                  <c:v>25.70273662291256</c:v>
                </c:pt>
                <c:pt idx="47">
                  <c:v>20.584034005081428</c:v>
                </c:pt>
                <c:pt idx="48">
                  <c:v>19.426945585346783</c:v>
                </c:pt>
                <c:pt idx="49">
                  <c:v>17.338952134339625</c:v>
                </c:pt>
                <c:pt idx="50">
                  <c:v>15.392381779588783</c:v>
                </c:pt>
                <c:pt idx="51">
                  <c:v>13.638253479727181</c:v>
                </c:pt>
                <c:pt idx="52">
                  <c:v>13.344704703374463</c:v>
                </c:pt>
                <c:pt idx="53">
                  <c:v>12.171623478569723</c:v>
                </c:pt>
                <c:pt idx="54">
                  <c:v>10.76012119008941</c:v>
                </c:pt>
                <c:pt idx="55">
                  <c:v>10.479880158741553</c:v>
                </c:pt>
                <c:pt idx="56">
                  <c:v>10.143409628261743</c:v>
                </c:pt>
                <c:pt idx="57">
                  <c:v>8.40381729227177</c:v>
                </c:pt>
                <c:pt idx="58">
                  <c:v>6.102040630594099</c:v>
                </c:pt>
                <c:pt idx="59">
                  <c:v>4.798190883576019</c:v>
                </c:pt>
                <c:pt idx="60">
                  <c:v>3.7985690906215246</c:v>
                </c:pt>
                <c:pt idx="61">
                  <c:v>2.8184548289342777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推拿科</c:v>
                </c:pt>
                <c:pt idx="2">
                  <c:v>脑病一科</c:v>
                </c:pt>
                <c:pt idx="3">
                  <c:v>小儿骨科</c:v>
                </c:pt>
                <c:pt idx="4">
                  <c:v>肝病科</c:v>
                </c:pt>
                <c:pt idx="5">
                  <c:v>小儿推拿科</c:v>
                </c:pt>
                <c:pt idx="6">
                  <c:v>普通外科</c:v>
                </c:pt>
                <c:pt idx="7">
                  <c:v>男科</c:v>
                </c:pt>
                <c:pt idx="8">
                  <c:v>乳腺甲状腺外科</c:v>
                </c:pt>
                <c:pt idx="9">
                  <c:v>口腔科</c:v>
                </c:pt>
                <c:pt idx="10">
                  <c:v>西区重症医学科</c:v>
                </c:pt>
                <c:pt idx="11">
                  <c:v>心病二科</c:v>
                </c:pt>
                <c:pt idx="12">
                  <c:v>东区肾病科</c:v>
                </c:pt>
                <c:pt idx="13">
                  <c:v>脑病二科</c:v>
                </c:pt>
                <c:pt idx="14">
                  <c:v>血液科</c:v>
                </c:pt>
                <c:pt idx="15">
                  <c:v>康复科</c:v>
                </c:pt>
                <c:pt idx="16">
                  <c:v>显微骨科</c:v>
                </c:pt>
                <c:pt idx="17">
                  <c:v>产科</c:v>
                </c:pt>
                <c:pt idx="18">
                  <c:v>关节骨科</c:v>
                </c:pt>
                <c:pt idx="19">
                  <c:v>妇科</c:v>
                </c:pt>
                <c:pt idx="20">
                  <c:v>胸外科</c:v>
                </c:pt>
                <c:pt idx="21">
                  <c:v>综合内科</c:v>
                </c:pt>
                <c:pt idx="22">
                  <c:v>妇科妇二科合并</c:v>
                </c:pt>
                <c:pt idx="23">
                  <c:v>耳鼻喉科</c:v>
                </c:pt>
                <c:pt idx="24">
                  <c:v>微创骨科</c:v>
                </c:pt>
                <c:pt idx="25">
                  <c:v>肛肠科</c:v>
                </c:pt>
                <c:pt idx="26">
                  <c:v>心病四科</c:v>
                </c:pt>
                <c:pt idx="27">
                  <c:v>创伤骨科</c:v>
                </c:pt>
                <c:pt idx="28">
                  <c:v>肾脏内科</c:v>
                </c:pt>
                <c:pt idx="29">
                  <c:v>肝胆外科</c:v>
                </c:pt>
                <c:pt idx="30">
                  <c:v>脾胃病科</c:v>
                </c:pt>
                <c:pt idx="31">
                  <c:v>肾病科</c:v>
                </c:pt>
                <c:pt idx="32">
                  <c:v>运动损伤骨科</c:v>
                </c:pt>
                <c:pt idx="33">
                  <c:v>妇二科</c:v>
                </c:pt>
                <c:pt idx="34">
                  <c:v>皮肤科</c:v>
                </c:pt>
                <c:pt idx="35">
                  <c:v>周围血管科</c:v>
                </c:pt>
                <c:pt idx="36">
                  <c:v>东区重症医学科</c:v>
                </c:pt>
                <c:pt idx="37">
                  <c:v>老年医学科</c:v>
                </c:pt>
                <c:pt idx="38">
                  <c:v>肿瘤内科</c:v>
                </c:pt>
                <c:pt idx="39">
                  <c:v>重症医学科</c:v>
                </c:pt>
                <c:pt idx="40">
                  <c:v>心病三科</c:v>
                </c:pt>
                <c:pt idx="41">
                  <c:v>脾胃科消化科合并</c:v>
                </c:pt>
                <c:pt idx="42">
                  <c:v>医院</c:v>
                </c:pt>
                <c:pt idx="43">
                  <c:v>身心医学科</c:v>
                </c:pt>
                <c:pt idx="44">
                  <c:v>儿科</c:v>
                </c:pt>
                <c:pt idx="45">
                  <c:v>消化内科</c:v>
                </c:pt>
                <c:pt idx="46">
                  <c:v>内分泌科</c:v>
                </c:pt>
                <c:pt idx="47">
                  <c:v>脑病三科</c:v>
                </c:pt>
                <c:pt idx="48">
                  <c:v>心病一科</c:v>
                </c:pt>
                <c:pt idx="49">
                  <c:v>脊柱骨科</c:v>
                </c:pt>
                <c:pt idx="50">
                  <c:v>神经内科</c:v>
                </c:pt>
                <c:pt idx="51">
                  <c:v>针灸科</c:v>
                </c:pt>
                <c:pt idx="52">
                  <c:v>治未病中心</c:v>
                </c:pt>
                <c:pt idx="53">
                  <c:v>心血管内科</c:v>
                </c:pt>
                <c:pt idx="54">
                  <c:v>眼科</c:v>
                </c:pt>
                <c:pt idx="55">
                  <c:v>风湿病科</c:v>
                </c:pt>
                <c:pt idx="56">
                  <c:v>呼吸内科</c:v>
                </c:pt>
                <c:pt idx="57">
                  <c:v>中医外治中心</c:v>
                </c:pt>
                <c:pt idx="58">
                  <c:v>美容皮肤科</c:v>
                </c:pt>
                <c:pt idx="59">
                  <c:v>神经外科</c:v>
                </c:pt>
                <c:pt idx="60">
                  <c:v>骨科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99.41815848625261</c:v>
                </c:pt>
                <c:pt idx="2">
                  <c:v>98.0685578641726</c:v>
                </c:pt>
                <c:pt idx="3">
                  <c:v>97.66795574093963</c:v>
                </c:pt>
                <c:pt idx="4">
                  <c:v>96.83784529629285</c:v>
                </c:pt>
                <c:pt idx="5">
                  <c:v>96.49173652451454</c:v>
                </c:pt>
                <c:pt idx="6">
                  <c:v>95.35093839864787</c:v>
                </c:pt>
                <c:pt idx="7">
                  <c:v>93.60993670970008</c:v>
                </c:pt>
                <c:pt idx="8">
                  <c:v>91.87218739534109</c:v>
                </c:pt>
                <c:pt idx="9">
                  <c:v>90.49100896408433</c:v>
                </c:pt>
                <c:pt idx="10">
                  <c:v>86.61693155403287</c:v>
                </c:pt>
                <c:pt idx="11">
                  <c:v>86.37227176182286</c:v>
                </c:pt>
                <c:pt idx="12">
                  <c:v>85.11573234143407</c:v>
                </c:pt>
                <c:pt idx="13">
                  <c:v>84.25091382593844</c:v>
                </c:pt>
                <c:pt idx="14">
                  <c:v>83.83387725732246</c:v>
                </c:pt>
                <c:pt idx="15">
                  <c:v>81.612554334725</c:v>
                </c:pt>
                <c:pt idx="16">
                  <c:v>81.1424438991989</c:v>
                </c:pt>
                <c:pt idx="17">
                  <c:v>80.84153014175918</c:v>
                </c:pt>
                <c:pt idx="18">
                  <c:v>80.26789503266053</c:v>
                </c:pt>
                <c:pt idx="19">
                  <c:v>80.03826184971363</c:v>
                </c:pt>
                <c:pt idx="20">
                  <c:v>77.68632572443758</c:v>
                </c:pt>
                <c:pt idx="21">
                  <c:v>72.66012456133588</c:v>
                </c:pt>
                <c:pt idx="22">
                  <c:v>71.0994535287742</c:v>
                </c:pt>
                <c:pt idx="23">
                  <c:v>69.4508525616709</c:v>
                </c:pt>
                <c:pt idx="24">
                  <c:v>69.15659790877358</c:v>
                </c:pt>
                <c:pt idx="25">
                  <c:v>67.14623782338688</c:v>
                </c:pt>
                <c:pt idx="26">
                  <c:v>65.85780304396876</c:v>
                </c:pt>
                <c:pt idx="27">
                  <c:v>63.494935546609454</c:v>
                </c:pt>
                <c:pt idx="28">
                  <c:v>61.26581087014882</c:v>
                </c:pt>
                <c:pt idx="29">
                  <c:v>59.029643238710605</c:v>
                </c:pt>
                <c:pt idx="30">
                  <c:v>59.02607429231071</c:v>
                </c:pt>
                <c:pt idx="31">
                  <c:v>57.913677014433695</c:v>
                </c:pt>
                <c:pt idx="32">
                  <c:v>55.823065732913015</c:v>
                </c:pt>
                <c:pt idx="33">
                  <c:v>55.39260263571357</c:v>
                </c:pt>
                <c:pt idx="34">
                  <c:v>55.29407182781045</c:v>
                </c:pt>
                <c:pt idx="35">
                  <c:v>54.01455082637979</c:v>
                </c:pt>
                <c:pt idx="36">
                  <c:v>48.569734170461885</c:v>
                </c:pt>
                <c:pt idx="37">
                  <c:v>47.22084864201136</c:v>
                </c:pt>
                <c:pt idx="38">
                  <c:v>43.6704771105261</c:v>
                </c:pt>
                <c:pt idx="39">
                  <c:v>43.27110241475037</c:v>
                </c:pt>
                <c:pt idx="40">
                  <c:v>43.115394263767314</c:v>
                </c:pt>
                <c:pt idx="41">
                  <c:v>42.24049557468577</c:v>
                </c:pt>
                <c:pt idx="42">
                  <c:v>40.884561740858864</c:v>
                </c:pt>
                <c:pt idx="43">
                  <c:v>40.38618155079279</c:v>
                </c:pt>
                <c:pt idx="44">
                  <c:v>35.71330813772385</c:v>
                </c:pt>
                <c:pt idx="45">
                  <c:v>33.47413069706536</c:v>
                </c:pt>
                <c:pt idx="46">
                  <c:v>30.5513804959568</c:v>
                </c:pt>
                <c:pt idx="47">
                  <c:v>30.107691760868846</c:v>
                </c:pt>
                <c:pt idx="48">
                  <c:v>26.633103182651528</c:v>
                </c:pt>
                <c:pt idx="49">
                  <c:v>24.919732189108</c:v>
                </c:pt>
                <c:pt idx="50">
                  <c:v>22.62674118986378</c:v>
                </c:pt>
                <c:pt idx="51">
                  <c:v>21.96893502460113</c:v>
                </c:pt>
                <c:pt idx="52">
                  <c:v>21.8917702172791</c:v>
                </c:pt>
                <c:pt idx="53">
                  <c:v>21.673928149624277</c:v>
                </c:pt>
                <c:pt idx="54">
                  <c:v>17.17099838928551</c:v>
                </c:pt>
                <c:pt idx="55">
                  <c:v>11.620054519127757</c:v>
                </c:pt>
                <c:pt idx="56">
                  <c:v>10.92045419203315</c:v>
                </c:pt>
                <c:pt idx="57">
                  <c:v>10.667367759663243</c:v>
                </c:pt>
                <c:pt idx="58">
                  <c:v>9.216272793612633</c:v>
                </c:pt>
                <c:pt idx="59">
                  <c:v>8.51198030721119</c:v>
                </c:pt>
                <c:pt idx="60">
                  <c:v>5.393227624669318</c:v>
                </c:pt>
                <c:pt idx="61">
                  <c:v>0.21598933196405318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推拿科</c:v>
                </c:pt>
                <c:pt idx="2">
                  <c:v>男科</c:v>
                </c:pt>
                <c:pt idx="3">
                  <c:v>脑病二科</c:v>
                </c:pt>
                <c:pt idx="4">
                  <c:v>周围血管科</c:v>
                </c:pt>
                <c:pt idx="5">
                  <c:v>呼吸内科</c:v>
                </c:pt>
                <c:pt idx="6">
                  <c:v>中医外治中心</c:v>
                </c:pt>
                <c:pt idx="7">
                  <c:v>神经外科</c:v>
                </c:pt>
                <c:pt idx="8">
                  <c:v>心病一科</c:v>
                </c:pt>
                <c:pt idx="9">
                  <c:v>脑病一科</c:v>
                </c:pt>
                <c:pt idx="10">
                  <c:v>骨科</c:v>
                </c:pt>
                <c:pt idx="11">
                  <c:v>肾病科</c:v>
                </c:pt>
                <c:pt idx="12">
                  <c:v>身心医学科</c:v>
                </c:pt>
                <c:pt idx="13">
                  <c:v>关节骨科</c:v>
                </c:pt>
                <c:pt idx="14">
                  <c:v>肛肠科</c:v>
                </c:pt>
                <c:pt idx="15">
                  <c:v>皮肤科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脊柱骨科</c:v>
                </c:pt>
                <c:pt idx="19">
                  <c:v>眼科</c:v>
                </c:pt>
                <c:pt idx="20">
                  <c:v>泌尿外科</c:v>
                </c:pt>
                <c:pt idx="21">
                  <c:v>肿瘤内科</c:v>
                </c:pt>
                <c:pt idx="22">
                  <c:v>西区重症医学科</c:v>
                </c:pt>
                <c:pt idx="23">
                  <c:v>医院</c:v>
                </c:pt>
                <c:pt idx="24">
                  <c:v>心病三科</c:v>
                </c:pt>
                <c:pt idx="25">
                  <c:v>美容皮肤科</c:v>
                </c:pt>
                <c:pt idx="26">
                  <c:v>东区肾病科</c:v>
                </c:pt>
                <c:pt idx="27">
                  <c:v>肝胆外科</c:v>
                </c:pt>
                <c:pt idx="28">
                  <c:v>口腔科</c:v>
                </c:pt>
                <c:pt idx="29">
                  <c:v>针灸科</c:v>
                </c:pt>
                <c:pt idx="30">
                  <c:v>治未病中心</c:v>
                </c:pt>
                <c:pt idx="31">
                  <c:v>显微骨科</c:v>
                </c:pt>
                <c:pt idx="32">
                  <c:v>普通外科</c:v>
                </c:pt>
                <c:pt idx="33">
                  <c:v>胸外科</c:v>
                </c:pt>
                <c:pt idx="34">
                  <c:v>心病二科</c:v>
                </c:pt>
                <c:pt idx="35">
                  <c:v>重症医学科</c:v>
                </c:pt>
                <c:pt idx="36">
                  <c:v>乳腺甲状腺外科</c:v>
                </c:pt>
                <c:pt idx="37">
                  <c:v>运动损伤骨科</c:v>
                </c:pt>
                <c:pt idx="38">
                  <c:v>创伤骨科</c:v>
                </c:pt>
                <c:pt idx="39">
                  <c:v>心病四科</c:v>
                </c:pt>
                <c:pt idx="40">
                  <c:v>综合内科</c:v>
                </c:pt>
                <c:pt idx="41">
                  <c:v>妇科</c:v>
                </c:pt>
                <c:pt idx="42">
                  <c:v>儿科</c:v>
                </c:pt>
                <c:pt idx="43">
                  <c:v>妇二科</c:v>
                </c:pt>
                <c:pt idx="44">
                  <c:v>肝病科</c:v>
                </c:pt>
                <c:pt idx="45">
                  <c:v>内分泌科</c:v>
                </c:pt>
                <c:pt idx="46">
                  <c:v>神经内科</c:v>
                </c:pt>
                <c:pt idx="47">
                  <c:v>脾胃科消化科合并</c:v>
                </c:pt>
                <c:pt idx="48">
                  <c:v>老年医学科</c:v>
                </c:pt>
                <c:pt idx="49">
                  <c:v>小儿骨科</c:v>
                </c:pt>
                <c:pt idx="50">
                  <c:v>小儿推拿科</c:v>
                </c:pt>
                <c:pt idx="51">
                  <c:v>肾脏内科</c:v>
                </c:pt>
                <c:pt idx="52">
                  <c:v>产科</c:v>
                </c:pt>
                <c:pt idx="53">
                  <c:v>微创骨科</c:v>
                </c:pt>
                <c:pt idx="54">
                  <c:v>脑病三科</c:v>
                </c:pt>
                <c:pt idx="55">
                  <c:v>中医经典科</c:v>
                </c:pt>
                <c:pt idx="56">
                  <c:v>心血管内科</c:v>
                </c:pt>
                <c:pt idx="57">
                  <c:v>东区重症医学科</c:v>
                </c:pt>
                <c:pt idx="58">
                  <c:v>脾胃病科</c:v>
                </c:pt>
                <c:pt idx="59">
                  <c:v>消化内科</c:v>
                </c:pt>
                <c:pt idx="60">
                  <c:v>妇科妇二科合并</c:v>
                </c:pt>
                <c:pt idx="61">
                  <c:v>耳鼻喉科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24.574205330998623</c:v>
                </c:pt>
                <c:pt idx="2">
                  <c:v>9.360240456360357</c:v>
                </c:pt>
                <c:pt idx="3">
                  <c:v>8.283691675041704</c:v>
                </c:pt>
                <c:pt idx="4">
                  <c:v>8.116980070257535</c:v>
                </c:pt>
                <c:pt idx="5">
                  <c:v>7.744253886856504</c:v>
                </c:pt>
                <c:pt idx="6">
                  <c:v>7.088249223262308</c:v>
                </c:pt>
                <c:pt idx="7">
                  <c:v>6.3395077045033235</c:v>
                </c:pt>
                <c:pt idx="8">
                  <c:v>6.1330724144803215</c:v>
                </c:pt>
                <c:pt idx="9">
                  <c:v>5.858488475473173</c:v>
                </c:pt>
                <c:pt idx="10">
                  <c:v>5.797434533125416</c:v>
                </c:pt>
                <c:pt idx="11">
                  <c:v>5.6803000757787805</c:v>
                </c:pt>
                <c:pt idx="12">
                  <c:v>5.336924905670026</c:v>
                </c:pt>
                <c:pt idx="13">
                  <c:v>4.861048538241671</c:v>
                </c:pt>
                <c:pt idx="14">
                  <c:v>4.652574450294633</c:v>
                </c:pt>
                <c:pt idx="15">
                  <c:v>4.645670905947263</c:v>
                </c:pt>
                <c:pt idx="16">
                  <c:v>4.4790637004423965</c:v>
                </c:pt>
                <c:pt idx="17">
                  <c:v>4.266435471041127</c:v>
                </c:pt>
                <c:pt idx="18">
                  <c:v>4.103918029365198</c:v>
                </c:pt>
                <c:pt idx="19">
                  <c:v>4.048314407534715</c:v>
                </c:pt>
                <c:pt idx="20">
                  <c:v>3.9599385357305064</c:v>
                </c:pt>
                <c:pt idx="21">
                  <c:v>3.9080744169406176</c:v>
                </c:pt>
                <c:pt idx="22">
                  <c:v>3.3394230913217795</c:v>
                </c:pt>
                <c:pt idx="23">
                  <c:v>3.120309895360719</c:v>
                </c:pt>
                <c:pt idx="24">
                  <c:v>2.8119898666063095</c:v>
                </c:pt>
                <c:pt idx="25">
                  <c:v>2.796571686993229</c:v>
                </c:pt>
                <c:pt idx="26">
                  <c:v>2.763615275856946</c:v>
                </c:pt>
                <c:pt idx="27">
                  <c:v>2.744083286043692</c:v>
                </c:pt>
                <c:pt idx="28">
                  <c:v>2.4603895465722636</c:v>
                </c:pt>
                <c:pt idx="29">
                  <c:v>2.1611952329036477</c:v>
                </c:pt>
                <c:pt idx="30">
                  <c:v>2.126346682918875</c:v>
                </c:pt>
                <c:pt idx="31">
                  <c:v>1.9559930442536366</c:v>
                </c:pt>
                <c:pt idx="32">
                  <c:v>1.9461090007847666</c:v>
                </c:pt>
                <c:pt idx="33">
                  <c:v>1.9137136209850287</c:v>
                </c:pt>
                <c:pt idx="34">
                  <c:v>1.8565225621955095</c:v>
                </c:pt>
                <c:pt idx="35">
                  <c:v>1.8386740693150088</c:v>
                </c:pt>
                <c:pt idx="36">
                  <c:v>1.8107328051897609</c:v>
                </c:pt>
                <c:pt idx="37">
                  <c:v>1.8090777920981187</c:v>
                </c:pt>
                <c:pt idx="38">
                  <c:v>1.7831752793284459</c:v>
                </c:pt>
                <c:pt idx="39">
                  <c:v>1.7253567542260133</c:v>
                </c:pt>
                <c:pt idx="40">
                  <c:v>1.686821976083943</c:v>
                </c:pt>
                <c:pt idx="41">
                  <c:v>1.6061857374626851</c:v>
                </c:pt>
                <c:pt idx="42">
                  <c:v>1.6037376887355175</c:v>
                </c:pt>
                <c:pt idx="43">
                  <c:v>1.5965946376406344</c:v>
                </c:pt>
                <c:pt idx="44">
                  <c:v>1.5898993067577258</c:v>
                </c:pt>
                <c:pt idx="45">
                  <c:v>1.5850043222035968</c:v>
                </c:pt>
                <c:pt idx="46">
                  <c:v>1.5832781455656468</c:v>
                </c:pt>
                <c:pt idx="47">
                  <c:v>1.5633027979793286</c:v>
                </c:pt>
                <c:pt idx="48">
                  <c:v>1.5457024861217559</c:v>
                </c:pt>
                <c:pt idx="49">
                  <c:v>1.4793437239307379</c:v>
                </c:pt>
                <c:pt idx="50">
                  <c:v>1.457723566993811</c:v>
                </c:pt>
                <c:pt idx="51">
                  <c:v>1.452270314986132</c:v>
                </c:pt>
                <c:pt idx="52">
                  <c:v>1.44195856928244</c:v>
                </c:pt>
                <c:pt idx="53">
                  <c:v>1.4277445085570932</c:v>
                </c:pt>
                <c:pt idx="54">
                  <c:v>1.4204642963008425</c:v>
                </c:pt>
                <c:pt idx="55">
                  <c:v>1.4091349743249875</c:v>
                </c:pt>
                <c:pt idx="56">
                  <c:v>1.408030172047848</c:v>
                </c:pt>
                <c:pt idx="57">
                  <c:v>1.404444028164318</c:v>
                </c:pt>
                <c:pt idx="58">
                  <c:v>1.3901043885045652</c:v>
                </c:pt>
                <c:pt idx="59">
                  <c:v>1.3749742535194378</c:v>
                </c:pt>
                <c:pt idx="60">
                  <c:v>1.3701150201027457</c:v>
                </c:pt>
                <c:pt idx="61">
                  <c:v>1.3695360600133601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东区重症医学科</c:v>
                </c:pt>
                <c:pt idx="2">
                  <c:v>消化内科</c:v>
                </c:pt>
                <c:pt idx="3">
                  <c:v>脑病一科</c:v>
                </c:pt>
                <c:pt idx="4">
                  <c:v>内分泌科</c:v>
                </c:pt>
                <c:pt idx="5">
                  <c:v>脾胃病科</c:v>
                </c:pt>
                <c:pt idx="6">
                  <c:v>妇科妇二科合并</c:v>
                </c:pt>
                <c:pt idx="7">
                  <c:v>儿科</c:v>
                </c:pt>
                <c:pt idx="8">
                  <c:v>呼吸内科</c:v>
                </c:pt>
                <c:pt idx="9">
                  <c:v>口腔科</c:v>
                </c:pt>
                <c:pt idx="10">
                  <c:v>综合内科</c:v>
                </c:pt>
                <c:pt idx="11">
                  <c:v>脊柱骨科</c:v>
                </c:pt>
                <c:pt idx="12">
                  <c:v>肝胆外科</c:v>
                </c:pt>
                <c:pt idx="13">
                  <c:v>治未病中心</c:v>
                </c:pt>
                <c:pt idx="14">
                  <c:v>风湿病科</c:v>
                </c:pt>
                <c:pt idx="15">
                  <c:v>美容皮肤科</c:v>
                </c:pt>
                <c:pt idx="16">
                  <c:v>老年医学科</c:v>
                </c:pt>
                <c:pt idx="17">
                  <c:v>男科</c:v>
                </c:pt>
                <c:pt idx="18">
                  <c:v>肾病科</c:v>
                </c:pt>
                <c:pt idx="19">
                  <c:v>重症医学科</c:v>
                </c:pt>
                <c:pt idx="20">
                  <c:v>创伤骨科</c:v>
                </c:pt>
                <c:pt idx="21">
                  <c:v>耳鼻喉科</c:v>
                </c:pt>
                <c:pt idx="22">
                  <c:v>微创骨科</c:v>
                </c:pt>
                <c:pt idx="23">
                  <c:v>东区肾病科</c:v>
                </c:pt>
                <c:pt idx="24">
                  <c:v>泌尿外科</c:v>
                </c:pt>
                <c:pt idx="25">
                  <c:v>运动损伤骨科</c:v>
                </c:pt>
                <c:pt idx="26">
                  <c:v>神经外科</c:v>
                </c:pt>
                <c:pt idx="27">
                  <c:v>神经内科</c:v>
                </c:pt>
                <c:pt idx="28">
                  <c:v>妇二科</c:v>
                </c:pt>
                <c:pt idx="29">
                  <c:v>心病四科</c:v>
                </c:pt>
                <c:pt idx="30">
                  <c:v>推拿科</c:v>
                </c:pt>
                <c:pt idx="31">
                  <c:v>脑病三科</c:v>
                </c:pt>
                <c:pt idx="32">
                  <c:v>周围血管科</c:v>
                </c:pt>
                <c:pt idx="33">
                  <c:v>西区重症医学科</c:v>
                </c:pt>
                <c:pt idx="34">
                  <c:v>肿瘤内科</c:v>
                </c:pt>
                <c:pt idx="35">
                  <c:v>针灸科</c:v>
                </c:pt>
                <c:pt idx="36">
                  <c:v>肾脏内科</c:v>
                </c:pt>
                <c:pt idx="37">
                  <c:v>心病三科</c:v>
                </c:pt>
                <c:pt idx="38">
                  <c:v>骨科</c:v>
                </c:pt>
                <c:pt idx="39">
                  <c:v>康复科</c:v>
                </c:pt>
                <c:pt idx="40">
                  <c:v>心病二科</c:v>
                </c:pt>
                <c:pt idx="41">
                  <c:v>脾胃科消化科合并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血液科</c:v>
                </c:pt>
                <c:pt idx="45">
                  <c:v>关节骨科</c:v>
                </c:pt>
                <c:pt idx="46">
                  <c:v>心血管内科</c:v>
                </c:pt>
                <c:pt idx="47">
                  <c:v>产科</c:v>
                </c:pt>
                <c:pt idx="48">
                  <c:v>医院</c:v>
                </c:pt>
                <c:pt idx="49">
                  <c:v>心病一科</c:v>
                </c:pt>
                <c:pt idx="50">
                  <c:v>眼科</c:v>
                </c:pt>
                <c:pt idx="51">
                  <c:v>身心医学科</c:v>
                </c:pt>
                <c:pt idx="52">
                  <c:v>皮肤科</c:v>
                </c:pt>
                <c:pt idx="53">
                  <c:v>妇科</c:v>
                </c:pt>
                <c:pt idx="54">
                  <c:v>中医经典科</c:v>
                </c:pt>
                <c:pt idx="55">
                  <c:v>胸外科</c:v>
                </c:pt>
                <c:pt idx="56">
                  <c:v>普通外科</c:v>
                </c:pt>
                <c:pt idx="57">
                  <c:v>肛肠科</c:v>
                </c:pt>
                <c:pt idx="58">
                  <c:v>中医外治中心</c:v>
                </c:pt>
                <c:pt idx="59">
                  <c:v>小儿骨科</c:v>
                </c:pt>
                <c:pt idx="60">
                  <c:v>乳腺甲状腺外科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98.06237461355337</c:v>
                </c:pt>
                <c:pt idx="2">
                  <c:v>93.17339298037857</c:v>
                </c:pt>
                <c:pt idx="3">
                  <c:v>88.4648614020124</c:v>
                </c:pt>
                <c:pt idx="4">
                  <c:v>88.33760573089214</c:v>
                </c:pt>
                <c:pt idx="5">
                  <c:v>86.3726534331209</c:v>
                </c:pt>
                <c:pt idx="6">
                  <c:v>84.360107400158</c:v>
                </c:pt>
                <c:pt idx="7">
                  <c:v>82.44002378602822</c:v>
                </c:pt>
                <c:pt idx="8">
                  <c:v>80.91942576738855</c:v>
                </c:pt>
                <c:pt idx="9">
                  <c:v>80.88474020959809</c:v>
                </c:pt>
                <c:pt idx="10">
                  <c:v>76.22428012199732</c:v>
                </c:pt>
                <c:pt idx="11">
                  <c:v>75.84766967336951</c:v>
                </c:pt>
                <c:pt idx="12">
                  <c:v>75.59698222845871</c:v>
                </c:pt>
                <c:pt idx="13">
                  <c:v>73.0491369092956</c:v>
                </c:pt>
                <c:pt idx="14">
                  <c:v>72.8185770497154</c:v>
                </c:pt>
                <c:pt idx="15">
                  <c:v>71.99395063712308</c:v>
                </c:pt>
                <c:pt idx="16">
                  <c:v>71.91386822507812</c:v>
                </c:pt>
                <c:pt idx="17">
                  <c:v>69.09125568208628</c:v>
                </c:pt>
                <c:pt idx="18">
                  <c:v>67.39000369501694</c:v>
                </c:pt>
                <c:pt idx="19">
                  <c:v>65.36134486012014</c:v>
                </c:pt>
                <c:pt idx="20">
                  <c:v>64.93023808075104</c:v>
                </c:pt>
                <c:pt idx="21">
                  <c:v>59.242392748662915</c:v>
                </c:pt>
                <c:pt idx="22">
                  <c:v>58.20220471870098</c:v>
                </c:pt>
                <c:pt idx="23">
                  <c:v>57.124912083718286</c:v>
                </c:pt>
                <c:pt idx="24">
                  <c:v>57.07419598192706</c:v>
                </c:pt>
                <c:pt idx="25">
                  <c:v>56.56398946587343</c:v>
                </c:pt>
                <c:pt idx="26">
                  <c:v>55.39632924557281</c:v>
                </c:pt>
                <c:pt idx="27">
                  <c:v>54.672921199080726</c:v>
                </c:pt>
                <c:pt idx="28">
                  <c:v>54.319367733248164</c:v>
                </c:pt>
                <c:pt idx="29">
                  <c:v>51.575360378027284</c:v>
                </c:pt>
                <c:pt idx="30">
                  <c:v>49.584807107867746</c:v>
                </c:pt>
                <c:pt idx="31">
                  <c:v>49.47649883315175</c:v>
                </c:pt>
                <c:pt idx="32">
                  <c:v>48.98460052286671</c:v>
                </c:pt>
                <c:pt idx="33">
                  <c:v>48.59936759815212</c:v>
                </c:pt>
                <c:pt idx="34">
                  <c:v>48.390990566219656</c:v>
                </c:pt>
                <c:pt idx="35">
                  <c:v>47.764525245390274</c:v>
                </c:pt>
                <c:pt idx="36">
                  <c:v>47.003318415666236</c:v>
                </c:pt>
                <c:pt idx="37">
                  <c:v>46.74804152206877</c:v>
                </c:pt>
                <c:pt idx="38">
                  <c:v>45.961003999130206</c:v>
                </c:pt>
                <c:pt idx="39">
                  <c:v>45.90344473158257</c:v>
                </c:pt>
                <c:pt idx="40">
                  <c:v>42.920666300114014</c:v>
                </c:pt>
                <c:pt idx="41">
                  <c:v>40.879800249862484</c:v>
                </c:pt>
                <c:pt idx="42">
                  <c:v>40.165925330131415</c:v>
                </c:pt>
                <c:pt idx="43">
                  <c:v>38.33959666232747</c:v>
                </c:pt>
                <c:pt idx="44">
                  <c:v>36.646864538189504</c:v>
                </c:pt>
                <c:pt idx="45">
                  <c:v>35.9822809580848</c:v>
                </c:pt>
                <c:pt idx="46">
                  <c:v>35.121177350452534</c:v>
                </c:pt>
                <c:pt idx="47">
                  <c:v>33.752055238893064</c:v>
                </c:pt>
                <c:pt idx="48">
                  <c:v>29.556240407928456</c:v>
                </c:pt>
                <c:pt idx="49">
                  <c:v>28.28038072645699</c:v>
                </c:pt>
                <c:pt idx="50">
                  <c:v>27.599058120866516</c:v>
                </c:pt>
                <c:pt idx="51">
                  <c:v>26.375060997555856</c:v>
                </c:pt>
                <c:pt idx="52">
                  <c:v>25.186920709131623</c:v>
                </c:pt>
                <c:pt idx="53">
                  <c:v>23.575922305753018</c:v>
                </c:pt>
                <c:pt idx="54">
                  <c:v>22.857665793641964</c:v>
                </c:pt>
                <c:pt idx="55">
                  <c:v>21.913270237647303</c:v>
                </c:pt>
                <c:pt idx="56">
                  <c:v>20.536968169885654</c:v>
                </c:pt>
                <c:pt idx="57">
                  <c:v>19.853899685875927</c:v>
                </c:pt>
                <c:pt idx="58">
                  <c:v>18.179939652912605</c:v>
                </c:pt>
                <c:pt idx="59">
                  <c:v>12.05953970481697</c:v>
                </c:pt>
                <c:pt idx="60">
                  <c:v>9.758376304915508</c:v>
                </c:pt>
                <c:pt idx="61">
                  <c:v>2.7254083372845592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心病一科</c:v>
                </c:pt>
                <c:pt idx="2">
                  <c:v>小儿骨科</c:v>
                </c:pt>
                <c:pt idx="3">
                  <c:v>内分泌科</c:v>
                </c:pt>
                <c:pt idx="4">
                  <c:v>重症医学科</c:v>
                </c:pt>
                <c:pt idx="5">
                  <c:v>骨科</c:v>
                </c:pt>
                <c:pt idx="6">
                  <c:v>神经内科</c:v>
                </c:pt>
                <c:pt idx="7">
                  <c:v>脑病二科</c:v>
                </c:pt>
                <c:pt idx="8">
                  <c:v>肝胆外科</c:v>
                </c:pt>
                <c:pt idx="9">
                  <c:v>针灸科</c:v>
                </c:pt>
                <c:pt idx="10">
                  <c:v>眼科</c:v>
                </c:pt>
                <c:pt idx="11">
                  <c:v>微创骨科</c:v>
                </c:pt>
                <c:pt idx="12">
                  <c:v>耳鼻喉科</c:v>
                </c:pt>
                <c:pt idx="13">
                  <c:v>妇二科</c:v>
                </c:pt>
                <c:pt idx="14">
                  <c:v>呼吸内科</c:v>
                </c:pt>
                <c:pt idx="15">
                  <c:v>心病三科</c:v>
                </c:pt>
                <c:pt idx="16">
                  <c:v>消化内科</c:v>
                </c:pt>
                <c:pt idx="17">
                  <c:v>康复科</c:v>
                </c:pt>
                <c:pt idx="18">
                  <c:v>身心医学科</c:v>
                </c:pt>
                <c:pt idx="19">
                  <c:v>中医经典科</c:v>
                </c:pt>
                <c:pt idx="20">
                  <c:v>脑病三科</c:v>
                </c:pt>
                <c:pt idx="21">
                  <c:v>神经外科</c:v>
                </c:pt>
                <c:pt idx="22">
                  <c:v>小儿推拿科</c:v>
                </c:pt>
                <c:pt idx="23">
                  <c:v>皮肤科</c:v>
                </c:pt>
                <c:pt idx="24">
                  <c:v>东区肾病科</c:v>
                </c:pt>
                <c:pt idx="25">
                  <c:v>推拿科</c:v>
                </c:pt>
                <c:pt idx="26">
                  <c:v>妇科</c:v>
                </c:pt>
                <c:pt idx="27">
                  <c:v>显微骨科</c:v>
                </c:pt>
                <c:pt idx="28">
                  <c:v>儿科</c:v>
                </c:pt>
                <c:pt idx="29">
                  <c:v>男科</c:v>
                </c:pt>
                <c:pt idx="30">
                  <c:v>胸外科</c:v>
                </c:pt>
                <c:pt idx="31">
                  <c:v>肛肠科</c:v>
                </c:pt>
                <c:pt idx="32">
                  <c:v>周围血管科</c:v>
                </c:pt>
                <c:pt idx="33">
                  <c:v>综合内科</c:v>
                </c:pt>
                <c:pt idx="34">
                  <c:v>血液科</c:v>
                </c:pt>
                <c:pt idx="35">
                  <c:v>肿瘤内科</c:v>
                </c:pt>
                <c:pt idx="36">
                  <c:v>肾脏内科</c:v>
                </c:pt>
                <c:pt idx="37">
                  <c:v>口腔科</c:v>
                </c:pt>
                <c:pt idx="38">
                  <c:v>中医外治中心</c:v>
                </c:pt>
                <c:pt idx="39">
                  <c:v>肝病科</c:v>
                </c:pt>
                <c:pt idx="40">
                  <c:v>美容皮肤科</c:v>
                </c:pt>
                <c:pt idx="41">
                  <c:v>脊柱骨科</c:v>
                </c:pt>
                <c:pt idx="42">
                  <c:v>产科</c:v>
                </c:pt>
                <c:pt idx="43">
                  <c:v>创伤骨科</c:v>
                </c:pt>
                <c:pt idx="44">
                  <c:v>脾胃科消化科合并</c:v>
                </c:pt>
                <c:pt idx="45">
                  <c:v>治未病中心</c:v>
                </c:pt>
                <c:pt idx="46">
                  <c:v>脾胃病科</c:v>
                </c:pt>
                <c:pt idx="47">
                  <c:v>心血管内科</c:v>
                </c:pt>
                <c:pt idx="48">
                  <c:v>妇科妇二科合并</c:v>
                </c:pt>
                <c:pt idx="49">
                  <c:v>关节骨科</c:v>
                </c:pt>
                <c:pt idx="50">
                  <c:v>普通外科</c:v>
                </c:pt>
                <c:pt idx="51">
                  <c:v>心病二科</c:v>
                </c:pt>
                <c:pt idx="52">
                  <c:v>脑病一科</c:v>
                </c:pt>
                <c:pt idx="53">
                  <c:v>风湿病科</c:v>
                </c:pt>
                <c:pt idx="54">
                  <c:v>心病四科</c:v>
                </c:pt>
                <c:pt idx="55">
                  <c:v>乳腺甲状腺外科</c:v>
                </c:pt>
                <c:pt idx="56">
                  <c:v>运动损伤骨科</c:v>
                </c:pt>
                <c:pt idx="57">
                  <c:v>泌尿外科</c:v>
                </c:pt>
                <c:pt idx="58">
                  <c:v>东区重症医学科</c:v>
                </c:pt>
                <c:pt idx="59">
                  <c:v>肾病科</c:v>
                </c:pt>
                <c:pt idx="60">
                  <c:v>医院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99.61505466451514</c:v>
                </c:pt>
                <c:pt idx="2">
                  <c:v>98.08160191005639</c:v>
                </c:pt>
                <c:pt idx="3">
                  <c:v>97.18933666873389</c:v>
                </c:pt>
                <c:pt idx="4">
                  <c:v>97.00802255201522</c:v>
                </c:pt>
                <c:pt idx="5">
                  <c:v>93.04112248590168</c:v>
                </c:pt>
                <c:pt idx="6">
                  <c:v>92.83531449790524</c:v>
                </c:pt>
                <c:pt idx="7">
                  <c:v>92.16027335856462</c:v>
                </c:pt>
                <c:pt idx="8">
                  <c:v>91.65657275888591</c:v>
                </c:pt>
                <c:pt idx="9">
                  <c:v>90.94469301512761</c:v>
                </c:pt>
                <c:pt idx="10">
                  <c:v>90.7334123472908</c:v>
                </c:pt>
                <c:pt idx="11">
                  <c:v>89.02386301622269</c:v>
                </c:pt>
                <c:pt idx="12">
                  <c:v>88.38901356402611</c:v>
                </c:pt>
                <c:pt idx="13">
                  <c:v>88.10999310889761</c:v>
                </c:pt>
                <c:pt idx="14">
                  <c:v>86.40504082771092</c:v>
                </c:pt>
                <c:pt idx="15">
                  <c:v>85.05879338291939</c:v>
                </c:pt>
                <c:pt idx="16">
                  <c:v>84.8648284315259</c:v>
                </c:pt>
                <c:pt idx="17">
                  <c:v>83.16098290034155</c:v>
                </c:pt>
                <c:pt idx="18">
                  <c:v>82.10811100316174</c:v>
                </c:pt>
                <c:pt idx="19">
                  <c:v>81.48024388416947</c:v>
                </c:pt>
                <c:pt idx="20">
                  <c:v>77.60230759865244</c:v>
                </c:pt>
                <c:pt idx="21">
                  <c:v>73.1634837485682</c:v>
                </c:pt>
                <c:pt idx="22">
                  <c:v>73.08297882906926</c:v>
                </c:pt>
                <c:pt idx="23">
                  <c:v>68.66313736985666</c:v>
                </c:pt>
                <c:pt idx="24">
                  <c:v>66.66970646713537</c:v>
                </c:pt>
                <c:pt idx="25">
                  <c:v>61.92461154788051</c:v>
                </c:pt>
                <c:pt idx="26">
                  <c:v>61.105988547071206</c:v>
                </c:pt>
                <c:pt idx="27">
                  <c:v>58.84753543715056</c:v>
                </c:pt>
                <c:pt idx="28">
                  <c:v>58.50133051767973</c:v>
                </c:pt>
                <c:pt idx="29">
                  <c:v>56.718299280760874</c:v>
                </c:pt>
                <c:pt idx="30">
                  <c:v>56.40456450518049</c:v>
                </c:pt>
                <c:pt idx="31">
                  <c:v>55.710766785062994</c:v>
                </c:pt>
                <c:pt idx="32">
                  <c:v>51.324805987189265</c:v>
                </c:pt>
                <c:pt idx="33">
                  <c:v>46.91239457955925</c:v>
                </c:pt>
                <c:pt idx="34">
                  <c:v>46.38785817068113</c:v>
                </c:pt>
                <c:pt idx="35">
                  <c:v>45.37065180470085</c:v>
                </c:pt>
                <c:pt idx="36">
                  <c:v>42.22053337145654</c:v>
                </c:pt>
                <c:pt idx="37">
                  <c:v>39.377991271960155</c:v>
                </c:pt>
                <c:pt idx="38">
                  <c:v>39.28132941699477</c:v>
                </c:pt>
                <c:pt idx="39">
                  <c:v>39.049574647372516</c:v>
                </c:pt>
                <c:pt idx="40">
                  <c:v>37.716441096009255</c:v>
                </c:pt>
                <c:pt idx="41">
                  <c:v>37.14056897374888</c:v>
                </c:pt>
                <c:pt idx="42">
                  <c:v>36.344158015437465</c:v>
                </c:pt>
                <c:pt idx="43">
                  <c:v>30.083521112083965</c:v>
                </c:pt>
                <c:pt idx="44">
                  <c:v>28.18540759105629</c:v>
                </c:pt>
                <c:pt idx="45">
                  <c:v>26.44857937428702</c:v>
                </c:pt>
                <c:pt idx="46">
                  <c:v>25.54094437696021</c:v>
                </c:pt>
                <c:pt idx="47">
                  <c:v>24.127324801597553</c:v>
                </c:pt>
                <c:pt idx="48">
                  <c:v>22.780742586583976</c:v>
                </c:pt>
                <c:pt idx="49">
                  <c:v>21.055130413653036</c:v>
                </c:pt>
                <c:pt idx="50">
                  <c:v>20.336166402773443</c:v>
                </c:pt>
                <c:pt idx="51">
                  <c:v>18.45469912696925</c:v>
                </c:pt>
                <c:pt idx="52">
                  <c:v>10.519992809669883</c:v>
                </c:pt>
                <c:pt idx="53">
                  <c:v>8.53330334356187</c:v>
                </c:pt>
                <c:pt idx="54">
                  <c:v>8.342091442940024</c:v>
                </c:pt>
                <c:pt idx="55">
                  <c:v>6.939451271935479</c:v>
                </c:pt>
                <c:pt idx="56">
                  <c:v>5.914104835558753</c:v>
                </c:pt>
                <c:pt idx="57">
                  <c:v>5.8041978416544575</c:v>
                </c:pt>
                <c:pt idx="58">
                  <c:v>5.62872705982888</c:v>
                </c:pt>
                <c:pt idx="59">
                  <c:v>5.536969159632474</c:v>
                </c:pt>
                <c:pt idx="60">
                  <c:v>0.3820239910958967</c:v>
                </c:pt>
                <c:pt idx="61">
                  <c:v>0.17701113797252066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血液科</c:v>
                </c:pt>
                <c:pt idx="2">
                  <c:v>产科</c:v>
                </c:pt>
                <c:pt idx="3">
                  <c:v>消化内科</c:v>
                </c:pt>
                <c:pt idx="4">
                  <c:v>身心医学科</c:v>
                </c:pt>
                <c:pt idx="5">
                  <c:v>微创骨科</c:v>
                </c:pt>
                <c:pt idx="6">
                  <c:v>肝病科</c:v>
                </c:pt>
                <c:pt idx="7">
                  <c:v>神经外科</c:v>
                </c:pt>
                <c:pt idx="8">
                  <c:v>美容皮肤科</c:v>
                </c:pt>
                <c:pt idx="9">
                  <c:v>脑病二科</c:v>
                </c:pt>
                <c:pt idx="10">
                  <c:v>脊柱骨科</c:v>
                </c:pt>
                <c:pt idx="11">
                  <c:v>中医经典科</c:v>
                </c:pt>
                <c:pt idx="12">
                  <c:v>普通外科</c:v>
                </c:pt>
                <c:pt idx="13">
                  <c:v>心病四科</c:v>
                </c:pt>
                <c:pt idx="14">
                  <c:v>妇科妇二科合并</c:v>
                </c:pt>
                <c:pt idx="15">
                  <c:v>脾胃科消化科合并</c:v>
                </c:pt>
                <c:pt idx="16">
                  <c:v>肾病科</c:v>
                </c:pt>
                <c:pt idx="17">
                  <c:v>运动损伤骨科</c:v>
                </c:pt>
                <c:pt idx="18">
                  <c:v>关节骨科</c:v>
                </c:pt>
                <c:pt idx="19">
                  <c:v>肿瘤内科</c:v>
                </c:pt>
                <c:pt idx="20">
                  <c:v>治未病中心</c:v>
                </c:pt>
                <c:pt idx="21">
                  <c:v>肛肠科</c:v>
                </c:pt>
                <c:pt idx="22">
                  <c:v>肝胆外科</c:v>
                </c:pt>
                <c:pt idx="23">
                  <c:v>乳腺甲状腺外科</c:v>
                </c:pt>
                <c:pt idx="24">
                  <c:v>周围血管科</c:v>
                </c:pt>
                <c:pt idx="25">
                  <c:v>内分泌科</c:v>
                </c:pt>
                <c:pt idx="26">
                  <c:v>口腔科</c:v>
                </c:pt>
                <c:pt idx="27">
                  <c:v>针灸科</c:v>
                </c:pt>
                <c:pt idx="28">
                  <c:v>脾胃病科</c:v>
                </c:pt>
                <c:pt idx="29">
                  <c:v>皮肤科</c:v>
                </c:pt>
                <c:pt idx="30">
                  <c:v>肾脏内科</c:v>
                </c:pt>
                <c:pt idx="31">
                  <c:v>脑病一科</c:v>
                </c:pt>
                <c:pt idx="32">
                  <c:v>神经内科</c:v>
                </c:pt>
                <c:pt idx="33">
                  <c:v>综合内科</c:v>
                </c:pt>
                <c:pt idx="34">
                  <c:v>眼科</c:v>
                </c:pt>
                <c:pt idx="35">
                  <c:v>西区重症医学科</c:v>
                </c:pt>
                <c:pt idx="36">
                  <c:v>耳鼻喉科</c:v>
                </c:pt>
                <c:pt idx="37">
                  <c:v>创伤骨科</c:v>
                </c:pt>
                <c:pt idx="38">
                  <c:v>骨科</c:v>
                </c:pt>
                <c:pt idx="39">
                  <c:v>妇科</c:v>
                </c:pt>
                <c:pt idx="40">
                  <c:v>呼吸内科</c:v>
                </c:pt>
                <c:pt idx="41">
                  <c:v>胸外科</c:v>
                </c:pt>
                <c:pt idx="42">
                  <c:v>小儿推拿科</c:v>
                </c:pt>
                <c:pt idx="43">
                  <c:v>东区重症医学科</c:v>
                </c:pt>
                <c:pt idx="44">
                  <c:v>东区肾病科</c:v>
                </c:pt>
                <c:pt idx="45">
                  <c:v>心病三科</c:v>
                </c:pt>
                <c:pt idx="46">
                  <c:v>老年医学科</c:v>
                </c:pt>
                <c:pt idx="47">
                  <c:v>中医外治中心</c:v>
                </c:pt>
                <c:pt idx="48">
                  <c:v>儿科</c:v>
                </c:pt>
                <c:pt idx="49">
                  <c:v>小儿骨科</c:v>
                </c:pt>
                <c:pt idx="50">
                  <c:v>男科</c:v>
                </c:pt>
                <c:pt idx="51">
                  <c:v>心病二科</c:v>
                </c:pt>
                <c:pt idx="52">
                  <c:v>显微骨科</c:v>
                </c:pt>
                <c:pt idx="53">
                  <c:v>重症医学科</c:v>
                </c:pt>
                <c:pt idx="54">
                  <c:v>康复科</c:v>
                </c:pt>
                <c:pt idx="55">
                  <c:v>妇二科</c:v>
                </c:pt>
                <c:pt idx="56">
                  <c:v>心血管内科</c:v>
                </c:pt>
                <c:pt idx="57">
                  <c:v>推拿科</c:v>
                </c:pt>
                <c:pt idx="58">
                  <c:v>心病一科</c:v>
                </c:pt>
                <c:pt idx="59">
                  <c:v>医院</c:v>
                </c:pt>
                <c:pt idx="60">
                  <c:v>风湿病科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97.26848156549669</c:v>
                </c:pt>
                <c:pt idx="2">
                  <c:v>96.81764731599492</c:v>
                </c:pt>
                <c:pt idx="3">
                  <c:v>92.87355842743759</c:v>
                </c:pt>
                <c:pt idx="4">
                  <c:v>89.37569942558298</c:v>
                </c:pt>
                <c:pt idx="5">
                  <c:v>88.51538292109218</c:v>
                </c:pt>
                <c:pt idx="6">
                  <c:v>88.27046466946041</c:v>
                </c:pt>
                <c:pt idx="7">
                  <c:v>86.79447198536143</c:v>
                </c:pt>
                <c:pt idx="8">
                  <c:v>85.41582098656646</c:v>
                </c:pt>
                <c:pt idx="9">
                  <c:v>84.57802423428036</c:v>
                </c:pt>
                <c:pt idx="10">
                  <c:v>84.2320801186352</c:v>
                </c:pt>
                <c:pt idx="11">
                  <c:v>84.06655205872661</c:v>
                </c:pt>
                <c:pt idx="12">
                  <c:v>82.90119017164301</c:v>
                </c:pt>
                <c:pt idx="13">
                  <c:v>76.20852534011902</c:v>
                </c:pt>
                <c:pt idx="14">
                  <c:v>75.3034877491557</c:v>
                </c:pt>
                <c:pt idx="15">
                  <c:v>74.7360929150751</c:v>
                </c:pt>
                <c:pt idx="16">
                  <c:v>72.18480913276841</c:v>
                </c:pt>
                <c:pt idx="17">
                  <c:v>71.95870609965141</c:v>
                </c:pt>
                <c:pt idx="18">
                  <c:v>61.89998361103904</c:v>
                </c:pt>
                <c:pt idx="19">
                  <c:v>60.634492087394875</c:v>
                </c:pt>
                <c:pt idx="20">
                  <c:v>59.40729628047188</c:v>
                </c:pt>
                <c:pt idx="21">
                  <c:v>59.1862803577237</c:v>
                </c:pt>
                <c:pt idx="22">
                  <c:v>59.080829583915346</c:v>
                </c:pt>
                <c:pt idx="23">
                  <c:v>57.1489591531962</c:v>
                </c:pt>
                <c:pt idx="24">
                  <c:v>55.08135257563939</c:v>
                </c:pt>
                <c:pt idx="25">
                  <c:v>53.463368063882264</c:v>
                </c:pt>
                <c:pt idx="26">
                  <c:v>52.03585716131434</c:v>
                </c:pt>
                <c:pt idx="27">
                  <c:v>46.147337041315666</c:v>
                </c:pt>
                <c:pt idx="28">
                  <c:v>45.544772003018245</c:v>
                </c:pt>
                <c:pt idx="29">
                  <c:v>45.22469170754313</c:v>
                </c:pt>
                <c:pt idx="30">
                  <c:v>44.50460041167918</c:v>
                </c:pt>
                <c:pt idx="31">
                  <c:v>43.95429667683101</c:v>
                </c:pt>
                <c:pt idx="32">
                  <c:v>43.19582562121628</c:v>
                </c:pt>
                <c:pt idx="33">
                  <c:v>41.87225947652786</c:v>
                </c:pt>
                <c:pt idx="34">
                  <c:v>38.642492749010074</c:v>
                </c:pt>
                <c:pt idx="35">
                  <c:v>38.199891465136204</c:v>
                </c:pt>
                <c:pt idx="36">
                  <c:v>32.8135112493093</c:v>
                </c:pt>
                <c:pt idx="37">
                  <c:v>32.7325248137701</c:v>
                </c:pt>
                <c:pt idx="38">
                  <c:v>31.483172703149002</c:v>
                </c:pt>
                <c:pt idx="39">
                  <c:v>29.188851957622926</c:v>
                </c:pt>
                <c:pt idx="40">
                  <c:v>26.204203905614307</c:v>
                </c:pt>
                <c:pt idx="41">
                  <c:v>25.07386223280186</c:v>
                </c:pt>
                <c:pt idx="42">
                  <c:v>23.00770155553558</c:v>
                </c:pt>
                <c:pt idx="43">
                  <c:v>20.68457301828196</c:v>
                </c:pt>
                <c:pt idx="44">
                  <c:v>19.49305571200746</c:v>
                </c:pt>
                <c:pt idx="45">
                  <c:v>18.871245662718334</c:v>
                </c:pt>
                <c:pt idx="46">
                  <c:v>18.624328696817336</c:v>
                </c:pt>
                <c:pt idx="47">
                  <c:v>17.396026464791213</c:v>
                </c:pt>
                <c:pt idx="48">
                  <c:v>16.111478806563966</c:v>
                </c:pt>
                <c:pt idx="49">
                  <c:v>14.829257931860685</c:v>
                </c:pt>
                <c:pt idx="50">
                  <c:v>12.374865533526197</c:v>
                </c:pt>
                <c:pt idx="51">
                  <c:v>11.763114780126571</c:v>
                </c:pt>
                <c:pt idx="52">
                  <c:v>11.478340917925975</c:v>
                </c:pt>
                <c:pt idx="53">
                  <c:v>9.561017550481264</c:v>
                </c:pt>
                <c:pt idx="54">
                  <c:v>7.110970276970742</c:v>
                </c:pt>
                <c:pt idx="55">
                  <c:v>6.796462426658354</c:v>
                </c:pt>
                <c:pt idx="56">
                  <c:v>6.739949030827304</c:v>
                </c:pt>
                <c:pt idx="57">
                  <c:v>6.314773699039909</c:v>
                </c:pt>
                <c:pt idx="58">
                  <c:v>3.2036954557589565</c:v>
                </c:pt>
                <c:pt idx="59">
                  <c:v>2.199127716227441</c:v>
                </c:pt>
                <c:pt idx="60">
                  <c:v>1.387629611149836</c:v>
                </c:pt>
                <c:pt idx="61">
                  <c:v>0.2616663481559575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肝胆外科</c:v>
                </c:pt>
                <c:pt idx="2">
                  <c:v>针灸科</c:v>
                </c:pt>
                <c:pt idx="3">
                  <c:v>脑病三科</c:v>
                </c:pt>
                <c:pt idx="4">
                  <c:v>关节骨科</c:v>
                </c:pt>
                <c:pt idx="5">
                  <c:v>泌尿外科</c:v>
                </c:pt>
                <c:pt idx="6">
                  <c:v>神经外科</c:v>
                </c:pt>
                <c:pt idx="7">
                  <c:v>男科</c:v>
                </c:pt>
                <c:pt idx="8">
                  <c:v>脑病二科</c:v>
                </c:pt>
                <c:pt idx="9">
                  <c:v>老年医学科</c:v>
                </c:pt>
                <c:pt idx="10">
                  <c:v>肝病科</c:v>
                </c:pt>
                <c:pt idx="11">
                  <c:v>脑病一科</c:v>
                </c:pt>
                <c:pt idx="12">
                  <c:v>呼吸内科</c:v>
                </c:pt>
                <c:pt idx="13">
                  <c:v>心血管内科</c:v>
                </c:pt>
                <c:pt idx="14">
                  <c:v>医院</c:v>
                </c:pt>
                <c:pt idx="15">
                  <c:v>皮肤科</c:v>
                </c:pt>
                <c:pt idx="16">
                  <c:v>神经内科</c:v>
                </c:pt>
                <c:pt idx="17">
                  <c:v>脊柱骨科</c:v>
                </c:pt>
                <c:pt idx="18">
                  <c:v>脾胃科消化科合并</c:v>
                </c:pt>
                <c:pt idx="19">
                  <c:v>心病二科</c:v>
                </c:pt>
                <c:pt idx="20">
                  <c:v>妇科妇二科合并</c:v>
                </c:pt>
                <c:pt idx="21">
                  <c:v>微创骨科</c:v>
                </c:pt>
                <c:pt idx="22">
                  <c:v>风湿病科</c:v>
                </c:pt>
                <c:pt idx="23">
                  <c:v>周围血管科</c:v>
                </c:pt>
                <c:pt idx="24">
                  <c:v>妇科</c:v>
                </c:pt>
                <c:pt idx="25">
                  <c:v>创伤骨科</c:v>
                </c:pt>
                <c:pt idx="26">
                  <c:v>耳鼻喉科</c:v>
                </c:pt>
                <c:pt idx="27">
                  <c:v>眼科</c:v>
                </c:pt>
                <c:pt idx="28">
                  <c:v>肾脏内科</c:v>
                </c:pt>
                <c:pt idx="29">
                  <c:v>小儿推拿科</c:v>
                </c:pt>
                <c:pt idx="30">
                  <c:v>脾胃病科</c:v>
                </c:pt>
                <c:pt idx="31">
                  <c:v>康复科</c:v>
                </c:pt>
                <c:pt idx="32">
                  <c:v>肛肠科</c:v>
                </c:pt>
                <c:pt idx="33">
                  <c:v>综合内科</c:v>
                </c:pt>
                <c:pt idx="34">
                  <c:v>东区重症医学科</c:v>
                </c:pt>
                <c:pt idx="35">
                  <c:v>产科</c:v>
                </c:pt>
                <c:pt idx="36">
                  <c:v>身心医学科</c:v>
                </c:pt>
                <c:pt idx="37">
                  <c:v>心病一科</c:v>
                </c:pt>
                <c:pt idx="38">
                  <c:v>内分泌科</c:v>
                </c:pt>
                <c:pt idx="39">
                  <c:v>重症医学科</c:v>
                </c:pt>
                <c:pt idx="40">
                  <c:v>中医外治中心</c:v>
                </c:pt>
                <c:pt idx="41">
                  <c:v>普通外科</c:v>
                </c:pt>
                <c:pt idx="42">
                  <c:v>心病四科</c:v>
                </c:pt>
                <c:pt idx="43">
                  <c:v>儿科</c:v>
                </c:pt>
                <c:pt idx="44">
                  <c:v>口腔科</c:v>
                </c:pt>
                <c:pt idx="45">
                  <c:v>胸外科</c:v>
                </c:pt>
                <c:pt idx="46">
                  <c:v>骨科</c:v>
                </c:pt>
                <c:pt idx="47">
                  <c:v>运动损伤骨科</c:v>
                </c:pt>
                <c:pt idx="48">
                  <c:v>心病三科</c:v>
                </c:pt>
                <c:pt idx="49">
                  <c:v>妇二科</c:v>
                </c:pt>
                <c:pt idx="50">
                  <c:v>治未病中心</c:v>
                </c:pt>
                <c:pt idx="51">
                  <c:v>西区重症医学科</c:v>
                </c:pt>
                <c:pt idx="52">
                  <c:v>血液科</c:v>
                </c:pt>
                <c:pt idx="53">
                  <c:v>显微骨科</c:v>
                </c:pt>
                <c:pt idx="54">
                  <c:v>肾病科</c:v>
                </c:pt>
                <c:pt idx="55">
                  <c:v>乳腺甲状腺外科</c:v>
                </c:pt>
                <c:pt idx="56">
                  <c:v>肿瘤内科</c:v>
                </c:pt>
                <c:pt idx="57">
                  <c:v>中医经典科</c:v>
                </c:pt>
                <c:pt idx="58">
                  <c:v>推拿科</c:v>
                </c:pt>
                <c:pt idx="59">
                  <c:v>小儿骨科</c:v>
                </c:pt>
                <c:pt idx="60">
                  <c:v>消化内科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98.87025684511268</c:v>
                </c:pt>
                <c:pt idx="2">
                  <c:v>98.6304852249716</c:v>
                </c:pt>
                <c:pt idx="3">
                  <c:v>97.34051225098824</c:v>
                </c:pt>
                <c:pt idx="4">
                  <c:v>95.56448430800904</c:v>
                </c:pt>
                <c:pt idx="5">
                  <c:v>92.68240552970198</c:v>
                </c:pt>
                <c:pt idx="6">
                  <c:v>92.13534891369949</c:v>
                </c:pt>
                <c:pt idx="7">
                  <c:v>88.99494718295058</c:v>
                </c:pt>
                <c:pt idx="8">
                  <c:v>88.64009212971084</c:v>
                </c:pt>
                <c:pt idx="9">
                  <c:v>87.56834220732568</c:v>
                </c:pt>
                <c:pt idx="10">
                  <c:v>87.30799509728578</c:v>
                </c:pt>
                <c:pt idx="11">
                  <c:v>86.93526315400342</c:v>
                </c:pt>
                <c:pt idx="12">
                  <c:v>86.92725979240087</c:v>
                </c:pt>
                <c:pt idx="13">
                  <c:v>85.66981218960183</c:v>
                </c:pt>
                <c:pt idx="14">
                  <c:v>83.42428183818576</c:v>
                </c:pt>
                <c:pt idx="15">
                  <c:v>83.36030281821284</c:v>
                </c:pt>
                <c:pt idx="16">
                  <c:v>80.34704338012169</c:v>
                </c:pt>
                <c:pt idx="17">
                  <c:v>76.6963116450689</c:v>
                </c:pt>
                <c:pt idx="18">
                  <c:v>76.57183362519483</c:v>
                </c:pt>
                <c:pt idx="19">
                  <c:v>69.37444923246515</c:v>
                </c:pt>
                <c:pt idx="20">
                  <c:v>68.03216005028317</c:v>
                </c:pt>
                <c:pt idx="21">
                  <c:v>67.45794305602845</c:v>
                </c:pt>
                <c:pt idx="22">
                  <c:v>66.048618060193</c:v>
                </c:pt>
                <c:pt idx="23">
                  <c:v>65.80671656127602</c:v>
                </c:pt>
                <c:pt idx="24">
                  <c:v>64.71146535301229</c:v>
                </c:pt>
                <c:pt idx="25">
                  <c:v>63.77281952875965</c:v>
                </c:pt>
                <c:pt idx="26">
                  <c:v>63.46147581627682</c:v>
                </c:pt>
                <c:pt idx="27">
                  <c:v>57.21467511511331</c:v>
                </c:pt>
                <c:pt idx="28">
                  <c:v>56.2298661877369</c:v>
                </c:pt>
                <c:pt idx="29">
                  <c:v>56.14735967047923</c:v>
                </c:pt>
                <c:pt idx="30">
                  <c:v>54.43430235001375</c:v>
                </c:pt>
                <c:pt idx="31">
                  <c:v>54.28592230723559</c:v>
                </c:pt>
                <c:pt idx="32">
                  <c:v>52.75904712678041</c:v>
                </c:pt>
                <c:pt idx="33">
                  <c:v>51.37673408107414</c:v>
                </c:pt>
                <c:pt idx="34">
                  <c:v>50.99916743257098</c:v>
                </c:pt>
                <c:pt idx="35">
                  <c:v>49.28949728055015</c:v>
                </c:pt>
                <c:pt idx="36">
                  <c:v>45.258822771519206</c:v>
                </c:pt>
                <c:pt idx="37">
                  <c:v>44.21013822279119</c:v>
                </c:pt>
                <c:pt idx="38">
                  <c:v>42.877720882355106</c:v>
                </c:pt>
                <c:pt idx="39">
                  <c:v>42.26362295368678</c:v>
                </c:pt>
                <c:pt idx="40">
                  <c:v>40.855633627944144</c:v>
                </c:pt>
                <c:pt idx="41">
                  <c:v>40.211426491501605</c:v>
                </c:pt>
                <c:pt idx="42">
                  <c:v>38.47226357447654</c:v>
                </c:pt>
                <c:pt idx="43">
                  <c:v>35.20685466676516</c:v>
                </c:pt>
                <c:pt idx="44">
                  <c:v>33.1766663062624</c:v>
                </c:pt>
                <c:pt idx="45">
                  <c:v>26.437230325374973</c:v>
                </c:pt>
                <c:pt idx="46">
                  <c:v>25.84156892903282</c:v>
                </c:pt>
                <c:pt idx="47">
                  <c:v>24.61811570096715</c:v>
                </c:pt>
                <c:pt idx="48">
                  <c:v>24.54518190409068</c:v>
                </c:pt>
                <c:pt idx="49">
                  <c:v>23.04012383472705</c:v>
                </c:pt>
                <c:pt idx="50">
                  <c:v>18.99797018534168</c:v>
                </c:pt>
                <c:pt idx="51">
                  <c:v>17.138160684741678</c:v>
                </c:pt>
                <c:pt idx="52">
                  <c:v>16.629023890230066</c:v>
                </c:pt>
                <c:pt idx="53">
                  <c:v>16.57163379570462</c:v>
                </c:pt>
                <c:pt idx="54">
                  <c:v>15.513480245433254</c:v>
                </c:pt>
                <c:pt idx="55">
                  <c:v>15.318306651420944</c:v>
                </c:pt>
                <c:pt idx="56">
                  <c:v>15.04327679323289</c:v>
                </c:pt>
                <c:pt idx="57">
                  <c:v>13.380016410806443</c:v>
                </c:pt>
                <c:pt idx="58">
                  <c:v>10.689036781044658</c:v>
                </c:pt>
                <c:pt idx="59">
                  <c:v>4.012181978109558</c:v>
                </c:pt>
                <c:pt idx="60">
                  <c:v>1.8825582199074973</c:v>
                </c:pt>
                <c:pt idx="61">
                  <c:v>0.08205027990697902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  <c:pt idx="20">
                  <c:v>小儿骨科</c:v>
                </c:pt>
                <c:pt idx="21">
                  <c:v>微创骨科</c:v>
                </c:pt>
                <c:pt idx="22">
                  <c:v>肝胆外科</c:v>
                </c:pt>
                <c:pt idx="23">
                  <c:v>妇科妇二科合并</c:v>
                </c:pt>
                <c:pt idx="24">
                  <c:v>皮肤科</c:v>
                </c:pt>
                <c:pt idx="25">
                  <c:v>脾胃病科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肛肠科</c:v>
                </c:pt>
                <c:pt idx="31">
                  <c:v>血液科</c:v>
                </c:pt>
                <c:pt idx="32">
                  <c:v>眼科</c:v>
                </c:pt>
                <c:pt idx="33">
                  <c:v>心病三科</c:v>
                </c:pt>
                <c:pt idx="34">
                  <c:v>内分泌科</c:v>
                </c:pt>
                <c:pt idx="35">
                  <c:v>耳鼻喉科</c:v>
                </c:pt>
                <c:pt idx="36">
                  <c:v>心血管内科</c:v>
                </c:pt>
                <c:pt idx="37">
                  <c:v>东区肾病科</c:v>
                </c:pt>
                <c:pt idx="38">
                  <c:v>心病一科</c:v>
                </c:pt>
                <c:pt idx="39">
                  <c:v>肾脏内科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肾病科</c:v>
                </c:pt>
                <c:pt idx="43">
                  <c:v>心病四科</c:v>
                </c:pt>
                <c:pt idx="44">
                  <c:v>胸外科</c:v>
                </c:pt>
                <c:pt idx="45">
                  <c:v>综合内科</c:v>
                </c:pt>
                <c:pt idx="46">
                  <c:v>妇科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脑病一科</c:v>
                </c:pt>
                <c:pt idx="50">
                  <c:v>神经外科</c:v>
                </c:pt>
                <c:pt idx="51">
                  <c:v>推拿科</c:v>
                </c:pt>
                <c:pt idx="52">
                  <c:v>呼吸内科</c:v>
                </c:pt>
                <c:pt idx="53">
                  <c:v>周围血管科</c:v>
                </c:pt>
                <c:pt idx="54">
                  <c:v>中医经典科</c:v>
                </c:pt>
                <c:pt idx="55">
                  <c:v>老年医学科</c:v>
                </c:pt>
                <c:pt idx="56">
                  <c:v>针灸科</c:v>
                </c:pt>
                <c:pt idx="57">
                  <c:v>东区重症医学科</c:v>
                </c:pt>
                <c:pt idx="58">
                  <c:v>重症医学科</c:v>
                </c:pt>
                <c:pt idx="59">
                  <c:v>肝病科</c:v>
                </c:pt>
                <c:pt idx="60">
                  <c:v>西区重症医学科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脑病二科</c:v>
                </c:pt>
                <c:pt idx="1">
                  <c:v>老年医学科</c:v>
                </c:pt>
                <c:pt idx="2">
                  <c:v>周围血管科</c:v>
                </c:pt>
                <c:pt idx="3">
                  <c:v>小儿骨科</c:v>
                </c:pt>
                <c:pt idx="4">
                  <c:v>呼吸内科</c:v>
                </c:pt>
                <c:pt idx="5">
                  <c:v>中医外治中心</c:v>
                </c:pt>
                <c:pt idx="6">
                  <c:v>妇二科</c:v>
                </c:pt>
                <c:pt idx="7">
                  <c:v>重症医学科</c:v>
                </c:pt>
                <c:pt idx="8">
                  <c:v>运动损伤骨科</c:v>
                </c:pt>
                <c:pt idx="9">
                  <c:v>中医经典科</c:v>
                </c:pt>
                <c:pt idx="10">
                  <c:v>针灸科</c:v>
                </c:pt>
                <c:pt idx="11">
                  <c:v>内分泌科</c:v>
                </c:pt>
                <c:pt idx="12">
                  <c:v>男科</c:v>
                </c:pt>
                <c:pt idx="13">
                  <c:v>妇科</c:v>
                </c:pt>
                <c:pt idx="14">
                  <c:v>治未病中心</c:v>
                </c:pt>
                <c:pt idx="15">
                  <c:v>普通外科</c:v>
                </c:pt>
                <c:pt idx="16">
                  <c:v>乳腺甲状腺外科</c:v>
                </c:pt>
                <c:pt idx="17">
                  <c:v>微创骨科</c:v>
                </c:pt>
                <c:pt idx="18">
                  <c:v>东区重症医学科</c:v>
                </c:pt>
                <c:pt idx="19">
                  <c:v>心血管内科</c:v>
                </c:pt>
                <c:pt idx="20">
                  <c:v>肛肠科</c:v>
                </c:pt>
                <c:pt idx="21">
                  <c:v>关节骨科</c:v>
                </c:pt>
                <c:pt idx="22">
                  <c:v>血液科</c:v>
                </c:pt>
                <c:pt idx="23">
                  <c:v>心病二科</c:v>
                </c:pt>
                <c:pt idx="24">
                  <c:v>心病四科</c:v>
                </c:pt>
                <c:pt idx="25">
                  <c:v>康复科</c:v>
                </c:pt>
                <c:pt idx="26">
                  <c:v>神经内科</c:v>
                </c:pt>
                <c:pt idx="27">
                  <c:v>脑病一科</c:v>
                </c:pt>
                <c:pt idx="28">
                  <c:v>骨科</c:v>
                </c:pt>
                <c:pt idx="29">
                  <c:v>泌尿外科</c:v>
                </c:pt>
                <c:pt idx="30">
                  <c:v>美容皮肤科</c:v>
                </c:pt>
                <c:pt idx="31">
                  <c:v>妇科妇二科合并</c:v>
                </c:pt>
                <c:pt idx="32">
                  <c:v>综合内科</c:v>
                </c:pt>
                <c:pt idx="33">
                  <c:v>风湿病科</c:v>
                </c:pt>
                <c:pt idx="34">
                  <c:v>脾胃病科</c:v>
                </c:pt>
                <c:pt idx="35">
                  <c:v>身心医学科</c:v>
                </c:pt>
                <c:pt idx="36">
                  <c:v>眼科</c:v>
                </c:pt>
                <c:pt idx="37">
                  <c:v>心病三科</c:v>
                </c:pt>
                <c:pt idx="38">
                  <c:v>胸外科</c:v>
                </c:pt>
                <c:pt idx="39">
                  <c:v>医院</c:v>
                </c:pt>
                <c:pt idx="40">
                  <c:v>肿瘤内科</c:v>
                </c:pt>
                <c:pt idx="41">
                  <c:v>产科</c:v>
                </c:pt>
                <c:pt idx="42">
                  <c:v>显微骨科</c:v>
                </c:pt>
                <c:pt idx="43">
                  <c:v>推拿科</c:v>
                </c:pt>
                <c:pt idx="44">
                  <c:v>肝胆外科</c:v>
                </c:pt>
                <c:pt idx="45">
                  <c:v>东区肾病科</c:v>
                </c:pt>
                <c:pt idx="46">
                  <c:v>皮肤科</c:v>
                </c:pt>
                <c:pt idx="47">
                  <c:v>脊柱骨科</c:v>
                </c:pt>
                <c:pt idx="48">
                  <c:v>西区重症医学科</c:v>
                </c:pt>
                <c:pt idx="49">
                  <c:v>小儿推拿科</c:v>
                </c:pt>
                <c:pt idx="50">
                  <c:v>口腔科</c:v>
                </c:pt>
                <c:pt idx="51">
                  <c:v>心病一科</c:v>
                </c:pt>
                <c:pt idx="52">
                  <c:v>肝病科</c:v>
                </c:pt>
                <c:pt idx="53">
                  <c:v>儿科</c:v>
                </c:pt>
                <c:pt idx="54">
                  <c:v>肾病科</c:v>
                </c:pt>
                <c:pt idx="55">
                  <c:v>脾胃科消化科合并</c:v>
                </c:pt>
                <c:pt idx="56">
                  <c:v>神经外科</c:v>
                </c:pt>
                <c:pt idx="57">
                  <c:v>脑病三科</c:v>
                </c:pt>
                <c:pt idx="58">
                  <c:v>耳鼻喉科</c:v>
                </c:pt>
                <c:pt idx="59">
                  <c:v>消化内科</c:v>
                </c:pt>
                <c:pt idx="60">
                  <c:v>肾脏内科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98.7422727904287</c:v>
                </c:pt>
                <c:pt idx="2">
                  <c:v>98.44236329286699</c:v>
                </c:pt>
                <c:pt idx="3">
                  <c:v>94.7828397677875</c:v>
                </c:pt>
                <c:pt idx="4">
                  <c:v>92.79323661675137</c:v>
                </c:pt>
                <c:pt idx="5">
                  <c:v>90.0348005177439</c:v>
                </c:pt>
                <c:pt idx="6">
                  <c:v>89.97511746467791</c:v>
                </c:pt>
                <c:pt idx="7">
                  <c:v>88.67913702456795</c:v>
                </c:pt>
                <c:pt idx="8">
                  <c:v>86.93859364033736</c:v>
                </c:pt>
                <c:pt idx="9">
                  <c:v>81.41606947555869</c:v>
                </c:pt>
                <c:pt idx="10">
                  <c:v>79.29740830401889</c:v>
                </c:pt>
                <c:pt idx="11">
                  <c:v>79.09535512819917</c:v>
                </c:pt>
                <c:pt idx="12">
                  <c:v>78.59185174732782</c:v>
                </c:pt>
                <c:pt idx="13">
                  <c:v>77.88996699594502</c:v>
                </c:pt>
                <c:pt idx="14">
                  <c:v>77.43271181925891</c:v>
                </c:pt>
                <c:pt idx="15">
                  <c:v>77.28260797716804</c:v>
                </c:pt>
                <c:pt idx="16">
                  <c:v>77.2081073336125</c:v>
                </c:pt>
                <c:pt idx="17">
                  <c:v>76.2168998633071</c:v>
                </c:pt>
                <c:pt idx="18">
                  <c:v>75.9448140809995</c:v>
                </c:pt>
                <c:pt idx="19">
                  <c:v>75.53596981725698</c:v>
                </c:pt>
                <c:pt idx="20">
                  <c:v>75.43263760251068</c:v>
                </c:pt>
                <c:pt idx="21">
                  <c:v>74.00878875803322</c:v>
                </c:pt>
                <c:pt idx="22">
                  <c:v>71.03871040096445</c:v>
                </c:pt>
                <c:pt idx="23">
                  <c:v>70.0481361766943</c:v>
                </c:pt>
                <c:pt idx="24">
                  <c:v>67.3182959971914</c:v>
                </c:pt>
                <c:pt idx="25">
                  <c:v>64.79191428346536</c:v>
                </c:pt>
                <c:pt idx="26">
                  <c:v>64.72854979667143</c:v>
                </c:pt>
                <c:pt idx="27">
                  <c:v>64.56990124912002</c:v>
                </c:pt>
                <c:pt idx="28">
                  <c:v>63.10454920285098</c:v>
                </c:pt>
                <c:pt idx="29">
                  <c:v>60.635242307383045</c:v>
                </c:pt>
                <c:pt idx="30">
                  <c:v>59.967006769042214</c:v>
                </c:pt>
                <c:pt idx="31">
                  <c:v>59.59820954069211</c:v>
                </c:pt>
                <c:pt idx="32">
                  <c:v>59.314108373720295</c:v>
                </c:pt>
                <c:pt idx="33">
                  <c:v>56.075640436140745</c:v>
                </c:pt>
                <c:pt idx="34">
                  <c:v>54.80202599705811</c:v>
                </c:pt>
                <c:pt idx="35">
                  <c:v>54.619962273658345</c:v>
                </c:pt>
                <c:pt idx="36">
                  <c:v>53.826355246139975</c:v>
                </c:pt>
                <c:pt idx="37">
                  <c:v>53.67236971118385</c:v>
                </c:pt>
                <c:pt idx="38">
                  <c:v>53.36410269969118</c:v>
                </c:pt>
                <c:pt idx="39">
                  <c:v>53.059908583346015</c:v>
                </c:pt>
                <c:pt idx="40">
                  <c:v>51.531752418894094</c:v>
                </c:pt>
                <c:pt idx="41">
                  <c:v>50.46335256943897</c:v>
                </c:pt>
                <c:pt idx="42">
                  <c:v>49.26928995916385</c:v>
                </c:pt>
                <c:pt idx="43">
                  <c:v>49.153647148014315</c:v>
                </c:pt>
                <c:pt idx="44">
                  <c:v>46.09068457098772</c:v>
                </c:pt>
                <c:pt idx="45">
                  <c:v>45.569046105991404</c:v>
                </c:pt>
                <c:pt idx="46">
                  <c:v>43.23863174582823</c:v>
                </c:pt>
                <c:pt idx="47">
                  <c:v>42.67608411078773</c:v>
                </c:pt>
                <c:pt idx="48">
                  <c:v>39.84919610405749</c:v>
                </c:pt>
                <c:pt idx="49">
                  <c:v>36.12418441743777</c:v>
                </c:pt>
                <c:pt idx="50">
                  <c:v>32.68056917969028</c:v>
                </c:pt>
                <c:pt idx="51">
                  <c:v>26.18259843159963</c:v>
                </c:pt>
                <c:pt idx="52">
                  <c:v>19.886208629797995</c:v>
                </c:pt>
                <c:pt idx="53">
                  <c:v>17.07120927914004</c:v>
                </c:pt>
                <c:pt idx="54">
                  <c:v>16.74522768504066</c:v>
                </c:pt>
                <c:pt idx="55">
                  <c:v>14.6532914599995</c:v>
                </c:pt>
                <c:pt idx="56">
                  <c:v>14.351623327066475</c:v>
                </c:pt>
                <c:pt idx="57">
                  <c:v>11.307425330574441</c:v>
                </c:pt>
                <c:pt idx="58">
                  <c:v>4.787820907550258</c:v>
                </c:pt>
                <c:pt idx="59">
                  <c:v>2.181447669997299</c:v>
                </c:pt>
                <c:pt idx="60">
                  <c:v>1.231023651283401</c:v>
                </c:pt>
                <c:pt idx="61">
                  <c:v>0.5162320741978031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西区重症医学科</c:v>
                </c:pt>
                <c:pt idx="2">
                  <c:v>针灸科</c:v>
                </c:pt>
                <c:pt idx="3">
                  <c:v>消化内科</c:v>
                </c:pt>
                <c:pt idx="4">
                  <c:v>东区重症医学科</c:v>
                </c:pt>
                <c:pt idx="5">
                  <c:v>心病四科</c:v>
                </c:pt>
                <c:pt idx="6">
                  <c:v>肾脏内科</c:v>
                </c:pt>
                <c:pt idx="7">
                  <c:v>小儿推拿科</c:v>
                </c:pt>
                <c:pt idx="8">
                  <c:v>综合内科</c:v>
                </c:pt>
                <c:pt idx="9">
                  <c:v>脾胃病科</c:v>
                </c:pt>
                <c:pt idx="10">
                  <c:v>肛肠科</c:v>
                </c:pt>
                <c:pt idx="11">
                  <c:v>医院</c:v>
                </c:pt>
                <c:pt idx="12">
                  <c:v>神经外科</c:v>
                </c:pt>
                <c:pt idx="13">
                  <c:v>小儿骨科</c:v>
                </c:pt>
                <c:pt idx="14">
                  <c:v>老年医学科</c:v>
                </c:pt>
                <c:pt idx="15">
                  <c:v>身心医学科</c:v>
                </c:pt>
                <c:pt idx="16">
                  <c:v>脑病三科</c:v>
                </c:pt>
                <c:pt idx="17">
                  <c:v>产科</c:v>
                </c:pt>
                <c:pt idx="18">
                  <c:v>脾胃科消化科合并</c:v>
                </c:pt>
                <c:pt idx="19">
                  <c:v>运动损伤骨科</c:v>
                </c:pt>
                <c:pt idx="20">
                  <c:v>肾病科</c:v>
                </c:pt>
                <c:pt idx="21">
                  <c:v>脑病一科</c:v>
                </c:pt>
                <c:pt idx="22">
                  <c:v>心血管内科</c:v>
                </c:pt>
                <c:pt idx="23">
                  <c:v>风湿病科</c:v>
                </c:pt>
                <c:pt idx="24">
                  <c:v>血液科</c:v>
                </c:pt>
                <c:pt idx="25">
                  <c:v>微创骨科</c:v>
                </c:pt>
                <c:pt idx="26">
                  <c:v>普通外科</c:v>
                </c:pt>
                <c:pt idx="27">
                  <c:v>肝胆外科</c:v>
                </c:pt>
                <c:pt idx="28">
                  <c:v>推拿科</c:v>
                </c:pt>
                <c:pt idx="29">
                  <c:v>心病三科</c:v>
                </c:pt>
                <c:pt idx="30">
                  <c:v>心病二科</c:v>
                </c:pt>
                <c:pt idx="31">
                  <c:v>妇科妇二科合并</c:v>
                </c:pt>
                <c:pt idx="32">
                  <c:v>关节骨科</c:v>
                </c:pt>
                <c:pt idx="33">
                  <c:v>显微骨科</c:v>
                </c:pt>
                <c:pt idx="34">
                  <c:v>神经内科</c:v>
                </c:pt>
                <c:pt idx="35">
                  <c:v>泌尿外科</c:v>
                </c:pt>
                <c:pt idx="36">
                  <c:v>眼科</c:v>
                </c:pt>
                <c:pt idx="37">
                  <c:v>胸外科</c:v>
                </c:pt>
                <c:pt idx="38">
                  <c:v>美容皮肤科</c:v>
                </c:pt>
                <c:pt idx="39">
                  <c:v>妇科</c:v>
                </c:pt>
                <c:pt idx="40">
                  <c:v>东区肾病科</c:v>
                </c:pt>
                <c:pt idx="41">
                  <c:v>呼吸内科</c:v>
                </c:pt>
                <c:pt idx="42">
                  <c:v>创伤骨科</c:v>
                </c:pt>
                <c:pt idx="43">
                  <c:v>皮肤科</c:v>
                </c:pt>
                <c:pt idx="44">
                  <c:v>口腔科</c:v>
                </c:pt>
                <c:pt idx="45">
                  <c:v>儿科</c:v>
                </c:pt>
                <c:pt idx="46">
                  <c:v>康复科</c:v>
                </c:pt>
                <c:pt idx="47">
                  <c:v>妇二科</c:v>
                </c:pt>
                <c:pt idx="48">
                  <c:v>脊柱骨科</c:v>
                </c:pt>
                <c:pt idx="49">
                  <c:v>骨科</c:v>
                </c:pt>
                <c:pt idx="50">
                  <c:v>心病一科</c:v>
                </c:pt>
                <c:pt idx="51">
                  <c:v>中医经典科</c:v>
                </c:pt>
                <c:pt idx="52">
                  <c:v>中医外治中心</c:v>
                </c:pt>
                <c:pt idx="53">
                  <c:v>治未病中心</c:v>
                </c:pt>
                <c:pt idx="54">
                  <c:v>乳腺甲状腺外科</c:v>
                </c:pt>
                <c:pt idx="55">
                  <c:v>脑病二科</c:v>
                </c:pt>
                <c:pt idx="56">
                  <c:v>内分泌科</c:v>
                </c:pt>
                <c:pt idx="57">
                  <c:v>周围血管科</c:v>
                </c:pt>
                <c:pt idx="58">
                  <c:v>男科</c:v>
                </c:pt>
                <c:pt idx="59">
                  <c:v>重症医学科</c:v>
                </c:pt>
                <c:pt idx="60">
                  <c:v>耳鼻喉科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99.57408300636044</c:v>
                </c:pt>
                <c:pt idx="2">
                  <c:v>96.0959662563778</c:v>
                </c:pt>
                <c:pt idx="3">
                  <c:v>90.5402738367496</c:v>
                </c:pt>
                <c:pt idx="4">
                  <c:v>88.57031149197097</c:v>
                </c:pt>
                <c:pt idx="5">
                  <c:v>83.85295771699502</c:v>
                </c:pt>
                <c:pt idx="6">
                  <c:v>82.48660571314092</c:v>
                </c:pt>
                <c:pt idx="7">
                  <c:v>81.30592473393865</c:v>
                </c:pt>
                <c:pt idx="8">
                  <c:v>80.33255652186487</c:v>
                </c:pt>
                <c:pt idx="9">
                  <c:v>79.37958655310291</c:v>
                </c:pt>
                <c:pt idx="10">
                  <c:v>78.99845846870878</c:v>
                </c:pt>
                <c:pt idx="11">
                  <c:v>75.33067943906624</c:v>
                </c:pt>
                <c:pt idx="12">
                  <c:v>73.02805320776866</c:v>
                </c:pt>
                <c:pt idx="13">
                  <c:v>73.02539141942158</c:v>
                </c:pt>
                <c:pt idx="14">
                  <c:v>71.64757234855549</c:v>
                </c:pt>
                <c:pt idx="15">
                  <c:v>69.09078678225748</c:v>
                </c:pt>
                <c:pt idx="16">
                  <c:v>69.06498747177842</c:v>
                </c:pt>
                <c:pt idx="17">
                  <c:v>67.76165893219627</c:v>
                </c:pt>
                <c:pt idx="18">
                  <c:v>64.21499773457693</c:v>
                </c:pt>
                <c:pt idx="19">
                  <c:v>61.37688011986531</c:v>
                </c:pt>
                <c:pt idx="20">
                  <c:v>58.19560889387425</c:v>
                </c:pt>
                <c:pt idx="21">
                  <c:v>56.946460523283896</c:v>
                </c:pt>
                <c:pt idx="22">
                  <c:v>56.305809095070124</c:v>
                </c:pt>
                <c:pt idx="23">
                  <c:v>54.386970232341596</c:v>
                </c:pt>
                <c:pt idx="24">
                  <c:v>53.51989120224864</c:v>
                </c:pt>
                <c:pt idx="25">
                  <c:v>53.03608405117578</c:v>
                </c:pt>
                <c:pt idx="26">
                  <c:v>52.17320480338459</c:v>
                </c:pt>
                <c:pt idx="27">
                  <c:v>52.07155031292667</c:v>
                </c:pt>
                <c:pt idx="28">
                  <c:v>50.46574791345071</c:v>
                </c:pt>
                <c:pt idx="29">
                  <c:v>49.63900084939847</c:v>
                </c:pt>
                <c:pt idx="30">
                  <c:v>46.83572660928101</c:v>
                </c:pt>
                <c:pt idx="31">
                  <c:v>46.709876379042605</c:v>
                </c:pt>
                <c:pt idx="32">
                  <c:v>44.51698411721745</c:v>
                </c:pt>
                <c:pt idx="33">
                  <c:v>44.336997159033686</c:v>
                </c:pt>
                <c:pt idx="34">
                  <c:v>43.13580801984756</c:v>
                </c:pt>
                <c:pt idx="35">
                  <c:v>39.81792473833217</c:v>
                </c:pt>
                <c:pt idx="36">
                  <c:v>39.23768011534411</c:v>
                </c:pt>
                <c:pt idx="37">
                  <c:v>38.25233077937179</c:v>
                </c:pt>
                <c:pt idx="38">
                  <c:v>36.66052571395381</c:v>
                </c:pt>
                <c:pt idx="39">
                  <c:v>35.72077698506974</c:v>
                </c:pt>
                <c:pt idx="40">
                  <c:v>35.51548192344483</c:v>
                </c:pt>
                <c:pt idx="41">
                  <c:v>31.520491058482</c:v>
                </c:pt>
                <c:pt idx="42">
                  <c:v>30.733180645768204</c:v>
                </c:pt>
                <c:pt idx="43">
                  <c:v>29.73329147993074</c:v>
                </c:pt>
                <c:pt idx="44">
                  <c:v>26.70690394945893</c:v>
                </c:pt>
                <c:pt idx="45">
                  <c:v>22.90949058883732</c:v>
                </c:pt>
                <c:pt idx="46">
                  <c:v>21.56922811828251</c:v>
                </c:pt>
                <c:pt idx="47">
                  <c:v>19.232353304797837</c:v>
                </c:pt>
                <c:pt idx="48">
                  <c:v>18.190233401206708</c:v>
                </c:pt>
                <c:pt idx="49">
                  <c:v>17.608446193732103</c:v>
                </c:pt>
                <c:pt idx="50">
                  <c:v>14.83534369246819</c:v>
                </c:pt>
                <c:pt idx="51">
                  <c:v>14.347395545276655</c:v>
                </c:pt>
                <c:pt idx="52">
                  <c:v>13.506521244992928</c:v>
                </c:pt>
                <c:pt idx="53">
                  <c:v>12.302506798371965</c:v>
                </c:pt>
                <c:pt idx="54">
                  <c:v>9.667278608962985</c:v>
                </c:pt>
                <c:pt idx="55">
                  <c:v>8.73825247493668</c:v>
                </c:pt>
                <c:pt idx="56">
                  <c:v>8.253717572071988</c:v>
                </c:pt>
                <c:pt idx="57">
                  <c:v>7.944575186257723</c:v>
                </c:pt>
                <c:pt idx="58">
                  <c:v>4.089723923893221</c:v>
                </c:pt>
                <c:pt idx="59">
                  <c:v>3.0742765674563026</c:v>
                </c:pt>
                <c:pt idx="60">
                  <c:v>2.9907687193465557</c:v>
                </c:pt>
                <c:pt idx="61">
                  <c:v>1.7595381540380266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肝病科</c:v>
                </c:pt>
                <c:pt idx="2">
                  <c:v>肛肠科</c:v>
                </c:pt>
                <c:pt idx="3">
                  <c:v>小儿骨科</c:v>
                </c:pt>
                <c:pt idx="4">
                  <c:v>东区重症医学科</c:v>
                </c:pt>
                <c:pt idx="5">
                  <c:v>心病三科</c:v>
                </c:pt>
                <c:pt idx="6">
                  <c:v>美容皮肤科</c:v>
                </c:pt>
                <c:pt idx="7">
                  <c:v>显微骨科</c:v>
                </c:pt>
                <c:pt idx="8">
                  <c:v>中医经典科</c:v>
                </c:pt>
                <c:pt idx="9">
                  <c:v>康复科</c:v>
                </c:pt>
                <c:pt idx="10">
                  <c:v>重症医学科</c:v>
                </c:pt>
                <c:pt idx="11">
                  <c:v>心病一科</c:v>
                </c:pt>
                <c:pt idx="12">
                  <c:v>儿科</c:v>
                </c:pt>
                <c:pt idx="13">
                  <c:v>心病二科</c:v>
                </c:pt>
                <c:pt idx="14">
                  <c:v>东区肾病科</c:v>
                </c:pt>
                <c:pt idx="15">
                  <c:v>身心医学科</c:v>
                </c:pt>
                <c:pt idx="16">
                  <c:v>周围血管科</c:v>
                </c:pt>
                <c:pt idx="17">
                  <c:v>普通外科</c:v>
                </c:pt>
                <c:pt idx="18">
                  <c:v>脑病三科</c:v>
                </c:pt>
                <c:pt idx="19">
                  <c:v>中医外治中心</c:v>
                </c:pt>
                <c:pt idx="20">
                  <c:v>妇科</c:v>
                </c:pt>
                <c:pt idx="21">
                  <c:v>男科</c:v>
                </c:pt>
                <c:pt idx="22">
                  <c:v>口腔科</c:v>
                </c:pt>
                <c:pt idx="23">
                  <c:v>推拿科</c:v>
                </c:pt>
                <c:pt idx="24">
                  <c:v>呼吸内科</c:v>
                </c:pt>
                <c:pt idx="25">
                  <c:v>脾胃科消化科合并</c:v>
                </c:pt>
                <c:pt idx="26">
                  <c:v>神经外科</c:v>
                </c:pt>
                <c:pt idx="27">
                  <c:v>脑病一科</c:v>
                </c:pt>
                <c:pt idx="28">
                  <c:v>内分泌科</c:v>
                </c:pt>
                <c:pt idx="29">
                  <c:v>心病四科</c:v>
                </c:pt>
                <c:pt idx="30">
                  <c:v>老年医学科</c:v>
                </c:pt>
                <c:pt idx="31">
                  <c:v>血液科</c:v>
                </c:pt>
                <c:pt idx="32">
                  <c:v>神经内科</c:v>
                </c:pt>
                <c:pt idx="33">
                  <c:v>脊柱骨科</c:v>
                </c:pt>
                <c:pt idx="34">
                  <c:v>治未病中心</c:v>
                </c:pt>
                <c:pt idx="35">
                  <c:v>脾胃病科</c:v>
                </c:pt>
                <c:pt idx="36">
                  <c:v>风湿病科</c:v>
                </c:pt>
                <c:pt idx="37">
                  <c:v>小儿推拿科</c:v>
                </c:pt>
                <c:pt idx="38">
                  <c:v>肾病科</c:v>
                </c:pt>
                <c:pt idx="39">
                  <c:v>耳鼻喉科</c:v>
                </c:pt>
                <c:pt idx="40">
                  <c:v>消化内科</c:v>
                </c:pt>
                <c:pt idx="41">
                  <c:v>肿瘤内科</c:v>
                </c:pt>
                <c:pt idx="42">
                  <c:v>综合内科</c:v>
                </c:pt>
                <c:pt idx="43">
                  <c:v>泌尿外科</c:v>
                </c:pt>
                <c:pt idx="44">
                  <c:v>妇科妇二科合并</c:v>
                </c:pt>
                <c:pt idx="45">
                  <c:v>乳腺甲状腺外科</c:v>
                </c:pt>
                <c:pt idx="46">
                  <c:v>眼科</c:v>
                </c:pt>
                <c:pt idx="47">
                  <c:v>脑病二科</c:v>
                </c:pt>
                <c:pt idx="48">
                  <c:v>心血管内科</c:v>
                </c:pt>
                <c:pt idx="49">
                  <c:v>微创骨科</c:v>
                </c:pt>
                <c:pt idx="50">
                  <c:v>西区重症医学科</c:v>
                </c:pt>
                <c:pt idx="51">
                  <c:v>创伤骨科</c:v>
                </c:pt>
                <c:pt idx="52">
                  <c:v>肾脏内科</c:v>
                </c:pt>
                <c:pt idx="53">
                  <c:v>关节骨科</c:v>
                </c:pt>
                <c:pt idx="54">
                  <c:v>骨科</c:v>
                </c:pt>
                <c:pt idx="55">
                  <c:v>产科</c:v>
                </c:pt>
                <c:pt idx="56">
                  <c:v>医院</c:v>
                </c:pt>
                <c:pt idx="57">
                  <c:v>皮肤科</c:v>
                </c:pt>
                <c:pt idx="58">
                  <c:v>运动损伤骨科</c:v>
                </c:pt>
                <c:pt idx="59">
                  <c:v>针灸科</c:v>
                </c:pt>
                <c:pt idx="60">
                  <c:v>肝胆外科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99.34231681042475</c:v>
                </c:pt>
                <c:pt idx="2">
                  <c:v>97.11988967899298</c:v>
                </c:pt>
                <c:pt idx="3">
                  <c:v>97.02681170591464</c:v>
                </c:pt>
                <c:pt idx="4">
                  <c:v>91.35177391134779</c:v>
                </c:pt>
                <c:pt idx="5">
                  <c:v>91.05262491222717</c:v>
                </c:pt>
                <c:pt idx="6">
                  <c:v>90.29911423901595</c:v>
                </c:pt>
                <c:pt idx="7">
                  <c:v>88.80499434825175</c:v>
                </c:pt>
                <c:pt idx="8">
                  <c:v>86.46321075016519</c:v>
                </c:pt>
                <c:pt idx="9">
                  <c:v>85.93332499636107</c:v>
                </c:pt>
                <c:pt idx="10">
                  <c:v>85.77491938543936</c:v>
                </c:pt>
                <c:pt idx="11">
                  <c:v>85.27065116317726</c:v>
                </c:pt>
                <c:pt idx="12">
                  <c:v>83.04259695601662</c:v>
                </c:pt>
                <c:pt idx="13">
                  <c:v>82.16457910419253</c:v>
                </c:pt>
                <c:pt idx="14">
                  <c:v>81.31902838654642</c:v>
                </c:pt>
                <c:pt idx="15">
                  <c:v>81.18882270488366</c:v>
                </c:pt>
                <c:pt idx="16">
                  <c:v>80.35623855708522</c:v>
                </c:pt>
                <c:pt idx="17">
                  <c:v>80.18918279689748</c:v>
                </c:pt>
                <c:pt idx="18">
                  <c:v>78.33937109436364</c:v>
                </c:pt>
                <c:pt idx="19">
                  <c:v>78.33189260126447</c:v>
                </c:pt>
                <c:pt idx="20">
                  <c:v>76.0639233862474</c:v>
                </c:pt>
                <c:pt idx="21">
                  <c:v>75.72064982557328</c:v>
                </c:pt>
                <c:pt idx="22">
                  <c:v>75.65784690735069</c:v>
                </c:pt>
                <c:pt idx="23">
                  <c:v>72.14866542063922</c:v>
                </c:pt>
                <c:pt idx="24">
                  <c:v>70.67438931161554</c:v>
                </c:pt>
                <c:pt idx="25">
                  <c:v>70.17398131359896</c:v>
                </c:pt>
                <c:pt idx="26">
                  <c:v>68.75788743113414</c:v>
                </c:pt>
                <c:pt idx="27">
                  <c:v>67.77364559626066</c:v>
                </c:pt>
                <c:pt idx="28">
                  <c:v>67.4458948584306</c:v>
                </c:pt>
                <c:pt idx="29">
                  <c:v>67.36551737396762</c:v>
                </c:pt>
                <c:pt idx="30">
                  <c:v>64.06884539884835</c:v>
                </c:pt>
                <c:pt idx="31">
                  <c:v>61.18372447259851</c:v>
                </c:pt>
                <c:pt idx="32">
                  <c:v>59.55796471316295</c:v>
                </c:pt>
                <c:pt idx="33">
                  <c:v>55.98928645575304</c:v>
                </c:pt>
                <c:pt idx="34">
                  <c:v>55.88947345248735</c:v>
                </c:pt>
                <c:pt idx="35">
                  <c:v>55.57156206739961</c:v>
                </c:pt>
                <c:pt idx="36">
                  <c:v>49.02726543773309</c:v>
                </c:pt>
                <c:pt idx="37">
                  <c:v>48.35580023147415</c:v>
                </c:pt>
                <c:pt idx="38">
                  <c:v>47.65039792760441</c:v>
                </c:pt>
                <c:pt idx="39">
                  <c:v>47.542083017468435</c:v>
                </c:pt>
                <c:pt idx="40">
                  <c:v>46.03788376352954</c:v>
                </c:pt>
                <c:pt idx="41">
                  <c:v>45.37213197471056</c:v>
                </c:pt>
                <c:pt idx="42">
                  <c:v>43.5031091106771</c:v>
                </c:pt>
                <c:pt idx="43">
                  <c:v>42.749114821598376</c:v>
                </c:pt>
                <c:pt idx="44">
                  <c:v>36.520170002732414</c:v>
                </c:pt>
                <c:pt idx="45">
                  <c:v>32.107793546668034</c:v>
                </c:pt>
                <c:pt idx="46">
                  <c:v>30.281045997973475</c:v>
                </c:pt>
                <c:pt idx="47">
                  <c:v>23.710646680497454</c:v>
                </c:pt>
                <c:pt idx="48">
                  <c:v>22.125316018495347</c:v>
                </c:pt>
                <c:pt idx="49">
                  <c:v>20.52966142327654</c:v>
                </c:pt>
                <c:pt idx="50">
                  <c:v>20.063188219587023</c:v>
                </c:pt>
                <c:pt idx="51">
                  <c:v>19.044653933068364</c:v>
                </c:pt>
                <c:pt idx="52">
                  <c:v>19.021635535503638</c:v>
                </c:pt>
                <c:pt idx="53">
                  <c:v>18.32001297963389</c:v>
                </c:pt>
                <c:pt idx="54">
                  <c:v>14.466645093468118</c:v>
                </c:pt>
                <c:pt idx="55">
                  <c:v>13.014257841955873</c:v>
                </c:pt>
                <c:pt idx="56">
                  <c:v>8.920818480887375</c:v>
                </c:pt>
                <c:pt idx="57">
                  <c:v>8.311859404870296</c:v>
                </c:pt>
                <c:pt idx="58">
                  <c:v>7.409568309187691</c:v>
                </c:pt>
                <c:pt idx="59">
                  <c:v>3.4125067269357303</c:v>
                </c:pt>
                <c:pt idx="60">
                  <c:v>2.8416782303822177</c:v>
                </c:pt>
                <c:pt idx="61">
                  <c:v>1.5329154991325762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医院</c:v>
                </c:pt>
                <c:pt idx="2">
                  <c:v>神经外科</c:v>
                </c:pt>
                <c:pt idx="3">
                  <c:v>康复科</c:v>
                </c:pt>
                <c:pt idx="4">
                  <c:v>肾病科</c:v>
                </c:pt>
                <c:pt idx="5">
                  <c:v>中医经典科</c:v>
                </c:pt>
                <c:pt idx="6">
                  <c:v>儿科</c:v>
                </c:pt>
                <c:pt idx="7">
                  <c:v>重症医学科</c:v>
                </c:pt>
                <c:pt idx="8">
                  <c:v>神经内科</c:v>
                </c:pt>
                <c:pt idx="9">
                  <c:v>肛肠科</c:v>
                </c:pt>
                <c:pt idx="10">
                  <c:v>治未病中心</c:v>
                </c:pt>
                <c:pt idx="11">
                  <c:v>皮肤科</c:v>
                </c:pt>
                <c:pt idx="12">
                  <c:v>小儿推拿科</c:v>
                </c:pt>
                <c:pt idx="13">
                  <c:v>心血管内科</c:v>
                </c:pt>
                <c:pt idx="14">
                  <c:v>东区重症医学科</c:v>
                </c:pt>
                <c:pt idx="15">
                  <c:v>心病二科</c:v>
                </c:pt>
                <c:pt idx="16">
                  <c:v>美容皮肤科</c:v>
                </c:pt>
                <c:pt idx="17">
                  <c:v>妇二科</c:v>
                </c:pt>
                <c:pt idx="18">
                  <c:v>脊柱骨科</c:v>
                </c:pt>
                <c:pt idx="19">
                  <c:v>脑病一科</c:v>
                </c:pt>
                <c:pt idx="20">
                  <c:v>心病一科</c:v>
                </c:pt>
                <c:pt idx="21">
                  <c:v>脾胃病科</c:v>
                </c:pt>
                <c:pt idx="22">
                  <c:v>骨科</c:v>
                </c:pt>
                <c:pt idx="23">
                  <c:v>眼科</c:v>
                </c:pt>
                <c:pt idx="24">
                  <c:v>脾胃科消化科合并</c:v>
                </c:pt>
                <c:pt idx="25">
                  <c:v>妇科</c:v>
                </c:pt>
                <c:pt idx="26">
                  <c:v>心病四科</c:v>
                </c:pt>
                <c:pt idx="27">
                  <c:v>周围血管科</c:v>
                </c:pt>
                <c:pt idx="28">
                  <c:v>推拿科</c:v>
                </c:pt>
                <c:pt idx="29">
                  <c:v>关节骨科</c:v>
                </c:pt>
                <c:pt idx="30">
                  <c:v>中医外治中心</c:v>
                </c:pt>
                <c:pt idx="31">
                  <c:v>肝病科</c:v>
                </c:pt>
                <c:pt idx="32">
                  <c:v>乳腺甲状腺外科</c:v>
                </c:pt>
                <c:pt idx="33">
                  <c:v>胸外科</c:v>
                </c:pt>
                <c:pt idx="34">
                  <c:v>妇科妇二科合并</c:v>
                </c:pt>
                <c:pt idx="35">
                  <c:v>西区重症医学科</c:v>
                </c:pt>
                <c:pt idx="36">
                  <c:v>脑病二科</c:v>
                </c:pt>
                <c:pt idx="37">
                  <c:v>呼吸内科</c:v>
                </c:pt>
                <c:pt idx="38">
                  <c:v>综合内科</c:v>
                </c:pt>
                <c:pt idx="39">
                  <c:v>运动损伤骨科</c:v>
                </c:pt>
                <c:pt idx="40">
                  <c:v>耳鼻喉科</c:v>
                </c:pt>
                <c:pt idx="41">
                  <c:v>肾脏内科</c:v>
                </c:pt>
                <c:pt idx="42">
                  <c:v>显微骨科</c:v>
                </c:pt>
                <c:pt idx="43">
                  <c:v>肿瘤内科</c:v>
                </c:pt>
                <c:pt idx="44">
                  <c:v>男科</c:v>
                </c:pt>
                <c:pt idx="45">
                  <c:v>肝胆外科</c:v>
                </c:pt>
                <c:pt idx="46">
                  <c:v>血液科</c:v>
                </c:pt>
                <c:pt idx="47">
                  <c:v>风湿病科</c:v>
                </c:pt>
                <c:pt idx="48">
                  <c:v>口腔科</c:v>
                </c:pt>
                <c:pt idx="49">
                  <c:v>小儿骨科</c:v>
                </c:pt>
                <c:pt idx="50">
                  <c:v>心病三科</c:v>
                </c:pt>
                <c:pt idx="51">
                  <c:v>内分泌科</c:v>
                </c:pt>
                <c:pt idx="52">
                  <c:v>身心医学科</c:v>
                </c:pt>
                <c:pt idx="53">
                  <c:v>微创骨科</c:v>
                </c:pt>
                <c:pt idx="54">
                  <c:v>脑病三科</c:v>
                </c:pt>
                <c:pt idx="55">
                  <c:v>泌尿外科</c:v>
                </c:pt>
                <c:pt idx="56">
                  <c:v>创伤骨科</c:v>
                </c:pt>
                <c:pt idx="57">
                  <c:v>针灸科</c:v>
                </c:pt>
                <c:pt idx="58">
                  <c:v>普通外科</c:v>
                </c:pt>
                <c:pt idx="59">
                  <c:v>产科</c:v>
                </c:pt>
                <c:pt idx="60">
                  <c:v>东区肾病科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17.367709788225643</c:v>
                </c:pt>
                <c:pt idx="2">
                  <c:v>9.751853634224817</c:v>
                </c:pt>
                <c:pt idx="3">
                  <c:v>3.0374096516926157</c:v>
                </c:pt>
                <c:pt idx="4">
                  <c:v>1.5984001309771845</c:v>
                </c:pt>
                <c:pt idx="5">
                  <c:v>0.8333036965750346</c:v>
                </c:pt>
                <c:pt idx="6">
                  <c:v>0.820255687865508</c:v>
                </c:pt>
                <c:pt idx="7">
                  <c:v>0.6806742016106896</c:v>
                </c:pt>
                <c:pt idx="8">
                  <c:v>0.6087629637096937</c:v>
                </c:pt>
                <c:pt idx="9">
                  <c:v>0.5355468037108514</c:v>
                </c:pt>
                <c:pt idx="10">
                  <c:v>0.35364383027035556</c:v>
                </c:pt>
                <c:pt idx="11">
                  <c:v>0.34079689520542256</c:v>
                </c:pt>
                <c:pt idx="12">
                  <c:v>0.3015020305083828</c:v>
                </c:pt>
                <c:pt idx="13">
                  <c:v>0.2779312600235258</c:v>
                </c:pt>
                <c:pt idx="14">
                  <c:v>0.217501315740787</c:v>
                </c:pt>
                <c:pt idx="15">
                  <c:v>0.19318263004292693</c:v>
                </c:pt>
                <c:pt idx="16">
                  <c:v>0.1845061225311018</c:v>
                </c:pt>
                <c:pt idx="17">
                  <c:v>0.17824965201826434</c:v>
                </c:pt>
                <c:pt idx="18">
                  <c:v>0.16522983266379038</c:v>
                </c:pt>
                <c:pt idx="19">
                  <c:v>0.1619695583191849</c:v>
                </c:pt>
                <c:pt idx="20">
                  <c:v>0.15542882076954756</c:v>
                </c:pt>
                <c:pt idx="21">
                  <c:v>0.1534744056580117</c:v>
                </c:pt>
                <c:pt idx="22">
                  <c:v>0.1475435341502054</c:v>
                </c:pt>
                <c:pt idx="23">
                  <c:v>0.14717452625189129</c:v>
                </c:pt>
                <c:pt idx="24">
                  <c:v>0.14359328856887432</c:v>
                </c:pt>
                <c:pt idx="25">
                  <c:v>0.14239488025116245</c:v>
                </c:pt>
                <c:pt idx="26">
                  <c:v>0.13349373797955535</c:v>
                </c:pt>
                <c:pt idx="27">
                  <c:v>0.13305512160449492</c:v>
                </c:pt>
                <c:pt idx="28">
                  <c:v>0.1326320748116479</c:v>
                </c:pt>
                <c:pt idx="29">
                  <c:v>0.12995368890955641</c:v>
                </c:pt>
                <c:pt idx="30">
                  <c:v>0.11949003812520487</c:v>
                </c:pt>
                <c:pt idx="31">
                  <c:v>0.11865566164889646</c:v>
                </c:pt>
                <c:pt idx="32">
                  <c:v>0.11581979657437917</c:v>
                </c:pt>
                <c:pt idx="33">
                  <c:v>0.11370887616171972</c:v>
                </c:pt>
                <c:pt idx="34">
                  <c:v>0.1113380718181914</c:v>
                </c:pt>
                <c:pt idx="35">
                  <c:v>0.11025190256189452</c:v>
                </c:pt>
                <c:pt idx="36">
                  <c:v>0.10047065593945793</c:v>
                </c:pt>
                <c:pt idx="37">
                  <c:v>0.1004355858557453</c:v>
                </c:pt>
                <c:pt idx="38">
                  <c:v>0.09727685601286686</c:v>
                </c:pt>
                <c:pt idx="39">
                  <c:v>0.08950423687322183</c:v>
                </c:pt>
                <c:pt idx="40">
                  <c:v>0.08878082696100066</c:v>
                </c:pt>
                <c:pt idx="41">
                  <c:v>0.0875854987451074</c:v>
                </c:pt>
                <c:pt idx="42">
                  <c:v>0.08685288768454227</c:v>
                </c:pt>
                <c:pt idx="43">
                  <c:v>0.08583165694615412</c:v>
                </c:pt>
                <c:pt idx="44">
                  <c:v>0.08246489006851357</c:v>
                </c:pt>
                <c:pt idx="45">
                  <c:v>0.08082821854882609</c:v>
                </c:pt>
                <c:pt idx="46">
                  <c:v>0.08074365742660534</c:v>
                </c:pt>
                <c:pt idx="47">
                  <c:v>0.08013717960370961</c:v>
                </c:pt>
                <c:pt idx="48">
                  <c:v>0.07933692965955623</c:v>
                </c:pt>
                <c:pt idx="49">
                  <c:v>0.07678228825030939</c:v>
                </c:pt>
                <c:pt idx="50">
                  <c:v>0.07629484976375238</c:v>
                </c:pt>
                <c:pt idx="51">
                  <c:v>0.07128145715332983</c:v>
                </c:pt>
                <c:pt idx="52">
                  <c:v>0.06954952135538649</c:v>
                </c:pt>
                <c:pt idx="53">
                  <c:v>0.06902440902893646</c:v>
                </c:pt>
                <c:pt idx="54">
                  <c:v>0.06808092703884461</c:v>
                </c:pt>
                <c:pt idx="55">
                  <c:v>0.06685837411847449</c:v>
                </c:pt>
                <c:pt idx="56">
                  <c:v>0.06666064748211784</c:v>
                </c:pt>
                <c:pt idx="57">
                  <c:v>0.06422085343940628</c:v>
                </c:pt>
                <c:pt idx="58">
                  <c:v>0.06412067748413176</c:v>
                </c:pt>
                <c:pt idx="59">
                  <c:v>0.06354867106223427</c:v>
                </c:pt>
                <c:pt idx="60">
                  <c:v>0.06352006007858313</c:v>
                </c:pt>
                <c:pt idx="61">
                  <c:v>0.06158148782567326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泌尿外科</c:v>
                </c:pt>
                <c:pt idx="2">
                  <c:v>西区重症医学科</c:v>
                </c:pt>
                <c:pt idx="3">
                  <c:v>运动损伤骨科</c:v>
                </c:pt>
                <c:pt idx="4">
                  <c:v>肾脏内科</c:v>
                </c:pt>
                <c:pt idx="5">
                  <c:v>耳鼻喉科</c:v>
                </c:pt>
                <c:pt idx="6">
                  <c:v>消化内科</c:v>
                </c:pt>
                <c:pt idx="7">
                  <c:v>内分泌科</c:v>
                </c:pt>
                <c:pt idx="8">
                  <c:v>周围血管科</c:v>
                </c:pt>
                <c:pt idx="9">
                  <c:v>脾胃科消化科合并</c:v>
                </c:pt>
                <c:pt idx="10">
                  <c:v>脑病一科</c:v>
                </c:pt>
                <c:pt idx="11">
                  <c:v>显微骨科</c:v>
                </c:pt>
                <c:pt idx="12">
                  <c:v>肾病科</c:v>
                </c:pt>
                <c:pt idx="13">
                  <c:v>小儿骨科</c:v>
                </c:pt>
                <c:pt idx="14">
                  <c:v>重症医学科</c:v>
                </c:pt>
                <c:pt idx="15">
                  <c:v>普通外科</c:v>
                </c:pt>
                <c:pt idx="16">
                  <c:v>神经外科</c:v>
                </c:pt>
                <c:pt idx="17">
                  <c:v>推拿科</c:v>
                </c:pt>
                <c:pt idx="18">
                  <c:v>呼吸内科</c:v>
                </c:pt>
                <c:pt idx="19">
                  <c:v>心病三科</c:v>
                </c:pt>
                <c:pt idx="20">
                  <c:v>小儿推拿科</c:v>
                </c:pt>
                <c:pt idx="21">
                  <c:v>身心医学科</c:v>
                </c:pt>
                <c:pt idx="22">
                  <c:v>骨科</c:v>
                </c:pt>
                <c:pt idx="23">
                  <c:v>中医外治中心</c:v>
                </c:pt>
                <c:pt idx="24">
                  <c:v>男科</c:v>
                </c:pt>
                <c:pt idx="25">
                  <c:v>风湿病科</c:v>
                </c:pt>
                <c:pt idx="26">
                  <c:v>心病二科</c:v>
                </c:pt>
                <c:pt idx="27">
                  <c:v>东区肾病科</c:v>
                </c:pt>
                <c:pt idx="28">
                  <c:v>血液科</c:v>
                </c:pt>
                <c:pt idx="29">
                  <c:v>肝病科</c:v>
                </c:pt>
                <c:pt idx="30">
                  <c:v>关节骨科</c:v>
                </c:pt>
                <c:pt idx="31">
                  <c:v>眼科</c:v>
                </c:pt>
                <c:pt idx="32">
                  <c:v>心血管内科</c:v>
                </c:pt>
                <c:pt idx="33">
                  <c:v>脊柱骨科</c:v>
                </c:pt>
                <c:pt idx="34">
                  <c:v>神经内科</c:v>
                </c:pt>
                <c:pt idx="35">
                  <c:v>皮肤科</c:v>
                </c:pt>
                <c:pt idx="36">
                  <c:v>治未病中心</c:v>
                </c:pt>
                <c:pt idx="37">
                  <c:v>综合内科</c:v>
                </c:pt>
                <c:pt idx="38">
                  <c:v>康复科</c:v>
                </c:pt>
                <c:pt idx="39">
                  <c:v>东区重症医学科</c:v>
                </c:pt>
                <c:pt idx="40">
                  <c:v>脑病二科</c:v>
                </c:pt>
                <c:pt idx="41">
                  <c:v>妇二科</c:v>
                </c:pt>
                <c:pt idx="42">
                  <c:v>针灸科</c:v>
                </c:pt>
                <c:pt idx="43">
                  <c:v>美容皮肤科</c:v>
                </c:pt>
                <c:pt idx="44">
                  <c:v>肿瘤内科</c:v>
                </c:pt>
                <c:pt idx="45">
                  <c:v>肝胆外科</c:v>
                </c:pt>
                <c:pt idx="46">
                  <c:v>胸外科</c:v>
                </c:pt>
                <c:pt idx="47">
                  <c:v>心病四科</c:v>
                </c:pt>
                <c:pt idx="48">
                  <c:v>肛肠科</c:v>
                </c:pt>
                <c:pt idx="49">
                  <c:v>儿科</c:v>
                </c:pt>
                <c:pt idx="50">
                  <c:v>妇科妇二科合并</c:v>
                </c:pt>
                <c:pt idx="51">
                  <c:v>妇科</c:v>
                </c:pt>
                <c:pt idx="52">
                  <c:v>心病一科</c:v>
                </c:pt>
                <c:pt idx="53">
                  <c:v>微创骨科</c:v>
                </c:pt>
                <c:pt idx="54">
                  <c:v>脑病三科</c:v>
                </c:pt>
                <c:pt idx="55">
                  <c:v>脾胃病科</c:v>
                </c:pt>
                <c:pt idx="56">
                  <c:v>口腔科</c:v>
                </c:pt>
                <c:pt idx="57">
                  <c:v>创伤骨科</c:v>
                </c:pt>
                <c:pt idx="58">
                  <c:v>产科</c:v>
                </c:pt>
                <c:pt idx="59">
                  <c:v>中医经典科</c:v>
                </c:pt>
                <c:pt idx="60">
                  <c:v>老年医学科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99.1152791488715</c:v>
                </c:pt>
                <c:pt idx="2">
                  <c:v>98.04818529792415</c:v>
                </c:pt>
                <c:pt idx="3">
                  <c:v>96.87535812031574</c:v>
                </c:pt>
                <c:pt idx="4">
                  <c:v>96.08542745647442</c:v>
                </c:pt>
                <c:pt idx="5">
                  <c:v>96.05737407726501</c:v>
                </c:pt>
                <c:pt idx="6">
                  <c:v>90.88922279166036</c:v>
                </c:pt>
                <c:pt idx="7">
                  <c:v>89.6068731234011</c:v>
                </c:pt>
                <c:pt idx="8">
                  <c:v>86.87257104236501</c:v>
                </c:pt>
                <c:pt idx="9">
                  <c:v>86.48409313620076</c:v>
                </c:pt>
                <c:pt idx="10">
                  <c:v>82.42914686862257</c:v>
                </c:pt>
                <c:pt idx="11">
                  <c:v>81.77138128341356</c:v>
                </c:pt>
                <c:pt idx="12">
                  <c:v>78.48962113558333</c:v>
                </c:pt>
                <c:pt idx="13">
                  <c:v>78.42241108421644</c:v>
                </c:pt>
                <c:pt idx="14">
                  <c:v>77.96515878265762</c:v>
                </c:pt>
                <c:pt idx="15">
                  <c:v>75.95485846341438</c:v>
                </c:pt>
                <c:pt idx="16">
                  <c:v>75.39730757860382</c:v>
                </c:pt>
                <c:pt idx="17">
                  <c:v>71.32556811642901</c:v>
                </c:pt>
                <c:pt idx="18">
                  <c:v>68.70057811937579</c:v>
                </c:pt>
                <c:pt idx="19">
                  <c:v>67.38240327451375</c:v>
                </c:pt>
                <c:pt idx="20">
                  <c:v>67.17985359841596</c:v>
                </c:pt>
                <c:pt idx="21">
                  <c:v>66.55380602602719</c:v>
                </c:pt>
                <c:pt idx="22">
                  <c:v>66.30479498020749</c:v>
                </c:pt>
                <c:pt idx="23">
                  <c:v>65.73933873358692</c:v>
                </c:pt>
                <c:pt idx="24">
                  <c:v>64.9563277135856</c:v>
                </c:pt>
                <c:pt idx="25">
                  <c:v>64.25013684969308</c:v>
                </c:pt>
                <c:pt idx="26">
                  <c:v>60.789952354894496</c:v>
                </c:pt>
                <c:pt idx="27">
                  <c:v>60.48180813065446</c:v>
                </c:pt>
                <c:pt idx="28">
                  <c:v>60.414974087068195</c:v>
                </c:pt>
                <c:pt idx="29">
                  <c:v>59.79174396282239</c:v>
                </c:pt>
                <c:pt idx="30">
                  <c:v>57.84254959173438</c:v>
                </c:pt>
                <c:pt idx="31">
                  <c:v>56.57408019347862</c:v>
                </c:pt>
                <c:pt idx="32">
                  <c:v>53.41097078750514</c:v>
                </c:pt>
                <c:pt idx="33">
                  <c:v>50.18220915512322</c:v>
                </c:pt>
                <c:pt idx="34">
                  <c:v>49.99930161965968</c:v>
                </c:pt>
                <c:pt idx="35">
                  <c:v>49.70611128070103</c:v>
                </c:pt>
                <c:pt idx="36">
                  <c:v>46.43143549864433</c:v>
                </c:pt>
                <c:pt idx="37">
                  <c:v>44.87280969625548</c:v>
                </c:pt>
                <c:pt idx="38">
                  <c:v>42.30696214054593</c:v>
                </c:pt>
                <c:pt idx="39">
                  <c:v>41.28775782761017</c:v>
                </c:pt>
                <c:pt idx="40">
                  <c:v>35.747900849993954</c:v>
                </c:pt>
                <c:pt idx="41">
                  <c:v>34.931791602495444</c:v>
                </c:pt>
                <c:pt idx="42">
                  <c:v>32.90250138553429</c:v>
                </c:pt>
                <c:pt idx="43">
                  <c:v>31.537977154482927</c:v>
                </c:pt>
                <c:pt idx="44">
                  <c:v>30.908224269336916</c:v>
                </c:pt>
                <c:pt idx="45">
                  <c:v>30.543302716217944</c:v>
                </c:pt>
                <c:pt idx="46">
                  <c:v>24.452871543913112</c:v>
                </c:pt>
                <c:pt idx="47">
                  <c:v>22.79605616953259</c:v>
                </c:pt>
                <c:pt idx="48">
                  <c:v>21.051754747335785</c:v>
                </c:pt>
                <c:pt idx="49">
                  <c:v>19.51835199864591</c:v>
                </c:pt>
                <c:pt idx="50">
                  <c:v>18.209256957367327</c:v>
                </c:pt>
                <c:pt idx="51">
                  <c:v>17.80975431710953</c:v>
                </c:pt>
                <c:pt idx="52">
                  <c:v>17.014370868669864</c:v>
                </c:pt>
                <c:pt idx="53">
                  <c:v>16.155331690904152</c:v>
                </c:pt>
                <c:pt idx="54">
                  <c:v>16.03907180023434</c:v>
                </c:pt>
                <c:pt idx="55">
                  <c:v>13.826061863331885</c:v>
                </c:pt>
                <c:pt idx="56">
                  <c:v>7.240285927263447</c:v>
                </c:pt>
                <c:pt idx="57">
                  <c:v>6.669486777651992</c:v>
                </c:pt>
                <c:pt idx="58">
                  <c:v>6.386351236081471</c:v>
                </c:pt>
                <c:pt idx="59">
                  <c:v>4.788803638914197</c:v>
                </c:pt>
                <c:pt idx="60">
                  <c:v>4.715709986541458</c:v>
                </c:pt>
                <c:pt idx="61">
                  <c:v>4.101778681439107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关节骨科</c:v>
                </c:pt>
                <c:pt idx="2">
                  <c:v>产科</c:v>
                </c:pt>
                <c:pt idx="3">
                  <c:v>肛肠科</c:v>
                </c:pt>
                <c:pt idx="4">
                  <c:v>泌尿外科</c:v>
                </c:pt>
                <c:pt idx="5">
                  <c:v>综合内科</c:v>
                </c:pt>
                <c:pt idx="6">
                  <c:v>东区肾病科</c:v>
                </c:pt>
                <c:pt idx="7">
                  <c:v>妇二科</c:v>
                </c:pt>
                <c:pt idx="8">
                  <c:v>中医外治中心</c:v>
                </c:pt>
                <c:pt idx="9">
                  <c:v>肿瘤内科</c:v>
                </c:pt>
                <c:pt idx="10">
                  <c:v>口腔科</c:v>
                </c:pt>
                <c:pt idx="11">
                  <c:v>妇科</c:v>
                </c:pt>
                <c:pt idx="12">
                  <c:v>男科</c:v>
                </c:pt>
                <c:pt idx="13">
                  <c:v>运动损伤骨科</c:v>
                </c:pt>
                <c:pt idx="14">
                  <c:v>心病三科</c:v>
                </c:pt>
                <c:pt idx="15">
                  <c:v>内分泌科</c:v>
                </c:pt>
                <c:pt idx="16">
                  <c:v>脑病二科</c:v>
                </c:pt>
                <c:pt idx="17">
                  <c:v>治未病中心</c:v>
                </c:pt>
                <c:pt idx="18">
                  <c:v>美容皮肤科</c:v>
                </c:pt>
                <c:pt idx="19">
                  <c:v>针灸科</c:v>
                </c:pt>
                <c:pt idx="20">
                  <c:v>眼科</c:v>
                </c:pt>
                <c:pt idx="21">
                  <c:v>东区重症医学科</c:v>
                </c:pt>
                <c:pt idx="22">
                  <c:v>周围血管科</c:v>
                </c:pt>
                <c:pt idx="23">
                  <c:v>肝胆外科</c:v>
                </c:pt>
                <c:pt idx="24">
                  <c:v>耳鼻喉科</c:v>
                </c:pt>
                <c:pt idx="25">
                  <c:v>心血管内科</c:v>
                </c:pt>
                <c:pt idx="26">
                  <c:v>老年医学科</c:v>
                </c:pt>
                <c:pt idx="27">
                  <c:v>显微骨科</c:v>
                </c:pt>
                <c:pt idx="28">
                  <c:v>呼吸内科</c:v>
                </c:pt>
                <c:pt idx="29">
                  <c:v>风湿病科</c:v>
                </c:pt>
                <c:pt idx="30">
                  <c:v>神经内科</c:v>
                </c:pt>
                <c:pt idx="31">
                  <c:v>妇科妇二科合并</c:v>
                </c:pt>
                <c:pt idx="32">
                  <c:v>脾胃病科</c:v>
                </c:pt>
                <c:pt idx="33">
                  <c:v>医院</c:v>
                </c:pt>
                <c:pt idx="34">
                  <c:v>微创骨科</c:v>
                </c:pt>
                <c:pt idx="35">
                  <c:v>心病二科</c:v>
                </c:pt>
                <c:pt idx="36">
                  <c:v>乳腺甲状腺外科</c:v>
                </c:pt>
                <c:pt idx="37">
                  <c:v>小儿骨科</c:v>
                </c:pt>
                <c:pt idx="38">
                  <c:v>创伤骨科</c:v>
                </c:pt>
                <c:pt idx="39">
                  <c:v>康复科</c:v>
                </c:pt>
                <c:pt idx="40">
                  <c:v>肝病科</c:v>
                </c:pt>
                <c:pt idx="41">
                  <c:v>脑病三科</c:v>
                </c:pt>
                <c:pt idx="42">
                  <c:v>心病四科</c:v>
                </c:pt>
                <c:pt idx="43">
                  <c:v>推拿科</c:v>
                </c:pt>
                <c:pt idx="44">
                  <c:v>胸外科</c:v>
                </c:pt>
                <c:pt idx="45">
                  <c:v>皮肤科</c:v>
                </c:pt>
                <c:pt idx="46">
                  <c:v>心病一科</c:v>
                </c:pt>
                <c:pt idx="47">
                  <c:v>脑病一科</c:v>
                </c:pt>
                <c:pt idx="48">
                  <c:v>中医经典科</c:v>
                </c:pt>
                <c:pt idx="49">
                  <c:v>普通外科</c:v>
                </c:pt>
                <c:pt idx="50">
                  <c:v>神经外科</c:v>
                </c:pt>
                <c:pt idx="51">
                  <c:v>肾病科</c:v>
                </c:pt>
                <c:pt idx="52">
                  <c:v>身心医学科</c:v>
                </c:pt>
                <c:pt idx="53">
                  <c:v>骨科</c:v>
                </c:pt>
                <c:pt idx="54">
                  <c:v>血液科</c:v>
                </c:pt>
                <c:pt idx="55">
                  <c:v>重症医学科</c:v>
                </c:pt>
                <c:pt idx="56">
                  <c:v>脊柱骨科</c:v>
                </c:pt>
                <c:pt idx="57">
                  <c:v>小儿推拿科</c:v>
                </c:pt>
                <c:pt idx="58">
                  <c:v>儿科</c:v>
                </c:pt>
                <c:pt idx="59">
                  <c:v>消化内科</c:v>
                </c:pt>
                <c:pt idx="60">
                  <c:v>脾胃科消化科合并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99.62822891232554</c:v>
                </c:pt>
                <c:pt idx="2">
                  <c:v>93.88765801013476</c:v>
                </c:pt>
                <c:pt idx="3">
                  <c:v>92.51028011190198</c:v>
                </c:pt>
                <c:pt idx="4">
                  <c:v>90.11203297767122</c:v>
                </c:pt>
                <c:pt idx="5">
                  <c:v>84.66590985558142</c:v>
                </c:pt>
                <c:pt idx="6">
                  <c:v>82.31490195702798</c:v>
                </c:pt>
                <c:pt idx="7">
                  <c:v>81.9725529895518</c:v>
                </c:pt>
                <c:pt idx="8">
                  <c:v>81.1870517124461</c:v>
                </c:pt>
                <c:pt idx="9">
                  <c:v>80.72406590965889</c:v>
                </c:pt>
                <c:pt idx="10">
                  <c:v>80.60179831395264</c:v>
                </c:pt>
                <c:pt idx="11">
                  <c:v>80.05143277052936</c:v>
                </c:pt>
                <c:pt idx="12">
                  <c:v>75.17495604256214</c:v>
                </c:pt>
                <c:pt idx="13">
                  <c:v>73.34417441996143</c:v>
                </c:pt>
                <c:pt idx="14">
                  <c:v>72.26249853241083</c:v>
                </c:pt>
                <c:pt idx="15">
                  <c:v>71.74202867486203</c:v>
                </c:pt>
                <c:pt idx="16">
                  <c:v>71.44349949685108</c:v>
                </c:pt>
                <c:pt idx="17">
                  <c:v>68.37202631698392</c:v>
                </c:pt>
                <c:pt idx="18">
                  <c:v>66.9383742620961</c:v>
                </c:pt>
                <c:pt idx="19">
                  <c:v>56.583952169034625</c:v>
                </c:pt>
                <c:pt idx="20">
                  <c:v>55.686716578476954</c:v>
                </c:pt>
                <c:pt idx="21">
                  <c:v>53.92687494798603</c:v>
                </c:pt>
                <c:pt idx="22">
                  <c:v>52.105994507896966</c:v>
                </c:pt>
                <c:pt idx="23">
                  <c:v>48.3151881580041</c:v>
                </c:pt>
                <c:pt idx="24">
                  <c:v>46.930083216397016</c:v>
                </c:pt>
                <c:pt idx="25">
                  <c:v>46.40861433478222</c:v>
                </c:pt>
                <c:pt idx="26">
                  <c:v>42.79539649770246</c:v>
                </c:pt>
                <c:pt idx="27">
                  <c:v>42.65506564815735</c:v>
                </c:pt>
                <c:pt idx="28">
                  <c:v>41.60381688373665</c:v>
                </c:pt>
                <c:pt idx="29">
                  <c:v>41.12516200566461</c:v>
                </c:pt>
                <c:pt idx="30">
                  <c:v>39.53156869497821</c:v>
                </c:pt>
                <c:pt idx="31">
                  <c:v>36.88902440959512</c:v>
                </c:pt>
                <c:pt idx="32">
                  <c:v>35.55359579984326</c:v>
                </c:pt>
                <c:pt idx="33">
                  <c:v>35.25369257496877</c:v>
                </c:pt>
                <c:pt idx="34">
                  <c:v>32.38666507414453</c:v>
                </c:pt>
                <c:pt idx="35">
                  <c:v>30.68819041421534</c:v>
                </c:pt>
                <c:pt idx="36">
                  <c:v>27.525838627640024</c:v>
                </c:pt>
                <c:pt idx="37">
                  <c:v>27.267555126183172</c:v>
                </c:pt>
                <c:pt idx="38">
                  <c:v>25.214026647196455</c:v>
                </c:pt>
                <c:pt idx="39">
                  <c:v>24.937026995535042</c:v>
                </c:pt>
                <c:pt idx="40">
                  <c:v>24.18343313418643</c:v>
                </c:pt>
                <c:pt idx="41">
                  <c:v>20.406255503819043</c:v>
                </c:pt>
                <c:pt idx="42">
                  <c:v>19.738509673161136</c:v>
                </c:pt>
                <c:pt idx="43">
                  <c:v>19.30781731958874</c:v>
                </c:pt>
                <c:pt idx="44">
                  <c:v>17.0809647808643</c:v>
                </c:pt>
                <c:pt idx="45">
                  <c:v>16.689928621306304</c:v>
                </c:pt>
                <c:pt idx="46">
                  <c:v>13.375233327721697</c:v>
                </c:pt>
                <c:pt idx="47">
                  <c:v>12.163267035730113</c:v>
                </c:pt>
                <c:pt idx="48">
                  <c:v>11.132831952462714</c:v>
                </c:pt>
                <c:pt idx="49">
                  <c:v>11.025975087974908</c:v>
                </c:pt>
                <c:pt idx="50">
                  <c:v>10.165155827819136</c:v>
                </c:pt>
                <c:pt idx="51">
                  <c:v>9.529757586593124</c:v>
                </c:pt>
                <c:pt idx="52">
                  <c:v>8.534007705083118</c:v>
                </c:pt>
                <c:pt idx="53">
                  <c:v>7.87200555394992</c:v>
                </c:pt>
                <c:pt idx="54">
                  <c:v>7.773584809117176</c:v>
                </c:pt>
                <c:pt idx="55">
                  <c:v>1.6290070052063579</c:v>
                </c:pt>
                <c:pt idx="56">
                  <c:v>1.3335330853169378</c:v>
                </c:pt>
                <c:pt idx="57">
                  <c:v>1.2905329594831851</c:v>
                </c:pt>
                <c:pt idx="58">
                  <c:v>0.786772995330892</c:v>
                </c:pt>
                <c:pt idx="59">
                  <c:v>0.5302571163399259</c:v>
                </c:pt>
                <c:pt idx="60">
                  <c:v>0.19948922757024318</c:v>
                </c:pt>
                <c:pt idx="61">
                  <c:v>0.05859783576676684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微创骨科</c:v>
                </c:pt>
                <c:pt idx="2">
                  <c:v>眼科</c:v>
                </c:pt>
                <c:pt idx="3">
                  <c:v>心病四科</c:v>
                </c:pt>
                <c:pt idx="4">
                  <c:v>胸外科</c:v>
                </c:pt>
                <c:pt idx="5">
                  <c:v>关节骨科</c:v>
                </c:pt>
                <c:pt idx="6">
                  <c:v>心病二科</c:v>
                </c:pt>
                <c:pt idx="7">
                  <c:v>神经内科</c:v>
                </c:pt>
                <c:pt idx="8">
                  <c:v>妇科</c:v>
                </c:pt>
                <c:pt idx="9">
                  <c:v>骨科</c:v>
                </c:pt>
                <c:pt idx="10">
                  <c:v>肝胆外科</c:v>
                </c:pt>
                <c:pt idx="11">
                  <c:v>周围血管科</c:v>
                </c:pt>
                <c:pt idx="12">
                  <c:v>妇二科</c:v>
                </c:pt>
                <c:pt idx="13">
                  <c:v>脑病三科</c:v>
                </c:pt>
                <c:pt idx="14">
                  <c:v>运动损伤骨科</c:v>
                </c:pt>
                <c:pt idx="15">
                  <c:v>治未病中心</c:v>
                </c:pt>
                <c:pt idx="16">
                  <c:v>肾病科</c:v>
                </c:pt>
                <c:pt idx="17">
                  <c:v>身心医学科</c:v>
                </c:pt>
                <c:pt idx="18">
                  <c:v>脾胃科消化科合并</c:v>
                </c:pt>
                <c:pt idx="19">
                  <c:v>综合内科</c:v>
                </c:pt>
                <c:pt idx="20">
                  <c:v>小儿骨科</c:v>
                </c:pt>
                <c:pt idx="21">
                  <c:v>老年医学科</c:v>
                </c:pt>
                <c:pt idx="22">
                  <c:v>显微骨科</c:v>
                </c:pt>
                <c:pt idx="23">
                  <c:v>西区重症医学科</c:v>
                </c:pt>
                <c:pt idx="24">
                  <c:v>心血管内科</c:v>
                </c:pt>
                <c:pt idx="25">
                  <c:v>东区肾病科</c:v>
                </c:pt>
                <c:pt idx="26">
                  <c:v>推拿科</c:v>
                </c:pt>
                <c:pt idx="27">
                  <c:v>中医外治中心</c:v>
                </c:pt>
                <c:pt idx="28">
                  <c:v>重症医学科</c:v>
                </c:pt>
                <c:pt idx="29">
                  <c:v>神经外科</c:v>
                </c:pt>
                <c:pt idx="30">
                  <c:v>男科</c:v>
                </c:pt>
                <c:pt idx="31">
                  <c:v>耳鼻喉科</c:v>
                </c:pt>
                <c:pt idx="32">
                  <c:v>美容皮肤科</c:v>
                </c:pt>
                <c:pt idx="33">
                  <c:v>心病一科</c:v>
                </c:pt>
                <c:pt idx="34">
                  <c:v>血液科</c:v>
                </c:pt>
                <c:pt idx="35">
                  <c:v>小儿推拿科</c:v>
                </c:pt>
                <c:pt idx="36">
                  <c:v>儿科</c:v>
                </c:pt>
                <c:pt idx="37">
                  <c:v>心病三科</c:v>
                </c:pt>
                <c:pt idx="38">
                  <c:v>普通外科</c:v>
                </c:pt>
                <c:pt idx="39">
                  <c:v>肛肠科</c:v>
                </c:pt>
                <c:pt idx="40">
                  <c:v>妇科妇二科合并</c:v>
                </c:pt>
                <c:pt idx="41">
                  <c:v>肾脏内科</c:v>
                </c:pt>
                <c:pt idx="42">
                  <c:v>脊柱骨科</c:v>
                </c:pt>
                <c:pt idx="43">
                  <c:v>针灸科</c:v>
                </c:pt>
                <c:pt idx="44">
                  <c:v>脾胃病科</c:v>
                </c:pt>
                <c:pt idx="45">
                  <c:v>乳腺甲状腺外科</c:v>
                </c:pt>
                <c:pt idx="46">
                  <c:v>医院</c:v>
                </c:pt>
                <c:pt idx="47">
                  <c:v>泌尿外科</c:v>
                </c:pt>
                <c:pt idx="48">
                  <c:v>口腔科</c:v>
                </c:pt>
                <c:pt idx="49">
                  <c:v>康复科</c:v>
                </c:pt>
                <c:pt idx="50">
                  <c:v>脑病一科</c:v>
                </c:pt>
                <c:pt idx="51">
                  <c:v>内分泌科</c:v>
                </c:pt>
                <c:pt idx="52">
                  <c:v>皮肤科</c:v>
                </c:pt>
                <c:pt idx="53">
                  <c:v>肿瘤内科</c:v>
                </c:pt>
                <c:pt idx="54">
                  <c:v>脑病二科</c:v>
                </c:pt>
                <c:pt idx="55">
                  <c:v>呼吸内科</c:v>
                </c:pt>
                <c:pt idx="56">
                  <c:v>创伤骨科</c:v>
                </c:pt>
                <c:pt idx="57">
                  <c:v>产科</c:v>
                </c:pt>
                <c:pt idx="58">
                  <c:v>风湿病科</c:v>
                </c:pt>
                <c:pt idx="59">
                  <c:v>东区重症医学科</c:v>
                </c:pt>
                <c:pt idx="60">
                  <c:v>消化内科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99.77176623880256</c:v>
                </c:pt>
                <c:pt idx="2">
                  <c:v>98.55705055185207</c:v>
                </c:pt>
                <c:pt idx="3">
                  <c:v>96.59024581970567</c:v>
                </c:pt>
                <c:pt idx="4">
                  <c:v>94.71118572810803</c:v>
                </c:pt>
                <c:pt idx="5">
                  <c:v>93.16445792710152</c:v>
                </c:pt>
                <c:pt idx="6">
                  <c:v>92.2396999875574</c:v>
                </c:pt>
                <c:pt idx="7">
                  <c:v>92.12083608421204</c:v>
                </c:pt>
                <c:pt idx="8">
                  <c:v>91.22820602489169</c:v>
                </c:pt>
                <c:pt idx="9">
                  <c:v>89.27872073589351</c:v>
                </c:pt>
                <c:pt idx="10">
                  <c:v>86.50150425707308</c:v>
                </c:pt>
                <c:pt idx="11">
                  <c:v>86.43512083459422</c:v>
                </c:pt>
                <c:pt idx="12">
                  <c:v>85.15390502084215</c:v>
                </c:pt>
                <c:pt idx="13">
                  <c:v>84.97939740907029</c:v>
                </c:pt>
                <c:pt idx="14">
                  <c:v>82.17046909153888</c:v>
                </c:pt>
                <c:pt idx="15">
                  <c:v>81.40628132190135</c:v>
                </c:pt>
                <c:pt idx="16">
                  <c:v>79.92282082610286</c:v>
                </c:pt>
                <c:pt idx="17">
                  <c:v>79.81400483569695</c:v>
                </c:pt>
                <c:pt idx="18">
                  <c:v>76.28630883144469</c:v>
                </c:pt>
                <c:pt idx="19">
                  <c:v>75.08957790011183</c:v>
                </c:pt>
                <c:pt idx="20">
                  <c:v>72.0837762090109</c:v>
                </c:pt>
                <c:pt idx="21">
                  <c:v>70.99609751760217</c:v>
                </c:pt>
                <c:pt idx="22">
                  <c:v>69.97543074979214</c:v>
                </c:pt>
                <c:pt idx="23">
                  <c:v>66.47564055527688</c:v>
                </c:pt>
                <c:pt idx="24">
                  <c:v>66.08506810187129</c:v>
                </c:pt>
                <c:pt idx="25">
                  <c:v>64.23932079520598</c:v>
                </c:pt>
                <c:pt idx="26">
                  <c:v>61.83779795488916</c:v>
                </c:pt>
                <c:pt idx="27">
                  <c:v>61.17554101118411</c:v>
                </c:pt>
                <c:pt idx="28">
                  <c:v>60.45228479091981</c:v>
                </c:pt>
                <c:pt idx="29">
                  <c:v>58.62825143340746</c:v>
                </c:pt>
                <c:pt idx="30">
                  <c:v>58.48156622500295</c:v>
                </c:pt>
                <c:pt idx="31">
                  <c:v>56.424626867477905</c:v>
                </c:pt>
                <c:pt idx="32">
                  <c:v>55.136911046504494</c:v>
                </c:pt>
                <c:pt idx="33">
                  <c:v>54.3538577046384</c:v>
                </c:pt>
                <c:pt idx="34">
                  <c:v>49.14160594284743</c:v>
                </c:pt>
                <c:pt idx="35">
                  <c:v>45.54514348969233</c:v>
                </c:pt>
                <c:pt idx="36">
                  <c:v>44.1089306392771</c:v>
                </c:pt>
                <c:pt idx="37">
                  <c:v>39.98811269436244</c:v>
                </c:pt>
                <c:pt idx="38">
                  <c:v>39.43938925774908</c:v>
                </c:pt>
                <c:pt idx="39">
                  <c:v>39.19782759629838</c:v>
                </c:pt>
                <c:pt idx="40">
                  <c:v>37.21915434721416</c:v>
                </c:pt>
                <c:pt idx="41">
                  <c:v>37.16348241287965</c:v>
                </c:pt>
                <c:pt idx="42">
                  <c:v>34.957717264060705</c:v>
                </c:pt>
                <c:pt idx="43">
                  <c:v>33.046411096192664</c:v>
                </c:pt>
                <c:pt idx="44">
                  <c:v>32.99367487486649</c:v>
                </c:pt>
                <c:pt idx="45">
                  <c:v>25.098927669918023</c:v>
                </c:pt>
                <c:pt idx="46">
                  <c:v>24.416749198631248</c:v>
                </c:pt>
                <c:pt idx="47">
                  <c:v>23.163519642101374</c:v>
                </c:pt>
                <c:pt idx="48">
                  <c:v>19.925392928801916</c:v>
                </c:pt>
                <c:pt idx="49">
                  <c:v>19.687564575822954</c:v>
                </c:pt>
                <c:pt idx="50">
                  <c:v>18.58507668753039</c:v>
                </c:pt>
                <c:pt idx="51">
                  <c:v>16.592290579899075</c:v>
                </c:pt>
                <c:pt idx="52">
                  <c:v>16.405918626360965</c:v>
                </c:pt>
                <c:pt idx="53">
                  <c:v>15.356470168747316</c:v>
                </c:pt>
                <c:pt idx="54">
                  <c:v>14.996598216606897</c:v>
                </c:pt>
                <c:pt idx="55">
                  <c:v>13.553078455435752</c:v>
                </c:pt>
                <c:pt idx="56">
                  <c:v>13.537215468675278</c:v>
                </c:pt>
                <c:pt idx="57">
                  <c:v>13.220959096282256</c:v>
                </c:pt>
                <c:pt idx="58">
                  <c:v>11.024725837495462</c:v>
                </c:pt>
                <c:pt idx="59">
                  <c:v>9.238608894470067</c:v>
                </c:pt>
                <c:pt idx="60">
                  <c:v>6.890419219480651</c:v>
                </c:pt>
                <c:pt idx="61">
                  <c:v>4.543934397428728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美容皮肤科</c:v>
                </c:pt>
                <c:pt idx="2">
                  <c:v>显微骨科</c:v>
                </c:pt>
                <c:pt idx="3">
                  <c:v>关节骨科</c:v>
                </c:pt>
                <c:pt idx="4">
                  <c:v>眼科</c:v>
                </c:pt>
                <c:pt idx="5">
                  <c:v>心病二科</c:v>
                </c:pt>
                <c:pt idx="6">
                  <c:v>小儿骨科</c:v>
                </c:pt>
                <c:pt idx="7">
                  <c:v>脊柱骨科</c:v>
                </c:pt>
                <c:pt idx="8">
                  <c:v>心病一科</c:v>
                </c:pt>
                <c:pt idx="9">
                  <c:v>综合内科</c:v>
                </c:pt>
                <c:pt idx="10">
                  <c:v>肛肠科</c:v>
                </c:pt>
                <c:pt idx="11">
                  <c:v>中医经典科</c:v>
                </c:pt>
                <c:pt idx="12">
                  <c:v>脾胃科消化科合并</c:v>
                </c:pt>
                <c:pt idx="13">
                  <c:v>脑病二科</c:v>
                </c:pt>
                <c:pt idx="14">
                  <c:v>妇科</c:v>
                </c:pt>
                <c:pt idx="15">
                  <c:v>肾脏内科</c:v>
                </c:pt>
                <c:pt idx="16">
                  <c:v>心病三科</c:v>
                </c:pt>
                <c:pt idx="17">
                  <c:v>乳腺甲状腺外科</c:v>
                </c:pt>
                <c:pt idx="18">
                  <c:v>呼吸内科</c:v>
                </c:pt>
                <c:pt idx="19">
                  <c:v>老年医学科</c:v>
                </c:pt>
                <c:pt idx="20">
                  <c:v>推拿科</c:v>
                </c:pt>
                <c:pt idx="21">
                  <c:v>神经内科</c:v>
                </c:pt>
                <c:pt idx="22">
                  <c:v>神经外科</c:v>
                </c:pt>
                <c:pt idx="23">
                  <c:v>骨科</c:v>
                </c:pt>
                <c:pt idx="24">
                  <c:v>血液科</c:v>
                </c:pt>
                <c:pt idx="25">
                  <c:v>胸外科</c:v>
                </c:pt>
                <c:pt idx="26">
                  <c:v>男科</c:v>
                </c:pt>
                <c:pt idx="27">
                  <c:v>消化内科</c:v>
                </c:pt>
                <c:pt idx="28">
                  <c:v>耳鼻喉科</c:v>
                </c:pt>
                <c:pt idx="29">
                  <c:v>小儿推拿科</c:v>
                </c:pt>
                <c:pt idx="30">
                  <c:v>肾病科</c:v>
                </c:pt>
                <c:pt idx="31">
                  <c:v>东区重症医学科</c:v>
                </c:pt>
                <c:pt idx="32">
                  <c:v>妇科妇二科合并</c:v>
                </c:pt>
                <c:pt idx="33">
                  <c:v>肿瘤内科</c:v>
                </c:pt>
                <c:pt idx="34">
                  <c:v>皮肤科</c:v>
                </c:pt>
                <c:pt idx="35">
                  <c:v>脑病一科</c:v>
                </c:pt>
                <c:pt idx="36">
                  <c:v>泌尿外科</c:v>
                </c:pt>
                <c:pt idx="37">
                  <c:v>心血管内科</c:v>
                </c:pt>
                <c:pt idx="38">
                  <c:v>重症医学科</c:v>
                </c:pt>
                <c:pt idx="39">
                  <c:v>心病四科</c:v>
                </c:pt>
                <c:pt idx="40">
                  <c:v>针灸科</c:v>
                </c:pt>
                <c:pt idx="41">
                  <c:v>康复科</c:v>
                </c:pt>
                <c:pt idx="42">
                  <c:v>创伤骨科</c:v>
                </c:pt>
                <c:pt idx="43">
                  <c:v>内分泌科</c:v>
                </c:pt>
                <c:pt idx="44">
                  <c:v>中医外治中心</c:v>
                </c:pt>
                <c:pt idx="45">
                  <c:v>身心医学科</c:v>
                </c:pt>
                <c:pt idx="46">
                  <c:v>微创骨科</c:v>
                </c:pt>
                <c:pt idx="47">
                  <c:v>风湿病科</c:v>
                </c:pt>
                <c:pt idx="48">
                  <c:v>西区重症医学科</c:v>
                </c:pt>
                <c:pt idx="49">
                  <c:v>妇二科</c:v>
                </c:pt>
                <c:pt idx="50">
                  <c:v>运动损伤骨科</c:v>
                </c:pt>
                <c:pt idx="51">
                  <c:v>肝病科</c:v>
                </c:pt>
                <c:pt idx="52">
                  <c:v>脑病三科</c:v>
                </c:pt>
                <c:pt idx="53">
                  <c:v>儿科</c:v>
                </c:pt>
                <c:pt idx="54">
                  <c:v>口腔科</c:v>
                </c:pt>
                <c:pt idx="55">
                  <c:v>普通外科</c:v>
                </c:pt>
                <c:pt idx="56">
                  <c:v>东区肾病科</c:v>
                </c:pt>
                <c:pt idx="57">
                  <c:v>治未病中心</c:v>
                </c:pt>
                <c:pt idx="58">
                  <c:v>肝胆外科</c:v>
                </c:pt>
                <c:pt idx="59">
                  <c:v>周围血管科</c:v>
                </c:pt>
                <c:pt idx="60">
                  <c:v>产科</c:v>
                </c:pt>
                <c:pt idx="61">
                  <c:v>脾胃病科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98.17939881808871</c:v>
                </c:pt>
                <c:pt idx="2">
                  <c:v>95.93926603186722</c:v>
                </c:pt>
                <c:pt idx="3">
                  <c:v>94.9080003420527</c:v>
                </c:pt>
                <c:pt idx="4">
                  <c:v>94.76275745466066</c:v>
                </c:pt>
                <c:pt idx="5">
                  <c:v>91.57422505777438</c:v>
                </c:pt>
                <c:pt idx="6">
                  <c:v>91.20660099069205</c:v>
                </c:pt>
                <c:pt idx="7">
                  <c:v>90.99365795921675</c:v>
                </c:pt>
                <c:pt idx="8">
                  <c:v>89.24950876424154</c:v>
                </c:pt>
                <c:pt idx="9">
                  <c:v>88.32336073094122</c:v>
                </c:pt>
                <c:pt idx="10">
                  <c:v>88.23501584254997</c:v>
                </c:pt>
                <c:pt idx="11">
                  <c:v>86.59234069705539</c:v>
                </c:pt>
                <c:pt idx="12">
                  <c:v>85.60945164950748</c:v>
                </c:pt>
                <c:pt idx="13">
                  <c:v>83.7772589574823</c:v>
                </c:pt>
                <c:pt idx="14">
                  <c:v>83.52781660162528</c:v>
                </c:pt>
                <c:pt idx="15">
                  <c:v>82.36922480728596</c:v>
                </c:pt>
                <c:pt idx="16">
                  <c:v>80.47112190751204</c:v>
                </c:pt>
                <c:pt idx="17">
                  <c:v>79.49575734496482</c:v>
                </c:pt>
                <c:pt idx="18">
                  <c:v>79.32118691063282</c:v>
                </c:pt>
                <c:pt idx="19">
                  <c:v>77.32582499851748</c:v>
                </c:pt>
                <c:pt idx="20">
                  <c:v>76.29163831002434</c:v>
                </c:pt>
                <c:pt idx="21">
                  <c:v>76.14469104434623</c:v>
                </c:pt>
                <c:pt idx="22">
                  <c:v>76.07667250782335</c:v>
                </c:pt>
                <c:pt idx="23">
                  <c:v>76.03389610244018</c:v>
                </c:pt>
                <c:pt idx="24">
                  <c:v>75.51057724683707</c:v>
                </c:pt>
                <c:pt idx="25">
                  <c:v>72.04675749519414</c:v>
                </c:pt>
                <c:pt idx="26">
                  <c:v>68.82721120603485</c:v>
                </c:pt>
                <c:pt idx="27">
                  <c:v>68.09908363794834</c:v>
                </c:pt>
                <c:pt idx="28">
                  <c:v>67.46977424167173</c:v>
                </c:pt>
                <c:pt idx="29">
                  <c:v>67.35810791151341</c:v>
                </c:pt>
                <c:pt idx="30">
                  <c:v>65.50844408530291</c:v>
                </c:pt>
                <c:pt idx="31">
                  <c:v>65.05744392465276</c:v>
                </c:pt>
                <c:pt idx="32">
                  <c:v>62.600617821453895</c:v>
                </c:pt>
                <c:pt idx="33">
                  <c:v>60.78043059351371</c:v>
                </c:pt>
                <c:pt idx="34">
                  <c:v>60.2552485311049</c:v>
                </c:pt>
                <c:pt idx="35">
                  <c:v>57.08137912775719</c:v>
                </c:pt>
                <c:pt idx="36">
                  <c:v>56.55241043306121</c:v>
                </c:pt>
                <c:pt idx="37">
                  <c:v>54.24251611028601</c:v>
                </c:pt>
                <c:pt idx="38">
                  <c:v>46.01292651516473</c:v>
                </c:pt>
                <c:pt idx="39">
                  <c:v>45.62937938395476</c:v>
                </c:pt>
                <c:pt idx="40">
                  <c:v>43.08645663051938</c:v>
                </c:pt>
                <c:pt idx="41">
                  <c:v>42.90561953211577</c:v>
                </c:pt>
                <c:pt idx="42">
                  <c:v>40.974732638589934</c:v>
                </c:pt>
                <c:pt idx="43">
                  <c:v>38.145346110403466</c:v>
                </c:pt>
                <c:pt idx="44">
                  <c:v>35.71634218176514</c:v>
                </c:pt>
                <c:pt idx="45">
                  <c:v>34.823731544785446</c:v>
                </c:pt>
                <c:pt idx="46">
                  <c:v>34.16062713052955</c:v>
                </c:pt>
                <c:pt idx="47">
                  <c:v>30.97658353534736</c:v>
                </c:pt>
                <c:pt idx="48">
                  <c:v>30.192148414140053</c:v>
                </c:pt>
                <c:pt idx="49">
                  <c:v>29.7134627112296</c:v>
                </c:pt>
                <c:pt idx="50">
                  <c:v>28.57032447002584</c:v>
                </c:pt>
                <c:pt idx="51">
                  <c:v>27.649933704683388</c:v>
                </c:pt>
                <c:pt idx="52">
                  <c:v>25.240857534665203</c:v>
                </c:pt>
                <c:pt idx="53">
                  <c:v>21.66051582114415</c:v>
                </c:pt>
                <c:pt idx="54">
                  <c:v>19.03987706816099</c:v>
                </c:pt>
                <c:pt idx="55">
                  <c:v>18.764584202272893</c:v>
                </c:pt>
                <c:pt idx="56">
                  <c:v>13.861904011303091</c:v>
                </c:pt>
                <c:pt idx="57">
                  <c:v>12.904325599260279</c:v>
                </c:pt>
                <c:pt idx="58">
                  <c:v>12.568743014417144</c:v>
                </c:pt>
                <c:pt idx="59">
                  <c:v>6.091653332684826</c:v>
                </c:pt>
                <c:pt idx="60">
                  <c:v>2.439989123446366</c:v>
                </c:pt>
                <c:pt idx="61">
                  <c:v>2.094801248435793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肛肠科</c:v>
                </c:pt>
                <c:pt idx="1">
                  <c:v>中医外治中心</c:v>
                </c:pt>
                <c:pt idx="2">
                  <c:v>治未病中心</c:v>
                </c:pt>
                <c:pt idx="3">
                  <c:v>脾胃科消化科合并</c:v>
                </c:pt>
                <c:pt idx="4">
                  <c:v>儿科</c:v>
                </c:pt>
                <c:pt idx="5">
                  <c:v>显微骨科</c:v>
                </c:pt>
                <c:pt idx="6">
                  <c:v>小儿骨科</c:v>
                </c:pt>
                <c:pt idx="7">
                  <c:v>心血管内科</c:v>
                </c:pt>
                <c:pt idx="8">
                  <c:v>脑病三科</c:v>
                </c:pt>
                <c:pt idx="9">
                  <c:v>肿瘤内科</c:v>
                </c:pt>
                <c:pt idx="10">
                  <c:v>眼科</c:v>
                </c:pt>
                <c:pt idx="11">
                  <c:v>消化内科</c:v>
                </c:pt>
                <c:pt idx="12">
                  <c:v>心病三科</c:v>
                </c:pt>
                <c:pt idx="13">
                  <c:v>身心医学科</c:v>
                </c:pt>
                <c:pt idx="14">
                  <c:v>妇二科</c:v>
                </c:pt>
                <c:pt idx="15">
                  <c:v>针灸科</c:v>
                </c:pt>
                <c:pt idx="16">
                  <c:v>周围血管科</c:v>
                </c:pt>
                <c:pt idx="17">
                  <c:v>微创骨科</c:v>
                </c:pt>
                <c:pt idx="18">
                  <c:v>骨科</c:v>
                </c:pt>
                <c:pt idx="19">
                  <c:v>皮肤科</c:v>
                </c:pt>
                <c:pt idx="20">
                  <c:v>康复科</c:v>
                </c:pt>
                <c:pt idx="21">
                  <c:v>东区重症医学科</c:v>
                </c:pt>
                <c:pt idx="22">
                  <c:v>老年医学科</c:v>
                </c:pt>
                <c:pt idx="23">
                  <c:v>耳鼻喉科</c:v>
                </c:pt>
                <c:pt idx="24">
                  <c:v>内分泌科</c:v>
                </c:pt>
                <c:pt idx="25">
                  <c:v>乳腺甲状腺外科</c:v>
                </c:pt>
                <c:pt idx="26">
                  <c:v>妇科</c:v>
                </c:pt>
                <c:pt idx="27">
                  <c:v>脑病二科</c:v>
                </c:pt>
                <c:pt idx="28">
                  <c:v>医院</c:v>
                </c:pt>
                <c:pt idx="29">
                  <c:v>推拿科</c:v>
                </c:pt>
                <c:pt idx="30">
                  <c:v>心病四科</c:v>
                </c:pt>
                <c:pt idx="31">
                  <c:v>普通外科</c:v>
                </c:pt>
                <c:pt idx="32">
                  <c:v>关节骨科</c:v>
                </c:pt>
                <c:pt idx="33">
                  <c:v>肾脏内科</c:v>
                </c:pt>
                <c:pt idx="34">
                  <c:v>运动损伤骨科</c:v>
                </c:pt>
                <c:pt idx="35">
                  <c:v>脑病一科</c:v>
                </c:pt>
                <c:pt idx="36">
                  <c:v>妇科妇二科合并</c:v>
                </c:pt>
                <c:pt idx="37">
                  <c:v>综合内科</c:v>
                </c:pt>
                <c:pt idx="38">
                  <c:v>产科</c:v>
                </c:pt>
                <c:pt idx="39">
                  <c:v>西区重症医学科</c:v>
                </c:pt>
                <c:pt idx="40">
                  <c:v>呼吸内科</c:v>
                </c:pt>
                <c:pt idx="41">
                  <c:v>男科</c:v>
                </c:pt>
                <c:pt idx="42">
                  <c:v>小儿推拿科</c:v>
                </c:pt>
                <c:pt idx="43">
                  <c:v>东区肾病科</c:v>
                </c:pt>
                <c:pt idx="44">
                  <c:v>神经内科</c:v>
                </c:pt>
                <c:pt idx="45">
                  <c:v>口腔科</c:v>
                </c:pt>
                <c:pt idx="46">
                  <c:v>脾胃病科</c:v>
                </c:pt>
                <c:pt idx="47">
                  <c:v>心病一科</c:v>
                </c:pt>
                <c:pt idx="48">
                  <c:v>肝胆外科</c:v>
                </c:pt>
                <c:pt idx="49">
                  <c:v>创伤骨科</c:v>
                </c:pt>
                <c:pt idx="50">
                  <c:v>肝病科</c:v>
                </c:pt>
                <c:pt idx="51">
                  <c:v>泌尿外科</c:v>
                </c:pt>
                <c:pt idx="52">
                  <c:v>重症医学科</c:v>
                </c:pt>
                <c:pt idx="53">
                  <c:v>脊柱骨科</c:v>
                </c:pt>
                <c:pt idx="54">
                  <c:v>胸外科</c:v>
                </c:pt>
                <c:pt idx="55">
                  <c:v>肾病科</c:v>
                </c:pt>
                <c:pt idx="56">
                  <c:v>风湿病科</c:v>
                </c:pt>
                <c:pt idx="57">
                  <c:v>中医经典科</c:v>
                </c:pt>
                <c:pt idx="58">
                  <c:v>心病二科</c:v>
                </c:pt>
                <c:pt idx="59">
                  <c:v>美容皮肤科</c:v>
                </c:pt>
                <c:pt idx="60">
                  <c:v>神经外科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99.62788450489319</c:v>
                </c:pt>
                <c:pt idx="2">
                  <c:v>97.36570454489532</c:v>
                </c:pt>
                <c:pt idx="3">
                  <c:v>94.69101637231417</c:v>
                </c:pt>
                <c:pt idx="4">
                  <c:v>92.93281102300877</c:v>
                </c:pt>
                <c:pt idx="5">
                  <c:v>84.96765469691775</c:v>
                </c:pt>
                <c:pt idx="6">
                  <c:v>84.70561685460753</c:v>
                </c:pt>
                <c:pt idx="7">
                  <c:v>83.67089871403424</c:v>
                </c:pt>
                <c:pt idx="8">
                  <c:v>82.86830333373902</c:v>
                </c:pt>
                <c:pt idx="9">
                  <c:v>80.21024594032131</c:v>
                </c:pt>
                <c:pt idx="10">
                  <c:v>78.2190558425216</c:v>
                </c:pt>
                <c:pt idx="11">
                  <c:v>76.72501385762732</c:v>
                </c:pt>
                <c:pt idx="12">
                  <c:v>76.42418560037976</c:v>
                </c:pt>
                <c:pt idx="13">
                  <c:v>70.42882524223842</c:v>
                </c:pt>
                <c:pt idx="14">
                  <c:v>70.39095988526365</c:v>
                </c:pt>
                <c:pt idx="15">
                  <c:v>70.20175975491759</c:v>
                </c:pt>
                <c:pt idx="16">
                  <c:v>67.68133355066495</c:v>
                </c:pt>
                <c:pt idx="17">
                  <c:v>63.40970887980112</c:v>
                </c:pt>
                <c:pt idx="18">
                  <c:v>59.263862866143285</c:v>
                </c:pt>
                <c:pt idx="19">
                  <c:v>58.54346853329491</c:v>
                </c:pt>
                <c:pt idx="20">
                  <c:v>55.90933040228436</c:v>
                </c:pt>
                <c:pt idx="21">
                  <c:v>55.541909685559474</c:v>
                </c:pt>
                <c:pt idx="22">
                  <c:v>55.30289474206902</c:v>
                </c:pt>
                <c:pt idx="23">
                  <c:v>51.414418732433745</c:v>
                </c:pt>
                <c:pt idx="24">
                  <c:v>50.64257728572114</c:v>
                </c:pt>
                <c:pt idx="25">
                  <c:v>50.43359453653534</c:v>
                </c:pt>
                <c:pt idx="26">
                  <c:v>49.36130366721938</c:v>
                </c:pt>
                <c:pt idx="27">
                  <c:v>48.55391483846294</c:v>
                </c:pt>
                <c:pt idx="28">
                  <c:v>48.309666782462415</c:v>
                </c:pt>
                <c:pt idx="29">
                  <c:v>47.961291401303534</c:v>
                </c:pt>
                <c:pt idx="30">
                  <c:v>47.21652294638394</c:v>
                </c:pt>
                <c:pt idx="31">
                  <c:v>45.86346261012785</c:v>
                </c:pt>
                <c:pt idx="32">
                  <c:v>44.96044755779859</c:v>
                </c:pt>
                <c:pt idx="33">
                  <c:v>44.51458231459471</c:v>
                </c:pt>
                <c:pt idx="34">
                  <c:v>44.213218305796275</c:v>
                </c:pt>
                <c:pt idx="35">
                  <c:v>43.42809074197945</c:v>
                </c:pt>
                <c:pt idx="36">
                  <c:v>43.257641710271315</c:v>
                </c:pt>
                <c:pt idx="37">
                  <c:v>43.16848305952399</c:v>
                </c:pt>
                <c:pt idx="38">
                  <c:v>40.945116629532485</c:v>
                </c:pt>
                <c:pt idx="39">
                  <c:v>39.485247547280785</c:v>
                </c:pt>
                <c:pt idx="40">
                  <c:v>34.7236410503754</c:v>
                </c:pt>
                <c:pt idx="41">
                  <c:v>34.26759010416011</c:v>
                </c:pt>
                <c:pt idx="42">
                  <c:v>32.184994271872014</c:v>
                </c:pt>
                <c:pt idx="43">
                  <c:v>29.2653413027359</c:v>
                </c:pt>
                <c:pt idx="44">
                  <c:v>26.306782930001777</c:v>
                </c:pt>
                <c:pt idx="45">
                  <c:v>25.741303431793114</c:v>
                </c:pt>
                <c:pt idx="46">
                  <c:v>25.538975345584856</c:v>
                </c:pt>
                <c:pt idx="47">
                  <c:v>22.88493249662317</c:v>
                </c:pt>
                <c:pt idx="48">
                  <c:v>21.299725717049263</c:v>
                </c:pt>
                <c:pt idx="49">
                  <c:v>21.2106368196171</c:v>
                </c:pt>
                <c:pt idx="50">
                  <c:v>20.63376676620957</c:v>
                </c:pt>
                <c:pt idx="51">
                  <c:v>19.687664037629236</c:v>
                </c:pt>
                <c:pt idx="52">
                  <c:v>18.98542099974905</c:v>
                </c:pt>
                <c:pt idx="53">
                  <c:v>18.38785743934766</c:v>
                </c:pt>
                <c:pt idx="54">
                  <c:v>16.404349411181236</c:v>
                </c:pt>
                <c:pt idx="55">
                  <c:v>13.40242570837891</c:v>
                </c:pt>
                <c:pt idx="56">
                  <c:v>12.278364293791622</c:v>
                </c:pt>
                <c:pt idx="57">
                  <c:v>7.325175434776057</c:v>
                </c:pt>
                <c:pt idx="58">
                  <c:v>1.7736627917114767</c:v>
                </c:pt>
                <c:pt idx="59">
                  <c:v>1.5106781158155325</c:v>
                </c:pt>
                <c:pt idx="60">
                  <c:v>1.2331905591076855</c:v>
                </c:pt>
                <c:pt idx="61">
                  <c:v>0.709819493642471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心病三科</c:v>
                </c:pt>
                <c:pt idx="2">
                  <c:v>骨科</c:v>
                </c:pt>
                <c:pt idx="3">
                  <c:v>普通外科</c:v>
                </c:pt>
                <c:pt idx="4">
                  <c:v>西区重症医学科</c:v>
                </c:pt>
                <c:pt idx="5">
                  <c:v>妇科妇二科合并</c:v>
                </c:pt>
                <c:pt idx="6">
                  <c:v>综合内科</c:v>
                </c:pt>
                <c:pt idx="7">
                  <c:v>微创骨科</c:v>
                </c:pt>
                <c:pt idx="8">
                  <c:v>儿科</c:v>
                </c:pt>
                <c:pt idx="9">
                  <c:v>妇科</c:v>
                </c:pt>
                <c:pt idx="10">
                  <c:v>脾胃病科</c:v>
                </c:pt>
                <c:pt idx="11">
                  <c:v>创伤骨科</c:v>
                </c:pt>
                <c:pt idx="12">
                  <c:v>泌尿外科</c:v>
                </c:pt>
                <c:pt idx="13">
                  <c:v>脾胃科消化科合并</c:v>
                </c:pt>
                <c:pt idx="14">
                  <c:v>重症医学科</c:v>
                </c:pt>
                <c:pt idx="15">
                  <c:v>东区重症医学科</c:v>
                </c:pt>
                <c:pt idx="16">
                  <c:v>脊柱骨科</c:v>
                </c:pt>
                <c:pt idx="17">
                  <c:v>肝病科</c:v>
                </c:pt>
                <c:pt idx="18">
                  <c:v>中医经典科</c:v>
                </c:pt>
                <c:pt idx="19">
                  <c:v>显微骨科</c:v>
                </c:pt>
                <c:pt idx="20">
                  <c:v>脑病二科</c:v>
                </c:pt>
                <c:pt idx="21">
                  <c:v>呼吸内科</c:v>
                </c:pt>
                <c:pt idx="22">
                  <c:v>妇二科</c:v>
                </c:pt>
                <c:pt idx="23">
                  <c:v>心病一科</c:v>
                </c:pt>
                <c:pt idx="24">
                  <c:v>心病二科</c:v>
                </c:pt>
                <c:pt idx="25">
                  <c:v>乳腺甲状腺外科</c:v>
                </c:pt>
                <c:pt idx="26">
                  <c:v>胸外科</c:v>
                </c:pt>
                <c:pt idx="27">
                  <c:v>脑病一科</c:v>
                </c:pt>
                <c:pt idx="28">
                  <c:v>肿瘤内科</c:v>
                </c:pt>
                <c:pt idx="29">
                  <c:v>东区肾病科</c:v>
                </c:pt>
                <c:pt idx="30">
                  <c:v>肾病科</c:v>
                </c:pt>
                <c:pt idx="31">
                  <c:v>脑病三科</c:v>
                </c:pt>
                <c:pt idx="32">
                  <c:v>心血管内科</c:v>
                </c:pt>
                <c:pt idx="33">
                  <c:v>周围血管科</c:v>
                </c:pt>
                <c:pt idx="34">
                  <c:v>运动损伤骨科</c:v>
                </c:pt>
                <c:pt idx="35">
                  <c:v>康复科</c:v>
                </c:pt>
                <c:pt idx="36">
                  <c:v>血液科</c:v>
                </c:pt>
                <c:pt idx="37">
                  <c:v>肛肠科</c:v>
                </c:pt>
                <c:pt idx="38">
                  <c:v>风湿病科</c:v>
                </c:pt>
                <c:pt idx="39">
                  <c:v>产科</c:v>
                </c:pt>
                <c:pt idx="40">
                  <c:v>中医外治中心</c:v>
                </c:pt>
                <c:pt idx="41">
                  <c:v>身心医学科</c:v>
                </c:pt>
                <c:pt idx="42">
                  <c:v>推拿科</c:v>
                </c:pt>
                <c:pt idx="43">
                  <c:v>心病四科</c:v>
                </c:pt>
                <c:pt idx="44">
                  <c:v>关节骨科</c:v>
                </c:pt>
                <c:pt idx="45">
                  <c:v>小儿推拿科</c:v>
                </c:pt>
                <c:pt idx="46">
                  <c:v>神经内科</c:v>
                </c:pt>
                <c:pt idx="47">
                  <c:v>眼科</c:v>
                </c:pt>
                <c:pt idx="48">
                  <c:v>男科</c:v>
                </c:pt>
                <c:pt idx="49">
                  <c:v>耳鼻喉科</c:v>
                </c:pt>
                <c:pt idx="50">
                  <c:v>治未病中心</c:v>
                </c:pt>
                <c:pt idx="51">
                  <c:v>小儿骨科</c:v>
                </c:pt>
                <c:pt idx="52">
                  <c:v>肝胆外科</c:v>
                </c:pt>
                <c:pt idx="53">
                  <c:v>口腔科</c:v>
                </c:pt>
                <c:pt idx="54">
                  <c:v>针灸科</c:v>
                </c:pt>
                <c:pt idx="55">
                  <c:v>美容皮肤科</c:v>
                </c:pt>
                <c:pt idx="56">
                  <c:v>神经外科</c:v>
                </c:pt>
                <c:pt idx="57">
                  <c:v>肾脏内科</c:v>
                </c:pt>
                <c:pt idx="58">
                  <c:v>消化内科</c:v>
                </c:pt>
                <c:pt idx="59">
                  <c:v>皮肤科</c:v>
                </c:pt>
                <c:pt idx="60">
                  <c:v>老年医学科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0.3246524028419011</c:v>
                </c:pt>
                <c:pt idx="2">
                  <c:v>0.2637707001765814</c:v>
                </c:pt>
                <c:pt idx="3">
                  <c:v>0.1828288499225594</c:v>
                </c:pt>
                <c:pt idx="4">
                  <c:v>0.09640676678736662</c:v>
                </c:pt>
                <c:pt idx="5">
                  <c:v>0.09074507866493033</c:v>
                </c:pt>
                <c:pt idx="6">
                  <c:v>0.07277250561993966</c:v>
                </c:pt>
                <c:pt idx="7">
                  <c:v>0.05872602210628361</c:v>
                </c:pt>
                <c:pt idx="8">
                  <c:v>0.05524224575782919</c:v>
                </c:pt>
                <c:pt idx="9">
                  <c:v>0.05443570340943945</c:v>
                </c:pt>
                <c:pt idx="10">
                  <c:v>0.051875969071497295</c:v>
                </c:pt>
                <c:pt idx="11">
                  <c:v>0.048833527917030356</c:v>
                </c:pt>
                <c:pt idx="12">
                  <c:v>0.045007980550863184</c:v>
                </c:pt>
                <c:pt idx="13">
                  <c:v>0.0447843023193252</c:v>
                </c:pt>
                <c:pt idx="14">
                  <c:v>0.04284902057123949</c:v>
                </c:pt>
                <c:pt idx="15">
                  <c:v>0.0366752984684231</c:v>
                </c:pt>
                <c:pt idx="16">
                  <c:v>0.03602325067692793</c:v>
                </c:pt>
                <c:pt idx="17">
                  <c:v>0.03461486834945404</c:v>
                </c:pt>
                <c:pt idx="18">
                  <c:v>0.034195726429975926</c:v>
                </c:pt>
                <c:pt idx="19">
                  <c:v>0.0336530803975506</c:v>
                </c:pt>
                <c:pt idx="20">
                  <c:v>0.03118373174159949</c:v>
                </c:pt>
                <c:pt idx="21">
                  <c:v>0.03102652182265514</c:v>
                </c:pt>
                <c:pt idx="22">
                  <c:v>0.030634845499532843</c:v>
                </c:pt>
                <c:pt idx="23">
                  <c:v>0.029719844849779103</c:v>
                </c:pt>
                <c:pt idx="24">
                  <c:v>0.027197935820636527</c:v>
                </c:pt>
                <c:pt idx="25">
                  <c:v>0.025601397204229236</c:v>
                </c:pt>
                <c:pt idx="26">
                  <c:v>0.023070187561188366</c:v>
                </c:pt>
                <c:pt idx="27">
                  <c:v>0.022425399021517793</c:v>
                </c:pt>
                <c:pt idx="28">
                  <c:v>0.022074154296742077</c:v>
                </c:pt>
                <c:pt idx="29">
                  <c:v>0.02141201068063029</c:v>
                </c:pt>
                <c:pt idx="30">
                  <c:v>0.020665899676101405</c:v>
                </c:pt>
                <c:pt idx="31">
                  <c:v>0.020479726832840727</c:v>
                </c:pt>
                <c:pt idx="32">
                  <c:v>0.01983184996538857</c:v>
                </c:pt>
                <c:pt idx="33">
                  <c:v>0.01785714899663072</c:v>
                </c:pt>
                <c:pt idx="34">
                  <c:v>0.01759365567031984</c:v>
                </c:pt>
                <c:pt idx="35">
                  <c:v>0.017035690290008357</c:v>
                </c:pt>
                <c:pt idx="36">
                  <c:v>0.016707384980976042</c:v>
                </c:pt>
                <c:pt idx="37">
                  <c:v>0.01657352882920538</c:v>
                </c:pt>
                <c:pt idx="38">
                  <c:v>0.016537806812268168</c:v>
                </c:pt>
                <c:pt idx="39">
                  <c:v>0.016518744908176352</c:v>
                </c:pt>
                <c:pt idx="40">
                  <c:v>0.016136023442871416</c:v>
                </c:pt>
                <c:pt idx="41">
                  <c:v>0.015912895482326377</c:v>
                </c:pt>
                <c:pt idx="42">
                  <c:v>0.01515258414349099</c:v>
                </c:pt>
                <c:pt idx="43">
                  <c:v>0.014624368489472005</c:v>
                </c:pt>
                <c:pt idx="44">
                  <c:v>0.014537207320370428</c:v>
                </c:pt>
                <c:pt idx="45">
                  <c:v>0.013627543666410575</c:v>
                </c:pt>
                <c:pt idx="46">
                  <c:v>0.01326052777611764</c:v>
                </c:pt>
                <c:pt idx="47">
                  <c:v>0.013186723551726965</c:v>
                </c:pt>
                <c:pt idx="48">
                  <c:v>0.01311613552006045</c:v>
                </c:pt>
                <c:pt idx="49">
                  <c:v>0.012652662299485952</c:v>
                </c:pt>
                <c:pt idx="50">
                  <c:v>0.012531083788620515</c:v>
                </c:pt>
                <c:pt idx="51">
                  <c:v>0.012169326989781029</c:v>
                </c:pt>
                <c:pt idx="52">
                  <c:v>0.011877612522150202</c:v>
                </c:pt>
                <c:pt idx="53">
                  <c:v>0.011789680891788246</c:v>
                </c:pt>
                <c:pt idx="54">
                  <c:v>0.01124951012816519</c:v>
                </c:pt>
                <c:pt idx="55">
                  <c:v>0.011125768490462483</c:v>
                </c:pt>
                <c:pt idx="56">
                  <c:v>0.010572246644144733</c:v>
                </c:pt>
                <c:pt idx="57">
                  <c:v>0.010518250344926152</c:v>
                </c:pt>
                <c:pt idx="58">
                  <c:v>0.01021893717071553</c:v>
                </c:pt>
                <c:pt idx="59">
                  <c:v>0.010139898061540482</c:v>
                </c:pt>
                <c:pt idx="60">
                  <c:v>0.010018459797608872</c:v>
                </c:pt>
                <c:pt idx="61">
                  <c:v>0.010002875441363985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肿瘤内科</c:v>
                </c:pt>
                <c:pt idx="2">
                  <c:v>妇科妇二科合并</c:v>
                </c:pt>
                <c:pt idx="3">
                  <c:v>耳鼻喉科</c:v>
                </c:pt>
                <c:pt idx="4">
                  <c:v>综合内科</c:v>
                </c:pt>
                <c:pt idx="5">
                  <c:v>风湿病科</c:v>
                </c:pt>
                <c:pt idx="6">
                  <c:v>产科</c:v>
                </c:pt>
                <c:pt idx="7">
                  <c:v>神经内科</c:v>
                </c:pt>
                <c:pt idx="8">
                  <c:v>肝病科</c:v>
                </c:pt>
                <c:pt idx="9">
                  <c:v>儿科</c:v>
                </c:pt>
                <c:pt idx="10">
                  <c:v>脑病二科</c:v>
                </c:pt>
                <c:pt idx="11">
                  <c:v>显微骨科</c:v>
                </c:pt>
                <c:pt idx="12">
                  <c:v>妇科</c:v>
                </c:pt>
                <c:pt idx="13">
                  <c:v>心血管内科</c:v>
                </c:pt>
                <c:pt idx="14">
                  <c:v>普通外科</c:v>
                </c:pt>
                <c:pt idx="15">
                  <c:v>创伤骨科</c:v>
                </c:pt>
                <c:pt idx="16">
                  <c:v>脊柱骨科</c:v>
                </c:pt>
                <c:pt idx="17">
                  <c:v>脑病三科</c:v>
                </c:pt>
                <c:pt idx="18">
                  <c:v>呼吸内科</c:v>
                </c:pt>
                <c:pt idx="19">
                  <c:v>胸外科</c:v>
                </c:pt>
                <c:pt idx="20">
                  <c:v>肾脏内科</c:v>
                </c:pt>
                <c:pt idx="21">
                  <c:v>脑病一科</c:v>
                </c:pt>
                <c:pt idx="22">
                  <c:v>妇二科</c:v>
                </c:pt>
                <c:pt idx="23">
                  <c:v>乳腺甲状腺外科</c:v>
                </c:pt>
                <c:pt idx="24">
                  <c:v>美容皮肤科</c:v>
                </c:pt>
                <c:pt idx="25">
                  <c:v>针灸科</c:v>
                </c:pt>
                <c:pt idx="26">
                  <c:v>皮肤科</c:v>
                </c:pt>
                <c:pt idx="27">
                  <c:v>骨科</c:v>
                </c:pt>
                <c:pt idx="28">
                  <c:v>小儿推拿科</c:v>
                </c:pt>
                <c:pt idx="29">
                  <c:v>肝胆外科</c:v>
                </c:pt>
                <c:pt idx="30">
                  <c:v>东区重症医学科</c:v>
                </c:pt>
                <c:pt idx="31">
                  <c:v>男科</c:v>
                </c:pt>
                <c:pt idx="32">
                  <c:v>眼科</c:v>
                </c:pt>
                <c:pt idx="33">
                  <c:v>肛肠科</c:v>
                </c:pt>
                <c:pt idx="34">
                  <c:v>血液科</c:v>
                </c:pt>
                <c:pt idx="35">
                  <c:v>脾胃科消化科合并</c:v>
                </c:pt>
                <c:pt idx="36">
                  <c:v>周围血管科</c:v>
                </c:pt>
                <c:pt idx="37">
                  <c:v>身心医学科</c:v>
                </c:pt>
                <c:pt idx="38">
                  <c:v>泌尿外科</c:v>
                </c:pt>
                <c:pt idx="39">
                  <c:v>中医外治中心</c:v>
                </c:pt>
                <c:pt idx="40">
                  <c:v>消化内科</c:v>
                </c:pt>
                <c:pt idx="41">
                  <c:v>医院</c:v>
                </c:pt>
                <c:pt idx="42">
                  <c:v>小儿骨科</c:v>
                </c:pt>
                <c:pt idx="43">
                  <c:v>口腔科</c:v>
                </c:pt>
                <c:pt idx="44">
                  <c:v>老年医学科</c:v>
                </c:pt>
                <c:pt idx="45">
                  <c:v>重症医学科</c:v>
                </c:pt>
                <c:pt idx="46">
                  <c:v>心病四科</c:v>
                </c:pt>
                <c:pt idx="47">
                  <c:v>心病一科</c:v>
                </c:pt>
                <c:pt idx="48">
                  <c:v>神经外科</c:v>
                </c:pt>
                <c:pt idx="49">
                  <c:v>康复科</c:v>
                </c:pt>
                <c:pt idx="50">
                  <c:v>西区重症医学科</c:v>
                </c:pt>
                <c:pt idx="51">
                  <c:v>微创骨科</c:v>
                </c:pt>
                <c:pt idx="52">
                  <c:v>脾胃病科</c:v>
                </c:pt>
                <c:pt idx="53">
                  <c:v>治未病中心</c:v>
                </c:pt>
                <c:pt idx="54">
                  <c:v>东区肾病科</c:v>
                </c:pt>
                <c:pt idx="55">
                  <c:v>肾病科</c:v>
                </c:pt>
                <c:pt idx="56">
                  <c:v>心病二科</c:v>
                </c:pt>
                <c:pt idx="57">
                  <c:v>推拿科</c:v>
                </c:pt>
                <c:pt idx="58">
                  <c:v>中医经典科</c:v>
                </c:pt>
                <c:pt idx="59">
                  <c:v>关节骨科</c:v>
                </c:pt>
                <c:pt idx="60">
                  <c:v>运动损伤骨科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98.78462459442544</c:v>
                </c:pt>
                <c:pt idx="2">
                  <c:v>98.24449739709492</c:v>
                </c:pt>
                <c:pt idx="3">
                  <c:v>96.87468377373322</c:v>
                </c:pt>
                <c:pt idx="4">
                  <c:v>94.68245703623127</c:v>
                </c:pt>
                <c:pt idx="5">
                  <c:v>94.09237227673978</c:v>
                </c:pt>
                <c:pt idx="6">
                  <c:v>93.5301047761581</c:v>
                </c:pt>
                <c:pt idx="7">
                  <c:v>91.4224344864325</c:v>
                </c:pt>
                <c:pt idx="8">
                  <c:v>90.31510770810111</c:v>
                </c:pt>
                <c:pt idx="9">
                  <c:v>88.53748253960127</c:v>
                </c:pt>
                <c:pt idx="10">
                  <c:v>87.37193283237504</c:v>
                </c:pt>
                <c:pt idx="11">
                  <c:v>85.06106765334557</c:v>
                </c:pt>
                <c:pt idx="12">
                  <c:v>83.7780234343592</c:v>
                </c:pt>
                <c:pt idx="13">
                  <c:v>82.70257796880867</c:v>
                </c:pt>
                <c:pt idx="14">
                  <c:v>81.33686471875691</c:v>
                </c:pt>
                <c:pt idx="15">
                  <c:v>80.036066501543</c:v>
                </c:pt>
                <c:pt idx="16">
                  <c:v>76.84975139792523</c:v>
                </c:pt>
                <c:pt idx="17">
                  <c:v>73.61437493087466</c:v>
                </c:pt>
                <c:pt idx="18">
                  <c:v>71.26015796479656</c:v>
                </c:pt>
                <c:pt idx="19">
                  <c:v>70.9021488284098</c:v>
                </c:pt>
                <c:pt idx="20">
                  <c:v>70.12732772972541</c:v>
                </c:pt>
                <c:pt idx="21">
                  <c:v>69.18856072712643</c:v>
                </c:pt>
                <c:pt idx="22">
                  <c:v>62.49092699306056</c:v>
                </c:pt>
                <c:pt idx="23">
                  <c:v>61.96486715640915</c:v>
                </c:pt>
                <c:pt idx="24">
                  <c:v>61.89625223258866</c:v>
                </c:pt>
                <c:pt idx="25">
                  <c:v>58.87025748674469</c:v>
                </c:pt>
                <c:pt idx="26">
                  <c:v>58.56027714300277</c:v>
                </c:pt>
                <c:pt idx="27">
                  <c:v>58.05673095196327</c:v>
                </c:pt>
                <c:pt idx="28">
                  <c:v>57.873605679062386</c:v>
                </c:pt>
                <c:pt idx="29">
                  <c:v>56.702974521723824</c:v>
                </c:pt>
                <c:pt idx="30">
                  <c:v>56.527399370158015</c:v>
                </c:pt>
                <c:pt idx="31">
                  <c:v>55.110209689699374</c:v>
                </c:pt>
                <c:pt idx="32">
                  <c:v>53.3847101831238</c:v>
                </c:pt>
                <c:pt idx="33">
                  <c:v>52.232088358113494</c:v>
                </c:pt>
                <c:pt idx="34">
                  <c:v>47.41091985130991</c:v>
                </c:pt>
                <c:pt idx="35">
                  <c:v>45.831665352846784</c:v>
                </c:pt>
                <c:pt idx="36">
                  <c:v>44.19643436091421</c:v>
                </c:pt>
                <c:pt idx="37">
                  <c:v>41.15415914341269</c:v>
                </c:pt>
                <c:pt idx="38">
                  <c:v>36.65377738654268</c:v>
                </c:pt>
                <c:pt idx="39">
                  <c:v>36.30294043356626</c:v>
                </c:pt>
                <c:pt idx="40">
                  <c:v>36.114138043605</c:v>
                </c:pt>
                <c:pt idx="41">
                  <c:v>35.770122317429305</c:v>
                </c:pt>
                <c:pt idx="42">
                  <c:v>32.68982859746171</c:v>
                </c:pt>
                <c:pt idx="43">
                  <c:v>32.053726578708925</c:v>
                </c:pt>
                <c:pt idx="44">
                  <c:v>32.045464355926136</c:v>
                </c:pt>
                <c:pt idx="45">
                  <c:v>31.49960976059861</c:v>
                </c:pt>
                <c:pt idx="46">
                  <c:v>29.48096139351913</c:v>
                </c:pt>
                <c:pt idx="47">
                  <c:v>28.413661174131455</c:v>
                </c:pt>
                <c:pt idx="48">
                  <c:v>27.59115540192843</c:v>
                </c:pt>
                <c:pt idx="49">
                  <c:v>26.716557282038167</c:v>
                </c:pt>
                <c:pt idx="50">
                  <c:v>26.04616753885543</c:v>
                </c:pt>
                <c:pt idx="51">
                  <c:v>25.57601632379236</c:v>
                </c:pt>
                <c:pt idx="52">
                  <c:v>14.376331243706918</c:v>
                </c:pt>
                <c:pt idx="53">
                  <c:v>12.619254251658948</c:v>
                </c:pt>
                <c:pt idx="54">
                  <c:v>12.466272998545069</c:v>
                </c:pt>
                <c:pt idx="55">
                  <c:v>11.65737707792047</c:v>
                </c:pt>
                <c:pt idx="56">
                  <c:v>11.370932705716426</c:v>
                </c:pt>
                <c:pt idx="57">
                  <c:v>10.680055245823768</c:v>
                </c:pt>
                <c:pt idx="58">
                  <c:v>9.895617648966663</c:v>
                </c:pt>
                <c:pt idx="59">
                  <c:v>8.5190487275792</c:v>
                </c:pt>
                <c:pt idx="60">
                  <c:v>2.5408072813038265</c:v>
                </c:pt>
                <c:pt idx="61">
                  <c:v>0.535205841105789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  <c:pt idx="20">
                  <c:v>周围血管科</c:v>
                </c:pt>
                <c:pt idx="21">
                  <c:v>中医经典科</c:v>
                </c:pt>
                <c:pt idx="22">
                  <c:v>皮肤科</c:v>
                </c:pt>
                <c:pt idx="23">
                  <c:v>耳鼻喉科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妇二科</c:v>
                </c:pt>
                <c:pt idx="27">
                  <c:v>肛肠科</c:v>
                </c:pt>
                <c:pt idx="28">
                  <c:v>脾胃科消化科合并</c:v>
                </c:pt>
                <c:pt idx="29">
                  <c:v>脾胃病科</c:v>
                </c:pt>
                <c:pt idx="30">
                  <c:v>眼科</c:v>
                </c:pt>
                <c:pt idx="31">
                  <c:v>胸外科</c:v>
                </c:pt>
                <c:pt idx="32">
                  <c:v>普通外科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老年医学科</c:v>
                </c:pt>
                <c:pt idx="36">
                  <c:v>肾脏内科</c:v>
                </c:pt>
                <c:pt idx="37">
                  <c:v>泌尿外科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综合内科</c:v>
                </c:pt>
                <c:pt idx="43">
                  <c:v>肝胆外科</c:v>
                </c:pt>
                <c:pt idx="44">
                  <c:v>西区重症医学科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脑病三科</c:v>
                </c:pt>
                <c:pt idx="51">
                  <c:v>乳腺甲状腺外科</c:v>
                </c:pt>
                <c:pt idx="52">
                  <c:v>重症医学科</c:v>
                </c:pt>
                <c:pt idx="53">
                  <c:v>东区重症医学科</c:v>
                </c:pt>
                <c:pt idx="54">
                  <c:v>内分泌科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风湿病科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  <c:pt idx="20">
                  <c:v>7.02012763868434</c:v>
                </c:pt>
                <c:pt idx="21">
                  <c:v>6.783681214421253</c:v>
                </c:pt>
                <c:pt idx="22">
                  <c:v>6.638811513463324</c:v>
                </c:pt>
                <c:pt idx="23">
                  <c:v>6.378233719892952</c:v>
                </c:pt>
                <c:pt idx="24">
                  <c:v>6.111111111111111</c:v>
                </c:pt>
                <c:pt idx="25">
                  <c:v>6.111111111111111</c:v>
                </c:pt>
                <c:pt idx="26">
                  <c:v>5.968280467445743</c:v>
                </c:pt>
                <c:pt idx="27">
                  <c:v>5.836734693877551</c:v>
                </c:pt>
                <c:pt idx="28">
                  <c:v>5.566368236667963</c:v>
                </c:pt>
                <c:pt idx="29">
                  <c:v>5.566368236667963</c:v>
                </c:pt>
                <c:pt idx="30">
                  <c:v>4.951523545706371</c:v>
                </c:pt>
                <c:pt idx="31">
                  <c:v>4.951523545706371</c:v>
                </c:pt>
                <c:pt idx="32">
                  <c:v>4.8772169167803545</c:v>
                </c:pt>
                <c:pt idx="33">
                  <c:v>4.377104377104377</c:v>
                </c:pt>
                <c:pt idx="34">
                  <c:v>4.325468844525106</c:v>
                </c:pt>
                <c:pt idx="35">
                  <c:v>4.2095967029732115</c:v>
                </c:pt>
                <c:pt idx="36">
                  <c:v>4.208357857563272</c:v>
                </c:pt>
                <c:pt idx="37">
                  <c:v>4.118663594470045</c:v>
                </c:pt>
                <c:pt idx="38">
                  <c:v>4.100946372239747</c:v>
                </c:pt>
                <c:pt idx="39">
                  <c:v>4.078722190530518</c:v>
                </c:pt>
                <c:pt idx="40">
                  <c:v>4.034988713318285</c:v>
                </c:pt>
                <c:pt idx="41">
                  <c:v>3.9932979614632784</c:v>
                </c:pt>
                <c:pt idx="42">
                  <c:v>3.9678135405105435</c:v>
                </c:pt>
                <c:pt idx="43">
                  <c:v>3.9039039039039034</c:v>
                </c:pt>
                <c:pt idx="44">
                  <c:v>3.822507350975675</c:v>
                </c:pt>
                <c:pt idx="45">
                  <c:v>3.819444444444444</c:v>
                </c:pt>
                <c:pt idx="46">
                  <c:v>3.7840698597512565</c:v>
                </c:pt>
                <c:pt idx="47">
                  <c:v>3.7542662116040955</c:v>
                </c:pt>
                <c:pt idx="48">
                  <c:v>3.7385620915032676</c:v>
                </c:pt>
                <c:pt idx="49">
                  <c:v>3.6941358822009813</c:v>
                </c:pt>
                <c:pt idx="50">
                  <c:v>3.6893704850361195</c:v>
                </c:pt>
                <c:pt idx="51">
                  <c:v>3.6211699164345403</c:v>
                </c:pt>
                <c:pt idx="52">
                  <c:v>3.6184210526315788</c:v>
                </c:pt>
                <c:pt idx="53">
                  <c:v>3.5273803650715343</c:v>
                </c:pt>
                <c:pt idx="54">
                  <c:v>3.3982889733840302</c:v>
                </c:pt>
                <c:pt idx="55">
                  <c:v>3.352872215709261</c:v>
                </c:pt>
                <c:pt idx="56">
                  <c:v>3.160220994475138</c:v>
                </c:pt>
                <c:pt idx="57">
                  <c:v>3.1046461137646544</c:v>
                </c:pt>
                <c:pt idx="58">
                  <c:v>2.969269102990033</c:v>
                </c:pt>
                <c:pt idx="59">
                  <c:v>2.8160693186293813</c:v>
                </c:pt>
                <c:pt idx="60">
                  <c:v>2.7793974732750244</c:v>
                </c:pt>
                <c:pt idx="61">
                  <c:v>0.04760319573901465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乳腺甲状腺外科</c:v>
                </c:pt>
                <c:pt idx="2">
                  <c:v>神经内科</c:v>
                </c:pt>
                <c:pt idx="3">
                  <c:v>泌尿外科</c:v>
                </c:pt>
                <c:pt idx="4">
                  <c:v>针灸科</c:v>
                </c:pt>
                <c:pt idx="5">
                  <c:v>中医经典科</c:v>
                </c:pt>
                <c:pt idx="6">
                  <c:v>美容皮肤科</c:v>
                </c:pt>
                <c:pt idx="7">
                  <c:v>皮肤科</c:v>
                </c:pt>
                <c:pt idx="8">
                  <c:v>脾胃病科</c:v>
                </c:pt>
                <c:pt idx="9">
                  <c:v>小儿骨科</c:v>
                </c:pt>
                <c:pt idx="10">
                  <c:v>妇二科</c:v>
                </c:pt>
                <c:pt idx="11">
                  <c:v>东区肾病科</c:v>
                </c:pt>
                <c:pt idx="12">
                  <c:v>重症医学科</c:v>
                </c:pt>
                <c:pt idx="13">
                  <c:v>脑病三科</c:v>
                </c:pt>
                <c:pt idx="14">
                  <c:v>显微骨科</c:v>
                </c:pt>
                <c:pt idx="15">
                  <c:v>肝胆外科</c:v>
                </c:pt>
                <c:pt idx="16">
                  <c:v>老年医学科</c:v>
                </c:pt>
                <c:pt idx="17">
                  <c:v>肝病科</c:v>
                </c:pt>
                <c:pt idx="18">
                  <c:v>儿科</c:v>
                </c:pt>
                <c:pt idx="19">
                  <c:v>西区重症医学科</c:v>
                </c:pt>
                <c:pt idx="20">
                  <c:v>肛肠科</c:v>
                </c:pt>
                <c:pt idx="21">
                  <c:v>周围血管科</c:v>
                </c:pt>
                <c:pt idx="22">
                  <c:v>心病一科</c:v>
                </c:pt>
                <c:pt idx="23">
                  <c:v>耳鼻喉科</c:v>
                </c:pt>
                <c:pt idx="24">
                  <c:v>肾病科</c:v>
                </c:pt>
                <c:pt idx="25">
                  <c:v>肿瘤内科</c:v>
                </c:pt>
                <c:pt idx="26">
                  <c:v>中医外治中心</c:v>
                </c:pt>
                <c:pt idx="27">
                  <c:v>妇科妇二科合并</c:v>
                </c:pt>
                <c:pt idx="28">
                  <c:v>综合内科</c:v>
                </c:pt>
                <c:pt idx="29">
                  <c:v>治未病中心</c:v>
                </c:pt>
                <c:pt idx="30">
                  <c:v>消化内科</c:v>
                </c:pt>
                <c:pt idx="31">
                  <c:v>普通外科</c:v>
                </c:pt>
                <c:pt idx="32">
                  <c:v>东区重症医学科</c:v>
                </c:pt>
                <c:pt idx="33">
                  <c:v>医院</c:v>
                </c:pt>
                <c:pt idx="34">
                  <c:v>血液科</c:v>
                </c:pt>
                <c:pt idx="35">
                  <c:v>脾胃科消化科合并</c:v>
                </c:pt>
                <c:pt idx="36">
                  <c:v>风湿病科</c:v>
                </c:pt>
                <c:pt idx="37">
                  <c:v>男科</c:v>
                </c:pt>
                <c:pt idx="38">
                  <c:v>呼吸内科</c:v>
                </c:pt>
                <c:pt idx="39">
                  <c:v>推拿科</c:v>
                </c:pt>
                <c:pt idx="40">
                  <c:v>心病四科</c:v>
                </c:pt>
                <c:pt idx="41">
                  <c:v>关节骨科</c:v>
                </c:pt>
                <c:pt idx="42">
                  <c:v>心病二科</c:v>
                </c:pt>
                <c:pt idx="43">
                  <c:v>胸外科</c:v>
                </c:pt>
                <c:pt idx="44">
                  <c:v>运动损伤骨科</c:v>
                </c:pt>
                <c:pt idx="45">
                  <c:v>康复科</c:v>
                </c:pt>
                <c:pt idx="46">
                  <c:v>微创骨科</c:v>
                </c:pt>
                <c:pt idx="47">
                  <c:v>心病三科</c:v>
                </c:pt>
                <c:pt idx="48">
                  <c:v>内分泌科</c:v>
                </c:pt>
                <c:pt idx="49">
                  <c:v>心血管内科</c:v>
                </c:pt>
                <c:pt idx="50">
                  <c:v>神经外科</c:v>
                </c:pt>
                <c:pt idx="51">
                  <c:v>脑病一科</c:v>
                </c:pt>
                <c:pt idx="52">
                  <c:v>口腔科</c:v>
                </c:pt>
                <c:pt idx="53">
                  <c:v>妇科</c:v>
                </c:pt>
                <c:pt idx="54">
                  <c:v>脊柱骨科</c:v>
                </c:pt>
                <c:pt idx="55">
                  <c:v>眼科</c:v>
                </c:pt>
                <c:pt idx="56">
                  <c:v>脑病二科</c:v>
                </c:pt>
                <c:pt idx="57">
                  <c:v>身心医学科</c:v>
                </c:pt>
                <c:pt idx="58">
                  <c:v>产科</c:v>
                </c:pt>
                <c:pt idx="59">
                  <c:v>肾脏内科</c:v>
                </c:pt>
                <c:pt idx="60">
                  <c:v>创伤骨科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36.02494154532677</c:v>
                </c:pt>
                <c:pt idx="2">
                  <c:v>34.467520918366006</c:v>
                </c:pt>
                <c:pt idx="3">
                  <c:v>30.554443582025073</c:v>
                </c:pt>
                <c:pt idx="4">
                  <c:v>30.100689303315942</c:v>
                </c:pt>
                <c:pt idx="5">
                  <c:v>29.110933893450415</c:v>
                </c:pt>
                <c:pt idx="6">
                  <c:v>27.99011030620647</c:v>
                </c:pt>
                <c:pt idx="7">
                  <c:v>27.42028019493483</c:v>
                </c:pt>
                <c:pt idx="8">
                  <c:v>26.146883436974512</c:v>
                </c:pt>
                <c:pt idx="9">
                  <c:v>24.81253203134051</c:v>
                </c:pt>
                <c:pt idx="10">
                  <c:v>24.652158707601878</c:v>
                </c:pt>
                <c:pt idx="11">
                  <c:v>24.55119933656375</c:v>
                </c:pt>
                <c:pt idx="12">
                  <c:v>24.33839803586044</c:v>
                </c:pt>
                <c:pt idx="13">
                  <c:v>23.528359453723258</c:v>
                </c:pt>
                <c:pt idx="14">
                  <c:v>21.62219828762068</c:v>
                </c:pt>
                <c:pt idx="15">
                  <c:v>21.16321890815973</c:v>
                </c:pt>
                <c:pt idx="16">
                  <c:v>21.132131450773432</c:v>
                </c:pt>
                <c:pt idx="17">
                  <c:v>19.60158122413626</c:v>
                </c:pt>
                <c:pt idx="18">
                  <c:v>19.255582202648327</c:v>
                </c:pt>
                <c:pt idx="19">
                  <c:v>18.600699235455206</c:v>
                </c:pt>
                <c:pt idx="20">
                  <c:v>17.55480169151157</c:v>
                </c:pt>
                <c:pt idx="21">
                  <c:v>17.4737029392129</c:v>
                </c:pt>
                <c:pt idx="22">
                  <c:v>17.143043915227544</c:v>
                </c:pt>
                <c:pt idx="23">
                  <c:v>16.304272473439887</c:v>
                </c:pt>
                <c:pt idx="24">
                  <c:v>15.310351011126642</c:v>
                </c:pt>
                <c:pt idx="25">
                  <c:v>15.11317755443018</c:v>
                </c:pt>
                <c:pt idx="26">
                  <c:v>15.035992646147994</c:v>
                </c:pt>
                <c:pt idx="27">
                  <c:v>14.951231318895765</c:v>
                </c:pt>
                <c:pt idx="28">
                  <c:v>14.887005737152233</c:v>
                </c:pt>
                <c:pt idx="29">
                  <c:v>14.488574845445699</c:v>
                </c:pt>
                <c:pt idx="30">
                  <c:v>14.435622149553732</c:v>
                </c:pt>
                <c:pt idx="31">
                  <c:v>14.146695767983614</c:v>
                </c:pt>
                <c:pt idx="32">
                  <c:v>13.386088498610576</c:v>
                </c:pt>
                <c:pt idx="33">
                  <c:v>13.247071383047453</c:v>
                </c:pt>
                <c:pt idx="34">
                  <c:v>13.155766573033961</c:v>
                </c:pt>
                <c:pt idx="35">
                  <c:v>12.394168496933839</c:v>
                </c:pt>
                <c:pt idx="36">
                  <c:v>12.24552091597777</c:v>
                </c:pt>
                <c:pt idx="37">
                  <c:v>11.819500335090163</c:v>
                </c:pt>
                <c:pt idx="38">
                  <c:v>11.78852169063338</c:v>
                </c:pt>
                <c:pt idx="39">
                  <c:v>11.362197478530483</c:v>
                </c:pt>
                <c:pt idx="40">
                  <c:v>11.235267783898559</c:v>
                </c:pt>
                <c:pt idx="41">
                  <c:v>11.077421772639251</c:v>
                </c:pt>
                <c:pt idx="42">
                  <c:v>10.941780216688507</c:v>
                </c:pt>
                <c:pt idx="43">
                  <c:v>10.49571085994265</c:v>
                </c:pt>
                <c:pt idx="44">
                  <c:v>10.469975000354438</c:v>
                </c:pt>
                <c:pt idx="45">
                  <c:v>10.449310833880183</c:v>
                </c:pt>
                <c:pt idx="46">
                  <c:v>9.963616187980605</c:v>
                </c:pt>
                <c:pt idx="47">
                  <c:v>9.75508744752625</c:v>
                </c:pt>
                <c:pt idx="48">
                  <c:v>7.934486881852105</c:v>
                </c:pt>
                <c:pt idx="49">
                  <c:v>7.667757328726091</c:v>
                </c:pt>
                <c:pt idx="50">
                  <c:v>7.256132575514667</c:v>
                </c:pt>
                <c:pt idx="51">
                  <c:v>6.448941109826733</c:v>
                </c:pt>
                <c:pt idx="52">
                  <c:v>5.570247415624611</c:v>
                </c:pt>
                <c:pt idx="53">
                  <c:v>5.4453069505267875</c:v>
                </c:pt>
                <c:pt idx="54">
                  <c:v>5.190528491705162</c:v>
                </c:pt>
                <c:pt idx="55">
                  <c:v>4.140488455100988</c:v>
                </c:pt>
                <c:pt idx="56">
                  <c:v>3.860274868113847</c:v>
                </c:pt>
                <c:pt idx="57">
                  <c:v>3.330994941472005</c:v>
                </c:pt>
                <c:pt idx="58">
                  <c:v>3.207077443918765</c:v>
                </c:pt>
                <c:pt idx="59">
                  <c:v>2.7095300686284407</c:v>
                </c:pt>
                <c:pt idx="60">
                  <c:v>2.4661013208073346</c:v>
                </c:pt>
                <c:pt idx="61">
                  <c:v>2.352165024002936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东区肾病科</c:v>
                </c:pt>
                <c:pt idx="2">
                  <c:v>小儿推拿科</c:v>
                </c:pt>
                <c:pt idx="3">
                  <c:v>推拿科</c:v>
                </c:pt>
                <c:pt idx="4">
                  <c:v>脑病一科</c:v>
                </c:pt>
                <c:pt idx="5">
                  <c:v>脊柱骨科</c:v>
                </c:pt>
                <c:pt idx="6">
                  <c:v>妇二科</c:v>
                </c:pt>
                <c:pt idx="7">
                  <c:v>心病三科</c:v>
                </c:pt>
                <c:pt idx="8">
                  <c:v>泌尿外科</c:v>
                </c:pt>
                <c:pt idx="9">
                  <c:v>肾脏内科</c:v>
                </c:pt>
                <c:pt idx="10">
                  <c:v>心病一科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创伤骨科</c:v>
                </c:pt>
                <c:pt idx="14">
                  <c:v>心病四科</c:v>
                </c:pt>
                <c:pt idx="15">
                  <c:v>东区重症医学科</c:v>
                </c:pt>
                <c:pt idx="16">
                  <c:v>关节骨科</c:v>
                </c:pt>
                <c:pt idx="17">
                  <c:v>心血管内科</c:v>
                </c:pt>
                <c:pt idx="18">
                  <c:v>妇科妇二科合并</c:v>
                </c:pt>
                <c:pt idx="19">
                  <c:v>康复科</c:v>
                </c:pt>
                <c:pt idx="20">
                  <c:v>消化内科</c:v>
                </c:pt>
                <c:pt idx="21">
                  <c:v>肿瘤内科</c:v>
                </c:pt>
                <c:pt idx="22">
                  <c:v>老年医学科</c:v>
                </c:pt>
                <c:pt idx="23">
                  <c:v>心病二科</c:v>
                </c:pt>
                <c:pt idx="24">
                  <c:v>乳腺甲状腺外科</c:v>
                </c:pt>
                <c:pt idx="25">
                  <c:v>脑病二科</c:v>
                </c:pt>
                <c:pt idx="26">
                  <c:v>治未病中心</c:v>
                </c:pt>
                <c:pt idx="27">
                  <c:v>普通外科</c:v>
                </c:pt>
                <c:pt idx="28">
                  <c:v>呼吸内科</c:v>
                </c:pt>
                <c:pt idx="29">
                  <c:v>神经内科</c:v>
                </c:pt>
                <c:pt idx="30">
                  <c:v>血液科</c:v>
                </c:pt>
                <c:pt idx="31">
                  <c:v>肾病科</c:v>
                </c:pt>
                <c:pt idx="32">
                  <c:v>美容皮肤科</c:v>
                </c:pt>
                <c:pt idx="33">
                  <c:v>骨科</c:v>
                </c:pt>
                <c:pt idx="34">
                  <c:v>中医外治中心</c:v>
                </c:pt>
                <c:pt idx="35">
                  <c:v>肛肠科</c:v>
                </c:pt>
                <c:pt idx="36">
                  <c:v>运动损伤骨科</c:v>
                </c:pt>
                <c:pt idx="37">
                  <c:v>肝病科</c:v>
                </c:pt>
                <c:pt idx="38">
                  <c:v>重症医学科</c:v>
                </c:pt>
                <c:pt idx="39">
                  <c:v>小儿骨科</c:v>
                </c:pt>
                <c:pt idx="40">
                  <c:v>综合内科</c:v>
                </c:pt>
                <c:pt idx="41">
                  <c:v>身心医学科</c:v>
                </c:pt>
                <c:pt idx="42">
                  <c:v>妇科</c:v>
                </c:pt>
                <c:pt idx="43">
                  <c:v>耳鼻喉科</c:v>
                </c:pt>
                <c:pt idx="44">
                  <c:v>风湿病科</c:v>
                </c:pt>
                <c:pt idx="45">
                  <c:v>微创骨科</c:v>
                </c:pt>
                <c:pt idx="46">
                  <c:v>周围血管科</c:v>
                </c:pt>
                <c:pt idx="47">
                  <c:v>口腔科</c:v>
                </c:pt>
                <c:pt idx="48">
                  <c:v>皮肤科</c:v>
                </c:pt>
                <c:pt idx="49">
                  <c:v>内分泌科</c:v>
                </c:pt>
                <c:pt idx="50">
                  <c:v>眼科</c:v>
                </c:pt>
                <c:pt idx="51">
                  <c:v>产科</c:v>
                </c:pt>
                <c:pt idx="52">
                  <c:v>针灸科</c:v>
                </c:pt>
                <c:pt idx="53">
                  <c:v>男科</c:v>
                </c:pt>
                <c:pt idx="54">
                  <c:v>儿科</c:v>
                </c:pt>
                <c:pt idx="55">
                  <c:v>胸外科</c:v>
                </c:pt>
                <c:pt idx="56">
                  <c:v>脾胃科消化科合并</c:v>
                </c:pt>
                <c:pt idx="57">
                  <c:v>脑病三科</c:v>
                </c:pt>
                <c:pt idx="58">
                  <c:v>中医经典科</c:v>
                </c:pt>
                <c:pt idx="59">
                  <c:v>神经外科</c:v>
                </c:pt>
                <c:pt idx="60">
                  <c:v>显微骨科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0.002354553893229753</c:v>
                </c:pt>
                <c:pt idx="2">
                  <c:v>0.002310115867383393</c:v>
                </c:pt>
                <c:pt idx="3">
                  <c:v>0.0023058844987286324</c:v>
                </c:pt>
                <c:pt idx="4">
                  <c:v>0.002133048343740804</c:v>
                </c:pt>
                <c:pt idx="5">
                  <c:v>0.0020006150532617824</c:v>
                </c:pt>
                <c:pt idx="6">
                  <c:v>0.0019955554184905413</c:v>
                </c:pt>
                <c:pt idx="7">
                  <c:v>0.0019309107380196275</c:v>
                </c:pt>
                <c:pt idx="8">
                  <c:v>0.0018729980673258067</c:v>
                </c:pt>
                <c:pt idx="9">
                  <c:v>0.0017636694040505136</c:v>
                </c:pt>
                <c:pt idx="10">
                  <c:v>0.0017334981531247626</c:v>
                </c:pt>
                <c:pt idx="11">
                  <c:v>0.001723937820686453</c:v>
                </c:pt>
                <c:pt idx="12">
                  <c:v>0.0016466808216552783</c:v>
                </c:pt>
                <c:pt idx="13">
                  <c:v>0.001636354227564596</c:v>
                </c:pt>
                <c:pt idx="14">
                  <c:v>0.0016189547115742422</c:v>
                </c:pt>
                <c:pt idx="15">
                  <c:v>0.0016095122701308847</c:v>
                </c:pt>
                <c:pt idx="16">
                  <c:v>0.0015396354729707738</c:v>
                </c:pt>
                <c:pt idx="17">
                  <c:v>0.0015140164748972704</c:v>
                </c:pt>
                <c:pt idx="18">
                  <c:v>0.0014818281843027017</c:v>
                </c:pt>
                <c:pt idx="19">
                  <c:v>0.0013915827819881146</c:v>
                </c:pt>
                <c:pt idx="20">
                  <c:v>0.0013416601450671245</c:v>
                </c:pt>
                <c:pt idx="21">
                  <c:v>0.0012509273258291599</c:v>
                </c:pt>
                <c:pt idx="22">
                  <c:v>0.0012372091240714202</c:v>
                </c:pt>
                <c:pt idx="23">
                  <c:v>0.001221866384523202</c:v>
                </c:pt>
                <c:pt idx="24">
                  <c:v>0.001183702497525103</c:v>
                </c:pt>
                <c:pt idx="25">
                  <c:v>0.0011485382565577138</c:v>
                </c:pt>
                <c:pt idx="26">
                  <c:v>0.0011111959982490168</c:v>
                </c:pt>
                <c:pt idx="27">
                  <c:v>0.0009893139475125538</c:v>
                </c:pt>
                <c:pt idx="28">
                  <c:v>0.0009645027840886791</c:v>
                </c:pt>
                <c:pt idx="29">
                  <c:v>0.0009540943683688701</c:v>
                </c:pt>
                <c:pt idx="30">
                  <c:v>0.0009365209530151377</c:v>
                </c:pt>
                <c:pt idx="31">
                  <c:v>0.0009327796115476875</c:v>
                </c:pt>
                <c:pt idx="32">
                  <c:v>0.0008545375864029675</c:v>
                </c:pt>
                <c:pt idx="33">
                  <c:v>0.0008525374924150537</c:v>
                </c:pt>
                <c:pt idx="34">
                  <c:v>0.0008513946267054274</c:v>
                </c:pt>
                <c:pt idx="35">
                  <c:v>0.000834683001221167</c:v>
                </c:pt>
                <c:pt idx="36">
                  <c:v>0.0007588124352233979</c:v>
                </c:pt>
                <c:pt idx="37">
                  <c:v>0.000754844354385846</c:v>
                </c:pt>
                <c:pt idx="38">
                  <c:v>0.0007470674942008944</c:v>
                </c:pt>
                <c:pt idx="39">
                  <c:v>0.0007356953585831172</c:v>
                </c:pt>
                <c:pt idx="40">
                  <c:v>0.0007027968691218696</c:v>
                </c:pt>
                <c:pt idx="41">
                  <c:v>0.0006917179025430465</c:v>
                </c:pt>
                <c:pt idx="42">
                  <c:v>0.0006557499691638442</c:v>
                </c:pt>
                <c:pt idx="43">
                  <c:v>0.0006335437187832949</c:v>
                </c:pt>
                <c:pt idx="44">
                  <c:v>0.0005909259489096454</c:v>
                </c:pt>
                <c:pt idx="45">
                  <c:v>0.00048134186538310614</c:v>
                </c:pt>
                <c:pt idx="46">
                  <c:v>0.0004798476971602274</c:v>
                </c:pt>
                <c:pt idx="47">
                  <c:v>0.00044678525803138364</c:v>
                </c:pt>
                <c:pt idx="48">
                  <c:v>0.00041631167201968577</c:v>
                </c:pt>
                <c:pt idx="49">
                  <c:v>0.00038377473617975873</c:v>
                </c:pt>
                <c:pt idx="50">
                  <c:v>0.00037584038356373753</c:v>
                </c:pt>
                <c:pt idx="51">
                  <c:v>0.0003286869502457581</c:v>
                </c:pt>
                <c:pt idx="52">
                  <c:v>0.0003111254182653269</c:v>
                </c:pt>
                <c:pt idx="53">
                  <c:v>0.00029331461290958596</c:v>
                </c:pt>
                <c:pt idx="54">
                  <c:v>0.00026793134224860024</c:v>
                </c:pt>
                <c:pt idx="55">
                  <c:v>0.000262672299898165</c:v>
                </c:pt>
                <c:pt idx="56">
                  <c:v>0.00025666359123281696</c:v>
                </c:pt>
                <c:pt idx="57">
                  <c:v>0.0001400406016450438</c:v>
                </c:pt>
                <c:pt idx="58">
                  <c:v>0.000134956284168531</c:v>
                </c:pt>
                <c:pt idx="59">
                  <c:v>0.00010342075249502526</c:v>
                </c:pt>
                <c:pt idx="60">
                  <c:v>0.000056999756685732676</c:v>
                </c:pt>
                <c:pt idx="61">
                  <c:v>0.000024380896930252553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心病四科</c:v>
                </c:pt>
                <c:pt idx="2">
                  <c:v>泌尿外科</c:v>
                </c:pt>
                <c:pt idx="3">
                  <c:v>神经外科</c:v>
                </c:pt>
                <c:pt idx="4">
                  <c:v>乳腺甲状腺外科</c:v>
                </c:pt>
                <c:pt idx="5">
                  <c:v>中医外治中心</c:v>
                </c:pt>
                <c:pt idx="6">
                  <c:v>肝胆外科</c:v>
                </c:pt>
                <c:pt idx="7">
                  <c:v>微创骨科</c:v>
                </c:pt>
                <c:pt idx="8">
                  <c:v>心病二科</c:v>
                </c:pt>
                <c:pt idx="9">
                  <c:v>肾病科</c:v>
                </c:pt>
                <c:pt idx="10">
                  <c:v>周围血管科</c:v>
                </c:pt>
                <c:pt idx="11">
                  <c:v>运动损伤骨科</c:v>
                </c:pt>
                <c:pt idx="12">
                  <c:v>综合内科</c:v>
                </c:pt>
                <c:pt idx="13">
                  <c:v>脑病二科</c:v>
                </c:pt>
                <c:pt idx="14">
                  <c:v>妇科</c:v>
                </c:pt>
                <c:pt idx="15">
                  <c:v>脑病三科</c:v>
                </c:pt>
                <c:pt idx="16">
                  <c:v>中医经典科</c:v>
                </c:pt>
                <c:pt idx="17">
                  <c:v>肿瘤内科</c:v>
                </c:pt>
                <c:pt idx="18">
                  <c:v>东区重症医学科</c:v>
                </c:pt>
                <c:pt idx="19">
                  <c:v>产科</c:v>
                </c:pt>
                <c:pt idx="20">
                  <c:v>肾脏内科</c:v>
                </c:pt>
                <c:pt idx="21">
                  <c:v>脊柱骨科</c:v>
                </c:pt>
                <c:pt idx="22">
                  <c:v>妇科妇二科合并</c:v>
                </c:pt>
                <c:pt idx="23">
                  <c:v>胸外科</c:v>
                </c:pt>
                <c:pt idx="24">
                  <c:v>骨科</c:v>
                </c:pt>
                <c:pt idx="25">
                  <c:v>东区肾病科</c:v>
                </c:pt>
                <c:pt idx="26">
                  <c:v>皮肤科</c:v>
                </c:pt>
                <c:pt idx="27">
                  <c:v>创伤骨科</c:v>
                </c:pt>
                <c:pt idx="28">
                  <c:v>医院</c:v>
                </c:pt>
                <c:pt idx="29">
                  <c:v>心病一科</c:v>
                </c:pt>
                <c:pt idx="30">
                  <c:v>小儿推拿科</c:v>
                </c:pt>
                <c:pt idx="31">
                  <c:v>口腔科</c:v>
                </c:pt>
                <c:pt idx="32">
                  <c:v>重症医学科</c:v>
                </c:pt>
                <c:pt idx="33">
                  <c:v>推拿科</c:v>
                </c:pt>
                <c:pt idx="34">
                  <c:v>小儿骨科</c:v>
                </c:pt>
                <c:pt idx="35">
                  <c:v>针灸科</c:v>
                </c:pt>
                <c:pt idx="36">
                  <c:v>脾胃科消化科合并</c:v>
                </c:pt>
                <c:pt idx="37">
                  <c:v>妇二科</c:v>
                </c:pt>
                <c:pt idx="38">
                  <c:v>心病三科</c:v>
                </c:pt>
                <c:pt idx="39">
                  <c:v>脑病一科</c:v>
                </c:pt>
                <c:pt idx="40">
                  <c:v>关节骨科</c:v>
                </c:pt>
                <c:pt idx="41">
                  <c:v>身心医学科</c:v>
                </c:pt>
                <c:pt idx="42">
                  <c:v>呼吸内科</c:v>
                </c:pt>
                <c:pt idx="43">
                  <c:v>眼科</c:v>
                </c:pt>
                <c:pt idx="44">
                  <c:v>消化内科</c:v>
                </c:pt>
                <c:pt idx="45">
                  <c:v>儿科</c:v>
                </c:pt>
                <c:pt idx="46">
                  <c:v>血液科</c:v>
                </c:pt>
                <c:pt idx="47">
                  <c:v>肝病科</c:v>
                </c:pt>
                <c:pt idx="48">
                  <c:v>脾胃病科</c:v>
                </c:pt>
                <c:pt idx="49">
                  <c:v>风湿病科</c:v>
                </c:pt>
                <c:pt idx="50">
                  <c:v>内分泌科</c:v>
                </c:pt>
                <c:pt idx="51">
                  <c:v>肛肠科</c:v>
                </c:pt>
                <c:pt idx="52">
                  <c:v>神经内科</c:v>
                </c:pt>
                <c:pt idx="53">
                  <c:v>耳鼻喉科</c:v>
                </c:pt>
                <c:pt idx="54">
                  <c:v>治未病中心</c:v>
                </c:pt>
                <c:pt idx="55">
                  <c:v>老年医学科</c:v>
                </c:pt>
                <c:pt idx="56">
                  <c:v>康复科</c:v>
                </c:pt>
                <c:pt idx="57">
                  <c:v>显微骨科</c:v>
                </c:pt>
                <c:pt idx="58">
                  <c:v>西区重症医学科</c:v>
                </c:pt>
                <c:pt idx="59">
                  <c:v>心血管内科</c:v>
                </c:pt>
                <c:pt idx="60">
                  <c:v>美容皮肤科</c:v>
                </c:pt>
                <c:pt idx="61">
                  <c:v>男科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99.74085743555499</c:v>
                </c:pt>
                <c:pt idx="2">
                  <c:v>97.20212710045627</c:v>
                </c:pt>
                <c:pt idx="3">
                  <c:v>96.2931895079406</c:v>
                </c:pt>
                <c:pt idx="4">
                  <c:v>96.1824036945429</c:v>
                </c:pt>
                <c:pt idx="5">
                  <c:v>94.61552373293257</c:v>
                </c:pt>
                <c:pt idx="6">
                  <c:v>93.82130709788989</c:v>
                </c:pt>
                <c:pt idx="7">
                  <c:v>93.77487106825917</c:v>
                </c:pt>
                <c:pt idx="8">
                  <c:v>90.5226335009872</c:v>
                </c:pt>
                <c:pt idx="9">
                  <c:v>89.75744658059999</c:v>
                </c:pt>
                <c:pt idx="10">
                  <c:v>88.74077984194264</c:v>
                </c:pt>
                <c:pt idx="11">
                  <c:v>86.61303581964233</c:v>
                </c:pt>
                <c:pt idx="12">
                  <c:v>83.91514831804795</c:v>
                </c:pt>
                <c:pt idx="13">
                  <c:v>82.46122081011315</c:v>
                </c:pt>
                <c:pt idx="14">
                  <c:v>80.98590372960578</c:v>
                </c:pt>
                <c:pt idx="15">
                  <c:v>78.45946842347045</c:v>
                </c:pt>
                <c:pt idx="16">
                  <c:v>76.09795889033784</c:v>
                </c:pt>
                <c:pt idx="17">
                  <c:v>75.22352418937147</c:v>
                </c:pt>
                <c:pt idx="18">
                  <c:v>74.95106120994507</c:v>
                </c:pt>
                <c:pt idx="19">
                  <c:v>73.34314927859673</c:v>
                </c:pt>
                <c:pt idx="20">
                  <c:v>68.43956719437482</c:v>
                </c:pt>
                <c:pt idx="21">
                  <c:v>66.92350636094508</c:v>
                </c:pt>
                <c:pt idx="22">
                  <c:v>65.14997460141494</c:v>
                </c:pt>
                <c:pt idx="23">
                  <c:v>61.91124639031497</c:v>
                </c:pt>
                <c:pt idx="24">
                  <c:v>60.64610168604812</c:v>
                </c:pt>
                <c:pt idx="25">
                  <c:v>59.21609228597225</c:v>
                </c:pt>
                <c:pt idx="26">
                  <c:v>52.979911501718945</c:v>
                </c:pt>
                <c:pt idx="27">
                  <c:v>51.79106250353558</c:v>
                </c:pt>
                <c:pt idx="28">
                  <c:v>50.723229086462645</c:v>
                </c:pt>
                <c:pt idx="29">
                  <c:v>49.73896636993844</c:v>
                </c:pt>
                <c:pt idx="30">
                  <c:v>46.55700480314167</c:v>
                </c:pt>
                <c:pt idx="31">
                  <c:v>45.945453342948895</c:v>
                </c:pt>
                <c:pt idx="32">
                  <c:v>43.51178666011858</c:v>
                </c:pt>
                <c:pt idx="33">
                  <c:v>42.22921879071245</c:v>
                </c:pt>
                <c:pt idx="34">
                  <c:v>39.968513833776484</c:v>
                </c:pt>
                <c:pt idx="35">
                  <c:v>37.354896410999125</c:v>
                </c:pt>
                <c:pt idx="36">
                  <c:v>35.50397541683931</c:v>
                </c:pt>
                <c:pt idx="37">
                  <c:v>33.288069791799295</c:v>
                </c:pt>
                <c:pt idx="38">
                  <c:v>31.7005869339949</c:v>
                </c:pt>
                <c:pt idx="39">
                  <c:v>29.782173449418845</c:v>
                </c:pt>
                <c:pt idx="40">
                  <c:v>29.317600396844888</c:v>
                </c:pt>
                <c:pt idx="41">
                  <c:v>23.428515697246695</c:v>
                </c:pt>
                <c:pt idx="42">
                  <c:v>21.806997536812908</c:v>
                </c:pt>
                <c:pt idx="43">
                  <c:v>21.18830351541978</c:v>
                </c:pt>
                <c:pt idx="44">
                  <c:v>20.874720398042573</c:v>
                </c:pt>
                <c:pt idx="45">
                  <c:v>19.94392495695143</c:v>
                </c:pt>
                <c:pt idx="46">
                  <c:v>15.441425274312216</c:v>
                </c:pt>
                <c:pt idx="47">
                  <c:v>15.374348750291132</c:v>
                </c:pt>
                <c:pt idx="48">
                  <c:v>14.553591368028975</c:v>
                </c:pt>
                <c:pt idx="49">
                  <c:v>14.369565903072962</c:v>
                </c:pt>
                <c:pt idx="50">
                  <c:v>14.00159156701801</c:v>
                </c:pt>
                <c:pt idx="51">
                  <c:v>13.234447010962231</c:v>
                </c:pt>
                <c:pt idx="52">
                  <c:v>12.915800744294264</c:v>
                </c:pt>
                <c:pt idx="53">
                  <c:v>11.850754746396596</c:v>
                </c:pt>
                <c:pt idx="54">
                  <c:v>10.084762199046393</c:v>
                </c:pt>
                <c:pt idx="55">
                  <c:v>7.533331018377805</c:v>
                </c:pt>
                <c:pt idx="56">
                  <c:v>7.104476888122517</c:v>
                </c:pt>
                <c:pt idx="57">
                  <c:v>5.989240127745425</c:v>
                </c:pt>
                <c:pt idx="58">
                  <c:v>5.851966225506478</c:v>
                </c:pt>
                <c:pt idx="59">
                  <c:v>5.3449768783861655</c:v>
                </c:pt>
                <c:pt idx="60">
                  <c:v>1.5702931397194808</c:v>
                </c:pt>
                <c:pt idx="61">
                  <c:v>0.30826221428226586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血液科</c:v>
                </c:pt>
                <c:pt idx="2">
                  <c:v>肝病科</c:v>
                </c:pt>
                <c:pt idx="3">
                  <c:v>脾胃科消化科合并</c:v>
                </c:pt>
                <c:pt idx="4">
                  <c:v>显微骨科</c:v>
                </c:pt>
                <c:pt idx="5">
                  <c:v>儿科</c:v>
                </c:pt>
                <c:pt idx="6">
                  <c:v>妇二科</c:v>
                </c:pt>
                <c:pt idx="7">
                  <c:v>关节骨科</c:v>
                </c:pt>
                <c:pt idx="8">
                  <c:v>针灸科</c:v>
                </c:pt>
                <c:pt idx="9">
                  <c:v>消化内科</c:v>
                </c:pt>
                <c:pt idx="10">
                  <c:v>眼科</c:v>
                </c:pt>
                <c:pt idx="11">
                  <c:v>小儿骨科</c:v>
                </c:pt>
                <c:pt idx="12">
                  <c:v>耳鼻喉科</c:v>
                </c:pt>
                <c:pt idx="13">
                  <c:v>肾脏内科</c:v>
                </c:pt>
                <c:pt idx="14">
                  <c:v>老年医学科</c:v>
                </c:pt>
                <c:pt idx="15">
                  <c:v>心病二科</c:v>
                </c:pt>
                <c:pt idx="16">
                  <c:v>骨科</c:v>
                </c:pt>
                <c:pt idx="17">
                  <c:v>风湿病科</c:v>
                </c:pt>
                <c:pt idx="18">
                  <c:v>皮肤科</c:v>
                </c:pt>
                <c:pt idx="19">
                  <c:v>肾病科</c:v>
                </c:pt>
                <c:pt idx="20">
                  <c:v>美容皮肤科</c:v>
                </c:pt>
                <c:pt idx="21">
                  <c:v>中医外治中心</c:v>
                </c:pt>
                <c:pt idx="22">
                  <c:v>男科</c:v>
                </c:pt>
                <c:pt idx="23">
                  <c:v>重症医学科</c:v>
                </c:pt>
                <c:pt idx="24">
                  <c:v>推拿科</c:v>
                </c:pt>
                <c:pt idx="25">
                  <c:v>中医经典科</c:v>
                </c:pt>
                <c:pt idx="26">
                  <c:v>创伤骨科</c:v>
                </c:pt>
                <c:pt idx="27">
                  <c:v>治未病中心</c:v>
                </c:pt>
                <c:pt idx="28">
                  <c:v>医院</c:v>
                </c:pt>
                <c:pt idx="29">
                  <c:v>脑病三科</c:v>
                </c:pt>
                <c:pt idx="30">
                  <c:v>妇科</c:v>
                </c:pt>
                <c:pt idx="31">
                  <c:v>心病四科</c:v>
                </c:pt>
                <c:pt idx="32">
                  <c:v>脑病一科</c:v>
                </c:pt>
                <c:pt idx="33">
                  <c:v>心病一科</c:v>
                </c:pt>
                <c:pt idx="34">
                  <c:v>肛肠科</c:v>
                </c:pt>
                <c:pt idx="35">
                  <c:v>综合内科</c:v>
                </c:pt>
                <c:pt idx="36">
                  <c:v>肝胆外科</c:v>
                </c:pt>
                <c:pt idx="37">
                  <c:v>脑病二科</c:v>
                </c:pt>
                <c:pt idx="38">
                  <c:v>乳腺甲状腺外科</c:v>
                </c:pt>
                <c:pt idx="39">
                  <c:v>运动损伤骨科</c:v>
                </c:pt>
                <c:pt idx="40">
                  <c:v>普通外科</c:v>
                </c:pt>
                <c:pt idx="41">
                  <c:v>心血管内科</c:v>
                </c:pt>
                <c:pt idx="42">
                  <c:v>脊柱骨科</c:v>
                </c:pt>
                <c:pt idx="43">
                  <c:v>呼吸内科</c:v>
                </c:pt>
                <c:pt idx="44">
                  <c:v>神经内科</c:v>
                </c:pt>
                <c:pt idx="45">
                  <c:v>心病三科</c:v>
                </c:pt>
                <c:pt idx="46">
                  <c:v>微创骨科</c:v>
                </c:pt>
                <c:pt idx="47">
                  <c:v>东区肾病科</c:v>
                </c:pt>
                <c:pt idx="48">
                  <c:v>胸外科</c:v>
                </c:pt>
                <c:pt idx="49">
                  <c:v>周围血管科</c:v>
                </c:pt>
                <c:pt idx="50">
                  <c:v>肿瘤内科</c:v>
                </c:pt>
                <c:pt idx="51">
                  <c:v>小儿推拿科</c:v>
                </c:pt>
                <c:pt idx="52">
                  <c:v>口腔科</c:v>
                </c:pt>
                <c:pt idx="53">
                  <c:v>神经外科</c:v>
                </c:pt>
                <c:pt idx="54">
                  <c:v>脾胃病科</c:v>
                </c:pt>
                <c:pt idx="55">
                  <c:v>产科</c:v>
                </c:pt>
                <c:pt idx="56">
                  <c:v>西区重症医学科</c:v>
                </c:pt>
                <c:pt idx="57">
                  <c:v>康复科</c:v>
                </c:pt>
                <c:pt idx="58">
                  <c:v>泌尿外科</c:v>
                </c:pt>
                <c:pt idx="59">
                  <c:v>东区重症医学科</c:v>
                </c:pt>
                <c:pt idx="60">
                  <c:v>妇科妇二科合并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99.56192957016955</c:v>
                </c:pt>
                <c:pt idx="2">
                  <c:v>99.51827256674886</c:v>
                </c:pt>
                <c:pt idx="3">
                  <c:v>98.08375915104511</c:v>
                </c:pt>
                <c:pt idx="4">
                  <c:v>97.33473456703712</c:v>
                </c:pt>
                <c:pt idx="5">
                  <c:v>96.71971022719066</c:v>
                </c:pt>
                <c:pt idx="6">
                  <c:v>95.3755174646134</c:v>
                </c:pt>
                <c:pt idx="7">
                  <c:v>94.76659215959101</c:v>
                </c:pt>
                <c:pt idx="8">
                  <c:v>94.6446299876287</c:v>
                </c:pt>
                <c:pt idx="9">
                  <c:v>93.91513824539354</c:v>
                </c:pt>
                <c:pt idx="10">
                  <c:v>89.13429292076121</c:v>
                </c:pt>
                <c:pt idx="11">
                  <c:v>85.06404554298037</c:v>
                </c:pt>
                <c:pt idx="12">
                  <c:v>84.33448161475606</c:v>
                </c:pt>
                <c:pt idx="13">
                  <c:v>82.3810324174593</c:v>
                </c:pt>
                <c:pt idx="14">
                  <c:v>82.19499160411338</c:v>
                </c:pt>
                <c:pt idx="15">
                  <c:v>81.77453308862043</c:v>
                </c:pt>
                <c:pt idx="16">
                  <c:v>81.35044386763018</c:v>
                </c:pt>
                <c:pt idx="17">
                  <c:v>80.7611339149667</c:v>
                </c:pt>
                <c:pt idx="18">
                  <c:v>80.44854499729853</c:v>
                </c:pt>
                <c:pt idx="19">
                  <c:v>79.66255840939618</c:v>
                </c:pt>
                <c:pt idx="20">
                  <c:v>74.54628731060934</c:v>
                </c:pt>
                <c:pt idx="21">
                  <c:v>72.5805428383557</c:v>
                </c:pt>
                <c:pt idx="22">
                  <c:v>71.56626490835299</c:v>
                </c:pt>
                <c:pt idx="23">
                  <c:v>70.3959474697695</c:v>
                </c:pt>
                <c:pt idx="24">
                  <c:v>69.06283382322633</c:v>
                </c:pt>
                <c:pt idx="25">
                  <c:v>64.98233134828872</c:v>
                </c:pt>
                <c:pt idx="26">
                  <c:v>63.254636248556366</c:v>
                </c:pt>
                <c:pt idx="27">
                  <c:v>61.5715775060636</c:v>
                </c:pt>
                <c:pt idx="28">
                  <c:v>52.44335057975088</c:v>
                </c:pt>
                <c:pt idx="29">
                  <c:v>51.91259372654459</c:v>
                </c:pt>
                <c:pt idx="30">
                  <c:v>49.455475212932754</c:v>
                </c:pt>
                <c:pt idx="31">
                  <c:v>49.39278988457897</c:v>
                </c:pt>
                <c:pt idx="32">
                  <c:v>49.0604300472089</c:v>
                </c:pt>
                <c:pt idx="33">
                  <c:v>47.275728925136114</c:v>
                </c:pt>
                <c:pt idx="34">
                  <c:v>44.91746047323619</c:v>
                </c:pt>
                <c:pt idx="35">
                  <c:v>43.180593415488666</c:v>
                </c:pt>
                <c:pt idx="36">
                  <c:v>40.967711722267275</c:v>
                </c:pt>
                <c:pt idx="37">
                  <c:v>40.214823262361236</c:v>
                </c:pt>
                <c:pt idx="38">
                  <c:v>38.84873215659734</c:v>
                </c:pt>
                <c:pt idx="39">
                  <c:v>38.36062653102463</c:v>
                </c:pt>
                <c:pt idx="40">
                  <c:v>36.961985702180435</c:v>
                </c:pt>
                <c:pt idx="41">
                  <c:v>35.87594838785946</c:v>
                </c:pt>
                <c:pt idx="42">
                  <c:v>35.34658122873514</c:v>
                </c:pt>
                <c:pt idx="43">
                  <c:v>35.16835788911433</c:v>
                </c:pt>
                <c:pt idx="44">
                  <c:v>34.39491472147032</c:v>
                </c:pt>
                <c:pt idx="45">
                  <c:v>33.083854708113144</c:v>
                </c:pt>
                <c:pt idx="46">
                  <c:v>31.509191988019698</c:v>
                </c:pt>
                <c:pt idx="47">
                  <c:v>31.009677170770654</c:v>
                </c:pt>
                <c:pt idx="48">
                  <c:v>26.433797266700893</c:v>
                </c:pt>
                <c:pt idx="49">
                  <c:v>25.825214665466472</c:v>
                </c:pt>
                <c:pt idx="50">
                  <c:v>25.54422072246644</c:v>
                </c:pt>
                <c:pt idx="51">
                  <c:v>22.66434191872464</c:v>
                </c:pt>
                <c:pt idx="52">
                  <c:v>18.55353310005867</c:v>
                </c:pt>
                <c:pt idx="53">
                  <c:v>17.84110143805239</c:v>
                </c:pt>
                <c:pt idx="54">
                  <c:v>13.423815664889368</c:v>
                </c:pt>
                <c:pt idx="55">
                  <c:v>12.706286722766395</c:v>
                </c:pt>
                <c:pt idx="56">
                  <c:v>10.327833519397235</c:v>
                </c:pt>
                <c:pt idx="57">
                  <c:v>8.691229761442122</c:v>
                </c:pt>
                <c:pt idx="58">
                  <c:v>7.252320156644898</c:v>
                </c:pt>
                <c:pt idx="59">
                  <c:v>4.384720663383558</c:v>
                </c:pt>
                <c:pt idx="60">
                  <c:v>3.871112652031395</c:v>
                </c:pt>
                <c:pt idx="61">
                  <c:v>1.7044735614696593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眼科</c:v>
                </c:pt>
                <c:pt idx="2">
                  <c:v>男科</c:v>
                </c:pt>
                <c:pt idx="3">
                  <c:v>身心医学科</c:v>
                </c:pt>
                <c:pt idx="4">
                  <c:v>治未病中心</c:v>
                </c:pt>
                <c:pt idx="5">
                  <c:v>肝病科</c:v>
                </c:pt>
                <c:pt idx="6">
                  <c:v>肝胆外科</c:v>
                </c:pt>
                <c:pt idx="7">
                  <c:v>显微骨科</c:v>
                </c:pt>
                <c:pt idx="8">
                  <c:v>关节骨科</c:v>
                </c:pt>
                <c:pt idx="9">
                  <c:v>胸外科</c:v>
                </c:pt>
                <c:pt idx="10">
                  <c:v>脾胃病科</c:v>
                </c:pt>
                <c:pt idx="11">
                  <c:v>东区肾病科</c:v>
                </c:pt>
                <c:pt idx="12">
                  <c:v>脾胃科消化科合并</c:v>
                </c:pt>
                <c:pt idx="13">
                  <c:v>脑病二科</c:v>
                </c:pt>
                <c:pt idx="14">
                  <c:v>推拿科</c:v>
                </c:pt>
                <c:pt idx="15">
                  <c:v>心血管内科</c:v>
                </c:pt>
                <c:pt idx="16">
                  <c:v>康复科</c:v>
                </c:pt>
                <c:pt idx="17">
                  <c:v>皮肤科</c:v>
                </c:pt>
                <c:pt idx="18">
                  <c:v>脑病一科</c:v>
                </c:pt>
                <c:pt idx="19">
                  <c:v>肛肠科</c:v>
                </c:pt>
                <c:pt idx="20">
                  <c:v>妇科妇二科合并</c:v>
                </c:pt>
                <c:pt idx="21">
                  <c:v>重症医学科</c:v>
                </c:pt>
                <c:pt idx="22">
                  <c:v>美容皮肤科</c:v>
                </c:pt>
                <c:pt idx="23">
                  <c:v>口腔科</c:v>
                </c:pt>
                <c:pt idx="24">
                  <c:v>肿瘤内科</c:v>
                </c:pt>
                <c:pt idx="25">
                  <c:v>神经内科</c:v>
                </c:pt>
                <c:pt idx="26">
                  <c:v>乳腺甲状腺外科</c:v>
                </c:pt>
                <c:pt idx="27">
                  <c:v>创伤骨科</c:v>
                </c:pt>
                <c:pt idx="28">
                  <c:v>泌尿外科</c:v>
                </c:pt>
                <c:pt idx="29">
                  <c:v>小儿骨科</c:v>
                </c:pt>
                <c:pt idx="30">
                  <c:v>心病二科</c:v>
                </c:pt>
                <c:pt idx="31">
                  <c:v>运动损伤骨科</c:v>
                </c:pt>
                <c:pt idx="32">
                  <c:v>老年医学科</c:v>
                </c:pt>
                <c:pt idx="33">
                  <c:v>妇二科</c:v>
                </c:pt>
                <c:pt idx="34">
                  <c:v>脊柱骨科</c:v>
                </c:pt>
                <c:pt idx="35">
                  <c:v>心病三科</c:v>
                </c:pt>
                <c:pt idx="36">
                  <c:v>耳鼻喉科</c:v>
                </c:pt>
                <c:pt idx="37">
                  <c:v>中医经典科</c:v>
                </c:pt>
                <c:pt idx="38">
                  <c:v>消化内科</c:v>
                </c:pt>
                <c:pt idx="39">
                  <c:v>内分泌科</c:v>
                </c:pt>
                <c:pt idx="40">
                  <c:v>小儿推拿科</c:v>
                </c:pt>
                <c:pt idx="41">
                  <c:v>心病一科</c:v>
                </c:pt>
                <c:pt idx="42">
                  <c:v>肾病科</c:v>
                </c:pt>
                <c:pt idx="43">
                  <c:v>普通外科</c:v>
                </c:pt>
                <c:pt idx="44">
                  <c:v>周围血管科</c:v>
                </c:pt>
                <c:pt idx="45">
                  <c:v>医院</c:v>
                </c:pt>
                <c:pt idx="46">
                  <c:v>东区重症医学科</c:v>
                </c:pt>
                <c:pt idx="47">
                  <c:v>血液科</c:v>
                </c:pt>
                <c:pt idx="48">
                  <c:v>肾脏内科</c:v>
                </c:pt>
                <c:pt idx="49">
                  <c:v>产科</c:v>
                </c:pt>
                <c:pt idx="50">
                  <c:v>针灸科</c:v>
                </c:pt>
                <c:pt idx="51">
                  <c:v>骨科</c:v>
                </c:pt>
                <c:pt idx="52">
                  <c:v>中医外治中心</c:v>
                </c:pt>
                <c:pt idx="53">
                  <c:v>综合内科</c:v>
                </c:pt>
                <c:pt idx="54">
                  <c:v>神经外科</c:v>
                </c:pt>
                <c:pt idx="55">
                  <c:v>儿科</c:v>
                </c:pt>
                <c:pt idx="56">
                  <c:v>微创骨科</c:v>
                </c:pt>
                <c:pt idx="57">
                  <c:v>呼吸内科</c:v>
                </c:pt>
                <c:pt idx="58">
                  <c:v>妇科</c:v>
                </c:pt>
                <c:pt idx="59">
                  <c:v>脑病三科</c:v>
                </c:pt>
                <c:pt idx="60">
                  <c:v>心病四科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23.80728841026309</c:v>
                </c:pt>
                <c:pt idx="2">
                  <c:v>7.515455060940075</c:v>
                </c:pt>
                <c:pt idx="3">
                  <c:v>4.570463256166681</c:v>
                </c:pt>
                <c:pt idx="4">
                  <c:v>3.599819424213158</c:v>
                </c:pt>
                <c:pt idx="5">
                  <c:v>3.5113896013116923</c:v>
                </c:pt>
                <c:pt idx="6">
                  <c:v>3.1740323375776236</c:v>
                </c:pt>
                <c:pt idx="7">
                  <c:v>2.2883480133082217</c:v>
                </c:pt>
                <c:pt idx="8">
                  <c:v>2.2492277156527307</c:v>
                </c:pt>
                <c:pt idx="9">
                  <c:v>2.1646980462061336</c:v>
                </c:pt>
                <c:pt idx="10">
                  <c:v>2.1572068743189385</c:v>
                </c:pt>
                <c:pt idx="11">
                  <c:v>2.028981319400037</c:v>
                </c:pt>
                <c:pt idx="12">
                  <c:v>2.024472746763064</c:v>
                </c:pt>
                <c:pt idx="13">
                  <c:v>1.9633823375274198</c:v>
                </c:pt>
                <c:pt idx="14">
                  <c:v>1.9446153830739898</c:v>
                </c:pt>
                <c:pt idx="15">
                  <c:v>1.5709333240874006</c:v>
                </c:pt>
                <c:pt idx="16">
                  <c:v>1.5407564295123217</c:v>
                </c:pt>
                <c:pt idx="17">
                  <c:v>1.504609262307774</c:v>
                </c:pt>
                <c:pt idx="18">
                  <c:v>1.479040171026236</c:v>
                </c:pt>
                <c:pt idx="19">
                  <c:v>1.3916046454179913</c:v>
                </c:pt>
                <c:pt idx="20">
                  <c:v>1.343948987387697</c:v>
                </c:pt>
                <c:pt idx="21">
                  <c:v>1.2982869176288054</c:v>
                </c:pt>
                <c:pt idx="22">
                  <c:v>1.1817697990584062</c:v>
                </c:pt>
                <c:pt idx="23">
                  <c:v>1.1806940993507786</c:v>
                </c:pt>
                <c:pt idx="24">
                  <c:v>1.1761568624698118</c:v>
                </c:pt>
                <c:pt idx="25">
                  <c:v>1.1178364933334672</c:v>
                </c:pt>
                <c:pt idx="26">
                  <c:v>1.0776198161800319</c:v>
                </c:pt>
                <c:pt idx="27">
                  <c:v>1.0438258475396949</c:v>
                </c:pt>
                <c:pt idx="28">
                  <c:v>1.0207644937118998</c:v>
                </c:pt>
                <c:pt idx="29">
                  <c:v>0.9758741388396588</c:v>
                </c:pt>
                <c:pt idx="30">
                  <c:v>0.9487891008943071</c:v>
                </c:pt>
                <c:pt idx="31">
                  <c:v>0.9122203729742422</c:v>
                </c:pt>
                <c:pt idx="32">
                  <c:v>0.9025970273877899</c:v>
                </c:pt>
                <c:pt idx="33">
                  <c:v>0.8452949587757216</c:v>
                </c:pt>
                <c:pt idx="34">
                  <c:v>0.8437762219239454</c:v>
                </c:pt>
                <c:pt idx="35">
                  <c:v>0.8349591671092329</c:v>
                </c:pt>
                <c:pt idx="36">
                  <c:v>0.8338421426915531</c:v>
                </c:pt>
                <c:pt idx="37">
                  <c:v>0.8211908242089685</c:v>
                </c:pt>
                <c:pt idx="38">
                  <c:v>0.814792756982523</c:v>
                </c:pt>
                <c:pt idx="39">
                  <c:v>0.8105153570144158</c:v>
                </c:pt>
                <c:pt idx="40">
                  <c:v>0.8029088176217146</c:v>
                </c:pt>
                <c:pt idx="41">
                  <c:v>0.8006962512594423</c:v>
                </c:pt>
                <c:pt idx="42">
                  <c:v>0.7698352275316269</c:v>
                </c:pt>
                <c:pt idx="43">
                  <c:v>0.7189285721790613</c:v>
                </c:pt>
                <c:pt idx="44">
                  <c:v>0.7156584686748277</c:v>
                </c:pt>
                <c:pt idx="45">
                  <c:v>0.7151795809641549</c:v>
                </c:pt>
                <c:pt idx="46">
                  <c:v>0.7139212045201302</c:v>
                </c:pt>
                <c:pt idx="47">
                  <c:v>0.6972405604899363</c:v>
                </c:pt>
                <c:pt idx="48">
                  <c:v>0.6926045302880797</c:v>
                </c:pt>
                <c:pt idx="49">
                  <c:v>0.6910576583663383</c:v>
                </c:pt>
                <c:pt idx="50">
                  <c:v>0.6527816470914097</c:v>
                </c:pt>
                <c:pt idx="51">
                  <c:v>0.6016174934467632</c:v>
                </c:pt>
                <c:pt idx="52">
                  <c:v>0.6015168612489846</c:v>
                </c:pt>
                <c:pt idx="53">
                  <c:v>0.5932373558298606</c:v>
                </c:pt>
                <c:pt idx="54">
                  <c:v>0.5771491797072971</c:v>
                </c:pt>
                <c:pt idx="55">
                  <c:v>0.5742618034953688</c:v>
                </c:pt>
                <c:pt idx="56">
                  <c:v>0.5721910838947583</c:v>
                </c:pt>
                <c:pt idx="57">
                  <c:v>0.5502780903887308</c:v>
                </c:pt>
                <c:pt idx="58">
                  <c:v>0.5464302292095123</c:v>
                </c:pt>
                <c:pt idx="59">
                  <c:v>0.5435806643602088</c:v>
                </c:pt>
                <c:pt idx="60">
                  <c:v>0.5424419856597753</c:v>
                </c:pt>
                <c:pt idx="61">
                  <c:v>0.5318433417135553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脊柱骨科</c:v>
                </c:pt>
                <c:pt idx="2">
                  <c:v>治未病中心</c:v>
                </c:pt>
                <c:pt idx="3">
                  <c:v>皮肤科</c:v>
                </c:pt>
                <c:pt idx="4">
                  <c:v>口腔科</c:v>
                </c:pt>
                <c:pt idx="5">
                  <c:v>运动损伤骨科</c:v>
                </c:pt>
                <c:pt idx="6">
                  <c:v>心病一科</c:v>
                </c:pt>
                <c:pt idx="7">
                  <c:v>老年医学科</c:v>
                </c:pt>
                <c:pt idx="8">
                  <c:v>脑病一科</c:v>
                </c:pt>
                <c:pt idx="9">
                  <c:v>泌尿外科</c:v>
                </c:pt>
                <c:pt idx="10">
                  <c:v>脾胃科消化科合并</c:v>
                </c:pt>
                <c:pt idx="11">
                  <c:v>西区重症医学科</c:v>
                </c:pt>
                <c:pt idx="12">
                  <c:v>耳鼻喉科</c:v>
                </c:pt>
                <c:pt idx="13">
                  <c:v>显微骨科</c:v>
                </c:pt>
                <c:pt idx="14">
                  <c:v>心病三科</c:v>
                </c:pt>
                <c:pt idx="15">
                  <c:v>乳腺甲状腺外科</c:v>
                </c:pt>
                <c:pt idx="16">
                  <c:v>神经内科</c:v>
                </c:pt>
                <c:pt idx="17">
                  <c:v>综合内科</c:v>
                </c:pt>
                <c:pt idx="18">
                  <c:v>风湿病科</c:v>
                </c:pt>
                <c:pt idx="19">
                  <c:v>脑病二科</c:v>
                </c:pt>
                <c:pt idx="20">
                  <c:v>中医外治中心</c:v>
                </c:pt>
                <c:pt idx="21">
                  <c:v>周围血管科</c:v>
                </c:pt>
                <c:pt idx="22">
                  <c:v>小儿骨科</c:v>
                </c:pt>
                <c:pt idx="23">
                  <c:v>肝病科</c:v>
                </c:pt>
                <c:pt idx="24">
                  <c:v>妇科</c:v>
                </c:pt>
                <c:pt idx="25">
                  <c:v>妇科妇二科合并</c:v>
                </c:pt>
                <c:pt idx="26">
                  <c:v>男科</c:v>
                </c:pt>
                <c:pt idx="27">
                  <c:v>妇二科</c:v>
                </c:pt>
                <c:pt idx="28">
                  <c:v>东区重症医学科</c:v>
                </c:pt>
                <c:pt idx="29">
                  <c:v>肿瘤内科</c:v>
                </c:pt>
                <c:pt idx="30">
                  <c:v>心病四科</c:v>
                </c:pt>
                <c:pt idx="31">
                  <c:v>推拿科</c:v>
                </c:pt>
                <c:pt idx="32">
                  <c:v>医院</c:v>
                </c:pt>
                <c:pt idx="33">
                  <c:v>肾病科</c:v>
                </c:pt>
                <c:pt idx="34">
                  <c:v>内分泌科</c:v>
                </c:pt>
                <c:pt idx="35">
                  <c:v>创伤骨科</c:v>
                </c:pt>
                <c:pt idx="36">
                  <c:v>肛肠科</c:v>
                </c:pt>
                <c:pt idx="37">
                  <c:v>产科</c:v>
                </c:pt>
                <c:pt idx="38">
                  <c:v>微创骨科</c:v>
                </c:pt>
                <c:pt idx="39">
                  <c:v>重症医学科</c:v>
                </c:pt>
                <c:pt idx="40">
                  <c:v>普通外科</c:v>
                </c:pt>
                <c:pt idx="41">
                  <c:v>针灸科</c:v>
                </c:pt>
                <c:pt idx="42">
                  <c:v>神经外科</c:v>
                </c:pt>
                <c:pt idx="43">
                  <c:v>中医经典科</c:v>
                </c:pt>
                <c:pt idx="44">
                  <c:v>消化内科</c:v>
                </c:pt>
                <c:pt idx="45">
                  <c:v>肝胆外科</c:v>
                </c:pt>
                <c:pt idx="46">
                  <c:v>儿科</c:v>
                </c:pt>
                <c:pt idx="47">
                  <c:v>呼吸内科</c:v>
                </c:pt>
                <c:pt idx="48">
                  <c:v>心病二科</c:v>
                </c:pt>
                <c:pt idx="49">
                  <c:v>脑病三科</c:v>
                </c:pt>
                <c:pt idx="50">
                  <c:v>小儿推拿科</c:v>
                </c:pt>
                <c:pt idx="51">
                  <c:v>骨科</c:v>
                </c:pt>
                <c:pt idx="52">
                  <c:v>肾脏内科</c:v>
                </c:pt>
                <c:pt idx="53">
                  <c:v>血液科</c:v>
                </c:pt>
                <c:pt idx="54">
                  <c:v>身心医学科</c:v>
                </c:pt>
                <c:pt idx="55">
                  <c:v>康复科</c:v>
                </c:pt>
                <c:pt idx="56">
                  <c:v>东区肾病科</c:v>
                </c:pt>
                <c:pt idx="57">
                  <c:v>胸外科</c:v>
                </c:pt>
                <c:pt idx="58">
                  <c:v>心血管内科</c:v>
                </c:pt>
                <c:pt idx="59">
                  <c:v>脾胃病科</c:v>
                </c:pt>
                <c:pt idx="60">
                  <c:v>眼科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98.87772413156512</c:v>
                </c:pt>
                <c:pt idx="2">
                  <c:v>97.58382410324155</c:v>
                </c:pt>
                <c:pt idx="3">
                  <c:v>95.02338091777457</c:v>
                </c:pt>
                <c:pt idx="4">
                  <c:v>94.66899293996799</c:v>
                </c:pt>
                <c:pt idx="5">
                  <c:v>94.42543260030972</c:v>
                </c:pt>
                <c:pt idx="6">
                  <c:v>93.83381328263378</c:v>
                </c:pt>
                <c:pt idx="7">
                  <c:v>93.26915817396308</c:v>
                </c:pt>
                <c:pt idx="8">
                  <c:v>90.36458999958201</c:v>
                </c:pt>
                <c:pt idx="9">
                  <c:v>89.44678198707932</c:v>
                </c:pt>
                <c:pt idx="10">
                  <c:v>89.03442313687246</c:v>
                </c:pt>
                <c:pt idx="11">
                  <c:v>86.13294428896663</c:v>
                </c:pt>
                <c:pt idx="12">
                  <c:v>85.63079537290103</c:v>
                </c:pt>
                <c:pt idx="13">
                  <c:v>84.83445062247749</c:v>
                </c:pt>
                <c:pt idx="14">
                  <c:v>84.6216344143233</c:v>
                </c:pt>
                <c:pt idx="15">
                  <c:v>78.53684848220718</c:v>
                </c:pt>
                <c:pt idx="16">
                  <c:v>74.80349264670167</c:v>
                </c:pt>
                <c:pt idx="17">
                  <c:v>68.66926894269749</c:v>
                </c:pt>
                <c:pt idx="18">
                  <c:v>67.15984389949598</c:v>
                </c:pt>
                <c:pt idx="19">
                  <c:v>65.16006194699547</c:v>
                </c:pt>
                <c:pt idx="20">
                  <c:v>64.48555903047773</c:v>
                </c:pt>
                <c:pt idx="21">
                  <c:v>63.17451257081432</c:v>
                </c:pt>
                <c:pt idx="22">
                  <c:v>60.917397589356845</c:v>
                </c:pt>
                <c:pt idx="23">
                  <c:v>55.33284170683783</c:v>
                </c:pt>
                <c:pt idx="24">
                  <c:v>52.14862499407495</c:v>
                </c:pt>
                <c:pt idx="25">
                  <c:v>52.07156813414922</c:v>
                </c:pt>
                <c:pt idx="26">
                  <c:v>51.27938791818937</c:v>
                </c:pt>
                <c:pt idx="27">
                  <c:v>50.844044435977665</c:v>
                </c:pt>
                <c:pt idx="28">
                  <c:v>50.534667345193014</c:v>
                </c:pt>
                <c:pt idx="29">
                  <c:v>41.34040759698758</c:v>
                </c:pt>
                <c:pt idx="30">
                  <c:v>39.91396653046074</c:v>
                </c:pt>
                <c:pt idx="31">
                  <c:v>39.67791358523925</c:v>
                </c:pt>
                <c:pt idx="32">
                  <c:v>38.97386861472612</c:v>
                </c:pt>
                <c:pt idx="33">
                  <c:v>38.26342299225811</c:v>
                </c:pt>
                <c:pt idx="34">
                  <c:v>36.58683104368316</c:v>
                </c:pt>
                <c:pt idx="35">
                  <c:v>33.23932389612189</c:v>
                </c:pt>
                <c:pt idx="36">
                  <c:v>32.71465265704398</c:v>
                </c:pt>
                <c:pt idx="37">
                  <c:v>32.320791403405416</c:v>
                </c:pt>
                <c:pt idx="38">
                  <c:v>31.33204066830637</c:v>
                </c:pt>
                <c:pt idx="39">
                  <c:v>31.301000979269073</c:v>
                </c:pt>
                <c:pt idx="40">
                  <c:v>31.07638156870744</c:v>
                </c:pt>
                <c:pt idx="41">
                  <c:v>27.841716722671393</c:v>
                </c:pt>
                <c:pt idx="42">
                  <c:v>24.735462432620505</c:v>
                </c:pt>
                <c:pt idx="43">
                  <c:v>23.493618695650834</c:v>
                </c:pt>
                <c:pt idx="44">
                  <c:v>22.55784278169604</c:v>
                </c:pt>
                <c:pt idx="45">
                  <c:v>21.22843191654806</c:v>
                </c:pt>
                <c:pt idx="46">
                  <c:v>20.84093658006416</c:v>
                </c:pt>
                <c:pt idx="47">
                  <c:v>20.01319111706066</c:v>
                </c:pt>
                <c:pt idx="48">
                  <c:v>18.397152744369695</c:v>
                </c:pt>
                <c:pt idx="49">
                  <c:v>17.971588569728034</c:v>
                </c:pt>
                <c:pt idx="50">
                  <c:v>17.11962628362181</c:v>
                </c:pt>
                <c:pt idx="51">
                  <c:v>15.406164937019053</c:v>
                </c:pt>
                <c:pt idx="52">
                  <c:v>11.375075320755592</c:v>
                </c:pt>
                <c:pt idx="53">
                  <c:v>9.137469619527707</c:v>
                </c:pt>
                <c:pt idx="54">
                  <c:v>8.964404941742615</c:v>
                </c:pt>
                <c:pt idx="55">
                  <c:v>7.678847919871655</c:v>
                </c:pt>
                <c:pt idx="56">
                  <c:v>6.4809036865208105</c:v>
                </c:pt>
                <c:pt idx="57">
                  <c:v>5.638741226249954</c:v>
                </c:pt>
                <c:pt idx="58">
                  <c:v>4.8591541413948205</c:v>
                </c:pt>
                <c:pt idx="59">
                  <c:v>3.986737431357685</c:v>
                </c:pt>
                <c:pt idx="60">
                  <c:v>3.3401850880938344</c:v>
                </c:pt>
                <c:pt idx="61">
                  <c:v>1.2683020005334822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男科</c:v>
                </c:pt>
                <c:pt idx="2">
                  <c:v>美容皮肤科</c:v>
                </c:pt>
                <c:pt idx="3">
                  <c:v>关节骨科</c:v>
                </c:pt>
                <c:pt idx="4">
                  <c:v>东区肾病科</c:v>
                </c:pt>
                <c:pt idx="5">
                  <c:v>周围血管科</c:v>
                </c:pt>
                <c:pt idx="6">
                  <c:v>心病四科</c:v>
                </c:pt>
                <c:pt idx="7">
                  <c:v>普通外科</c:v>
                </c:pt>
                <c:pt idx="8">
                  <c:v>重症医学科</c:v>
                </c:pt>
                <c:pt idx="9">
                  <c:v>肛肠科</c:v>
                </c:pt>
                <c:pt idx="10">
                  <c:v>眼科</c:v>
                </c:pt>
                <c:pt idx="11">
                  <c:v>脾胃科消化科合并</c:v>
                </c:pt>
                <c:pt idx="12">
                  <c:v>推拿科</c:v>
                </c:pt>
                <c:pt idx="13">
                  <c:v>神经内科</c:v>
                </c:pt>
                <c:pt idx="14">
                  <c:v>中医外治中心</c:v>
                </c:pt>
                <c:pt idx="15">
                  <c:v>妇科</c:v>
                </c:pt>
                <c:pt idx="16">
                  <c:v>耳鼻喉科</c:v>
                </c:pt>
                <c:pt idx="17">
                  <c:v>口腔科</c:v>
                </c:pt>
                <c:pt idx="18">
                  <c:v>乳腺甲状腺外科</c:v>
                </c:pt>
                <c:pt idx="19">
                  <c:v>心病一科</c:v>
                </c:pt>
                <c:pt idx="20">
                  <c:v>肾脏内科</c:v>
                </c:pt>
                <c:pt idx="21">
                  <c:v>创伤骨科</c:v>
                </c:pt>
                <c:pt idx="22">
                  <c:v>心病二科</c:v>
                </c:pt>
                <c:pt idx="23">
                  <c:v>运动损伤骨科</c:v>
                </c:pt>
                <c:pt idx="24">
                  <c:v>泌尿外科</c:v>
                </c:pt>
                <c:pt idx="25">
                  <c:v>脊柱骨科</c:v>
                </c:pt>
                <c:pt idx="26">
                  <c:v>小儿推拿科</c:v>
                </c:pt>
                <c:pt idx="27">
                  <c:v>心血管内科</c:v>
                </c:pt>
                <c:pt idx="28">
                  <c:v>妇二科</c:v>
                </c:pt>
                <c:pt idx="29">
                  <c:v>血液科</c:v>
                </c:pt>
                <c:pt idx="30">
                  <c:v>治未病中心</c:v>
                </c:pt>
                <c:pt idx="31">
                  <c:v>综合内科</c:v>
                </c:pt>
                <c:pt idx="32">
                  <c:v>呼吸内科</c:v>
                </c:pt>
                <c:pt idx="33">
                  <c:v>妇科妇二科合并</c:v>
                </c:pt>
                <c:pt idx="34">
                  <c:v>神经外科</c:v>
                </c:pt>
                <c:pt idx="35">
                  <c:v>肿瘤内科</c:v>
                </c:pt>
                <c:pt idx="36">
                  <c:v>内分泌科</c:v>
                </c:pt>
                <c:pt idx="37">
                  <c:v>儿科</c:v>
                </c:pt>
                <c:pt idx="38">
                  <c:v>皮肤科</c:v>
                </c:pt>
                <c:pt idx="39">
                  <c:v>消化内科</c:v>
                </c:pt>
                <c:pt idx="40">
                  <c:v>脑病三科</c:v>
                </c:pt>
                <c:pt idx="41">
                  <c:v>产科</c:v>
                </c:pt>
                <c:pt idx="42">
                  <c:v>脾胃病科</c:v>
                </c:pt>
                <c:pt idx="43">
                  <c:v>东区重症医学科</c:v>
                </c:pt>
                <c:pt idx="44">
                  <c:v>小儿骨科</c:v>
                </c:pt>
                <c:pt idx="45">
                  <c:v>肾病科</c:v>
                </c:pt>
                <c:pt idx="46">
                  <c:v>骨科</c:v>
                </c:pt>
                <c:pt idx="47">
                  <c:v>西区重症医学科</c:v>
                </c:pt>
                <c:pt idx="48">
                  <c:v>老年医学科</c:v>
                </c:pt>
                <c:pt idx="49">
                  <c:v>显微骨科</c:v>
                </c:pt>
                <c:pt idx="50">
                  <c:v>康复科</c:v>
                </c:pt>
                <c:pt idx="51">
                  <c:v>针灸科</c:v>
                </c:pt>
                <c:pt idx="52">
                  <c:v>身心医学科</c:v>
                </c:pt>
                <c:pt idx="53">
                  <c:v>医院</c:v>
                </c:pt>
                <c:pt idx="54">
                  <c:v>中医经典科</c:v>
                </c:pt>
                <c:pt idx="55">
                  <c:v>心病三科</c:v>
                </c:pt>
                <c:pt idx="56">
                  <c:v>风湿病科</c:v>
                </c:pt>
                <c:pt idx="57">
                  <c:v>肝病科</c:v>
                </c:pt>
                <c:pt idx="58">
                  <c:v>脑病二科</c:v>
                </c:pt>
                <c:pt idx="59">
                  <c:v>肝胆外科</c:v>
                </c:pt>
                <c:pt idx="60">
                  <c:v>胸外科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96.66293366564422</c:v>
                </c:pt>
                <c:pt idx="2">
                  <c:v>94.71296620987688</c:v>
                </c:pt>
                <c:pt idx="3">
                  <c:v>93.7722489741534</c:v>
                </c:pt>
                <c:pt idx="4">
                  <c:v>89.40959395662772</c:v>
                </c:pt>
                <c:pt idx="5">
                  <c:v>87.30472403396145</c:v>
                </c:pt>
                <c:pt idx="6">
                  <c:v>85.37691654514853</c:v>
                </c:pt>
                <c:pt idx="7">
                  <c:v>85.30119908557491</c:v>
                </c:pt>
                <c:pt idx="8">
                  <c:v>83.80419854257599</c:v>
                </c:pt>
                <c:pt idx="9">
                  <c:v>83.0422942628692</c:v>
                </c:pt>
                <c:pt idx="10">
                  <c:v>82.99481078883018</c:v>
                </c:pt>
                <c:pt idx="11">
                  <c:v>81.84857165543183</c:v>
                </c:pt>
                <c:pt idx="12">
                  <c:v>79.99429155508949</c:v>
                </c:pt>
                <c:pt idx="13">
                  <c:v>78.39920458462113</c:v>
                </c:pt>
                <c:pt idx="14">
                  <c:v>77.74938060774566</c:v>
                </c:pt>
                <c:pt idx="15">
                  <c:v>76.1313567969713</c:v>
                </c:pt>
                <c:pt idx="16">
                  <c:v>75.90584120000331</c:v>
                </c:pt>
                <c:pt idx="17">
                  <c:v>75.87348215708437</c:v>
                </c:pt>
                <c:pt idx="18">
                  <c:v>75.39751117052062</c:v>
                </c:pt>
                <c:pt idx="19">
                  <c:v>74.99097559704633</c:v>
                </c:pt>
                <c:pt idx="20">
                  <c:v>74.90117633284235</c:v>
                </c:pt>
                <c:pt idx="21">
                  <c:v>74.35567498221013</c:v>
                </c:pt>
                <c:pt idx="22">
                  <c:v>73.66955844074839</c:v>
                </c:pt>
                <c:pt idx="23">
                  <c:v>73.33669258048117</c:v>
                </c:pt>
                <c:pt idx="24">
                  <c:v>72.56655762483048</c:v>
                </c:pt>
                <c:pt idx="25">
                  <c:v>69.50886298242378</c:v>
                </c:pt>
                <c:pt idx="26">
                  <c:v>66.32006411351665</c:v>
                </c:pt>
                <c:pt idx="27">
                  <c:v>63.336746487640475</c:v>
                </c:pt>
                <c:pt idx="28">
                  <c:v>60.58253007726539</c:v>
                </c:pt>
                <c:pt idx="29">
                  <c:v>59.96339344877871</c:v>
                </c:pt>
                <c:pt idx="30">
                  <c:v>59.954877627171065</c:v>
                </c:pt>
                <c:pt idx="31">
                  <c:v>59.87953706445232</c:v>
                </c:pt>
                <c:pt idx="32">
                  <c:v>57.25975572677579</c:v>
                </c:pt>
                <c:pt idx="33">
                  <c:v>56.2045400881184</c:v>
                </c:pt>
                <c:pt idx="34">
                  <c:v>54.8280398691936</c:v>
                </c:pt>
                <c:pt idx="35">
                  <c:v>53.99781958722015</c:v>
                </c:pt>
                <c:pt idx="36">
                  <c:v>51.70680363035721</c:v>
                </c:pt>
                <c:pt idx="37">
                  <c:v>51.14618836862762</c:v>
                </c:pt>
                <c:pt idx="38">
                  <c:v>50.09959400323731</c:v>
                </c:pt>
                <c:pt idx="39">
                  <c:v>48.60347049748354</c:v>
                </c:pt>
                <c:pt idx="40">
                  <c:v>45.87425549754955</c:v>
                </c:pt>
                <c:pt idx="41">
                  <c:v>45.58414547946231</c:v>
                </c:pt>
                <c:pt idx="42">
                  <c:v>44.77521446835076</c:v>
                </c:pt>
                <c:pt idx="43">
                  <c:v>40.3549660660436</c:v>
                </c:pt>
                <c:pt idx="44">
                  <c:v>39.018828680183596</c:v>
                </c:pt>
                <c:pt idx="45">
                  <c:v>38.1163494558118</c:v>
                </c:pt>
                <c:pt idx="46">
                  <c:v>37.101366448415334</c:v>
                </c:pt>
                <c:pt idx="47">
                  <c:v>36.08996306871883</c:v>
                </c:pt>
                <c:pt idx="48">
                  <c:v>33.67653328078667</c:v>
                </c:pt>
                <c:pt idx="49">
                  <c:v>33.05314466578107</c:v>
                </c:pt>
                <c:pt idx="50">
                  <c:v>32.84417260979638</c:v>
                </c:pt>
                <c:pt idx="51">
                  <c:v>31.146692525162404</c:v>
                </c:pt>
                <c:pt idx="52">
                  <c:v>28.93535417113895</c:v>
                </c:pt>
                <c:pt idx="53">
                  <c:v>26.35987484954589</c:v>
                </c:pt>
                <c:pt idx="54">
                  <c:v>25.07285203017315</c:v>
                </c:pt>
                <c:pt idx="55">
                  <c:v>22.476618193431566</c:v>
                </c:pt>
                <c:pt idx="56">
                  <c:v>20.079328534048607</c:v>
                </c:pt>
                <c:pt idx="57">
                  <c:v>16.535638806648794</c:v>
                </c:pt>
                <c:pt idx="58">
                  <c:v>13.976798432276361</c:v>
                </c:pt>
                <c:pt idx="59">
                  <c:v>11.183237168673157</c:v>
                </c:pt>
                <c:pt idx="60">
                  <c:v>5.801553721065144</c:v>
                </c:pt>
                <c:pt idx="61">
                  <c:v>4.207348167609148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东区重症医学科</c:v>
                </c:pt>
                <c:pt idx="2">
                  <c:v>耳鼻喉科</c:v>
                </c:pt>
                <c:pt idx="3">
                  <c:v>肝胆外科</c:v>
                </c:pt>
                <c:pt idx="4">
                  <c:v>风湿病科</c:v>
                </c:pt>
                <c:pt idx="5">
                  <c:v>普通外科</c:v>
                </c:pt>
                <c:pt idx="6">
                  <c:v>妇二科</c:v>
                </c:pt>
                <c:pt idx="7">
                  <c:v>眼科</c:v>
                </c:pt>
                <c:pt idx="8">
                  <c:v>乳腺甲状腺外科</c:v>
                </c:pt>
                <c:pt idx="9">
                  <c:v>肿瘤内科</c:v>
                </c:pt>
                <c:pt idx="10">
                  <c:v>老年医学科</c:v>
                </c:pt>
                <c:pt idx="11">
                  <c:v>肝病科</c:v>
                </c:pt>
                <c:pt idx="12">
                  <c:v>心病二科</c:v>
                </c:pt>
                <c:pt idx="13">
                  <c:v>神经内科</c:v>
                </c:pt>
                <c:pt idx="14">
                  <c:v>针灸科</c:v>
                </c:pt>
                <c:pt idx="15">
                  <c:v>东区肾病科</c:v>
                </c:pt>
                <c:pt idx="16">
                  <c:v>脊柱骨科</c:v>
                </c:pt>
                <c:pt idx="17">
                  <c:v>产科</c:v>
                </c:pt>
                <c:pt idx="18">
                  <c:v>重症医学科</c:v>
                </c:pt>
                <c:pt idx="19">
                  <c:v>西区重症医学科</c:v>
                </c:pt>
                <c:pt idx="20">
                  <c:v>口腔科</c:v>
                </c:pt>
                <c:pt idx="21">
                  <c:v>血液科</c:v>
                </c:pt>
                <c:pt idx="22">
                  <c:v>呼吸内科</c:v>
                </c:pt>
                <c:pt idx="23">
                  <c:v>骨科</c:v>
                </c:pt>
                <c:pt idx="24">
                  <c:v>肾病科</c:v>
                </c:pt>
                <c:pt idx="25">
                  <c:v>推拿科</c:v>
                </c:pt>
                <c:pt idx="26">
                  <c:v>运动损伤骨科</c:v>
                </c:pt>
                <c:pt idx="27">
                  <c:v>脑病一科</c:v>
                </c:pt>
                <c:pt idx="28">
                  <c:v>内分泌科</c:v>
                </c:pt>
                <c:pt idx="29">
                  <c:v>泌尿外科</c:v>
                </c:pt>
                <c:pt idx="30">
                  <c:v>心血管内科</c:v>
                </c:pt>
                <c:pt idx="31">
                  <c:v>综合内科</c:v>
                </c:pt>
                <c:pt idx="32">
                  <c:v>康复科</c:v>
                </c:pt>
                <c:pt idx="33">
                  <c:v>脑病三科</c:v>
                </c:pt>
                <c:pt idx="34">
                  <c:v>胸外科</c:v>
                </c:pt>
                <c:pt idx="35">
                  <c:v>治未病中心</c:v>
                </c:pt>
                <c:pt idx="36">
                  <c:v>妇科</c:v>
                </c:pt>
                <c:pt idx="37">
                  <c:v>微创骨科</c:v>
                </c:pt>
                <c:pt idx="38">
                  <c:v>关节骨科</c:v>
                </c:pt>
                <c:pt idx="39">
                  <c:v>小儿推拿科</c:v>
                </c:pt>
                <c:pt idx="40">
                  <c:v>心病一科</c:v>
                </c:pt>
                <c:pt idx="41">
                  <c:v>创伤骨科</c:v>
                </c:pt>
                <c:pt idx="42">
                  <c:v>妇科妇二科合并</c:v>
                </c:pt>
                <c:pt idx="43">
                  <c:v>皮肤科</c:v>
                </c:pt>
                <c:pt idx="44">
                  <c:v>消化内科</c:v>
                </c:pt>
                <c:pt idx="45">
                  <c:v>心病四科</c:v>
                </c:pt>
                <c:pt idx="46">
                  <c:v>肾脏内科</c:v>
                </c:pt>
                <c:pt idx="47">
                  <c:v>中医经典科</c:v>
                </c:pt>
                <c:pt idx="48">
                  <c:v>小儿骨科</c:v>
                </c:pt>
                <c:pt idx="49">
                  <c:v>周围血管科</c:v>
                </c:pt>
                <c:pt idx="50">
                  <c:v>身心医学科</c:v>
                </c:pt>
                <c:pt idx="51">
                  <c:v>脾胃病科</c:v>
                </c:pt>
                <c:pt idx="52">
                  <c:v>中医外治中心</c:v>
                </c:pt>
                <c:pt idx="53">
                  <c:v>美容皮肤科</c:v>
                </c:pt>
                <c:pt idx="54">
                  <c:v>儿科</c:v>
                </c:pt>
                <c:pt idx="55">
                  <c:v>医院</c:v>
                </c:pt>
                <c:pt idx="56">
                  <c:v>神经外科</c:v>
                </c:pt>
                <c:pt idx="57">
                  <c:v>脾胃科消化科合并</c:v>
                </c:pt>
                <c:pt idx="58">
                  <c:v>肛肠科</c:v>
                </c:pt>
                <c:pt idx="59">
                  <c:v>心病三科</c:v>
                </c:pt>
                <c:pt idx="60">
                  <c:v>脑病二科</c:v>
                </c:pt>
                <c:pt idx="61">
                  <c:v>男科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99.05273844425119</c:v>
                </c:pt>
                <c:pt idx="2">
                  <c:v>98.697943916337</c:v>
                </c:pt>
                <c:pt idx="3">
                  <c:v>98.12927478723516</c:v>
                </c:pt>
                <c:pt idx="4">
                  <c:v>97.77987277330381</c:v>
                </c:pt>
                <c:pt idx="5">
                  <c:v>94.72362134863317</c:v>
                </c:pt>
                <c:pt idx="6">
                  <c:v>93.88005504061586</c:v>
                </c:pt>
                <c:pt idx="7">
                  <c:v>93.35224659071058</c:v>
                </c:pt>
                <c:pt idx="8">
                  <c:v>92.1912471400864</c:v>
                </c:pt>
                <c:pt idx="9">
                  <c:v>91.83276890646616</c:v>
                </c:pt>
                <c:pt idx="10">
                  <c:v>90.83154895598582</c:v>
                </c:pt>
                <c:pt idx="11">
                  <c:v>86.186219529857</c:v>
                </c:pt>
                <c:pt idx="12">
                  <c:v>86.07800479150005</c:v>
                </c:pt>
                <c:pt idx="13">
                  <c:v>85.30075154069107</c:v>
                </c:pt>
                <c:pt idx="14">
                  <c:v>83.53793647007096</c:v>
                </c:pt>
                <c:pt idx="15">
                  <c:v>83.26214494341069</c:v>
                </c:pt>
                <c:pt idx="16">
                  <c:v>82.54088133510088</c:v>
                </c:pt>
                <c:pt idx="17">
                  <c:v>80.33652519584439</c:v>
                </c:pt>
                <c:pt idx="18">
                  <c:v>79.71989334858858</c:v>
                </c:pt>
                <c:pt idx="19">
                  <c:v>79.4871949549808</c:v>
                </c:pt>
                <c:pt idx="20">
                  <c:v>77.93892880981242</c:v>
                </c:pt>
                <c:pt idx="21">
                  <c:v>76.84100197365238</c:v>
                </c:pt>
                <c:pt idx="22">
                  <c:v>74.0241351832006</c:v>
                </c:pt>
                <c:pt idx="23">
                  <c:v>72.9290843215296</c:v>
                </c:pt>
                <c:pt idx="24">
                  <c:v>70.96931944271503</c:v>
                </c:pt>
                <c:pt idx="25">
                  <c:v>69.10058910048588</c:v>
                </c:pt>
                <c:pt idx="26">
                  <c:v>68.40020265009838</c:v>
                </c:pt>
                <c:pt idx="27">
                  <c:v>65.61728878059257</c:v>
                </c:pt>
                <c:pt idx="28">
                  <c:v>63.30682861591151</c:v>
                </c:pt>
                <c:pt idx="29">
                  <c:v>59.3936036992465</c:v>
                </c:pt>
                <c:pt idx="30">
                  <c:v>59.05257236642971</c:v>
                </c:pt>
                <c:pt idx="31">
                  <c:v>56.90503994304078</c:v>
                </c:pt>
                <c:pt idx="32">
                  <c:v>53.23727782801096</c:v>
                </c:pt>
                <c:pt idx="33">
                  <c:v>51.865645603934226</c:v>
                </c:pt>
                <c:pt idx="34">
                  <c:v>51.238140765941786</c:v>
                </c:pt>
                <c:pt idx="35">
                  <c:v>48.63939391630333</c:v>
                </c:pt>
                <c:pt idx="36">
                  <c:v>48.34755202511643</c:v>
                </c:pt>
                <c:pt idx="37">
                  <c:v>44.20503203661085</c:v>
                </c:pt>
                <c:pt idx="38">
                  <c:v>43.532354634437915</c:v>
                </c:pt>
                <c:pt idx="39">
                  <c:v>43.35710712657575</c:v>
                </c:pt>
                <c:pt idx="40">
                  <c:v>40.68872056287123</c:v>
                </c:pt>
                <c:pt idx="41">
                  <c:v>39.63900924120832</c:v>
                </c:pt>
                <c:pt idx="42">
                  <c:v>37.278954508541</c:v>
                </c:pt>
                <c:pt idx="43">
                  <c:v>30.116389612378267</c:v>
                </c:pt>
                <c:pt idx="44">
                  <c:v>29.825489815205973</c:v>
                </c:pt>
                <c:pt idx="45">
                  <c:v>28.698426028136883</c:v>
                </c:pt>
                <c:pt idx="46">
                  <c:v>28.676633612139515</c:v>
                </c:pt>
                <c:pt idx="47">
                  <c:v>22.83773164561418</c:v>
                </c:pt>
                <c:pt idx="48">
                  <c:v>22.66170975091823</c:v>
                </c:pt>
                <c:pt idx="49">
                  <c:v>20.23183906286644</c:v>
                </c:pt>
                <c:pt idx="50">
                  <c:v>19.983585424125454</c:v>
                </c:pt>
                <c:pt idx="51">
                  <c:v>19.48826863286055</c:v>
                </c:pt>
                <c:pt idx="52">
                  <c:v>17.737421226335073</c:v>
                </c:pt>
                <c:pt idx="53">
                  <c:v>16.468110871934012</c:v>
                </c:pt>
                <c:pt idx="54">
                  <c:v>16.19634101709247</c:v>
                </c:pt>
                <c:pt idx="55">
                  <c:v>16.149511008071432</c:v>
                </c:pt>
                <c:pt idx="56">
                  <c:v>15.504736272820432</c:v>
                </c:pt>
                <c:pt idx="57">
                  <c:v>15.042868968137117</c:v>
                </c:pt>
                <c:pt idx="58">
                  <c:v>10.882290812526426</c:v>
                </c:pt>
                <c:pt idx="59">
                  <c:v>6.108220687516077</c:v>
                </c:pt>
                <c:pt idx="60">
                  <c:v>2.5399282879045537</c:v>
                </c:pt>
                <c:pt idx="61">
                  <c:v>1.1979749338703738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重症医学科</c:v>
                </c:pt>
                <c:pt idx="2">
                  <c:v>周围血管科</c:v>
                </c:pt>
                <c:pt idx="3">
                  <c:v>脾胃科消化科合并</c:v>
                </c:pt>
                <c:pt idx="4">
                  <c:v>身心医学科</c:v>
                </c:pt>
                <c:pt idx="5">
                  <c:v>乳腺甲状腺外科</c:v>
                </c:pt>
                <c:pt idx="6">
                  <c:v>关节骨科</c:v>
                </c:pt>
                <c:pt idx="7">
                  <c:v>妇科妇二科合并</c:v>
                </c:pt>
                <c:pt idx="8">
                  <c:v>老年医学科</c:v>
                </c:pt>
                <c:pt idx="9">
                  <c:v>骨科</c:v>
                </c:pt>
                <c:pt idx="10">
                  <c:v>肾脏内科</c:v>
                </c:pt>
                <c:pt idx="11">
                  <c:v>综合内科</c:v>
                </c:pt>
                <c:pt idx="12">
                  <c:v>肿瘤内科</c:v>
                </c:pt>
                <c:pt idx="13">
                  <c:v>中医外治中心</c:v>
                </c:pt>
                <c:pt idx="14">
                  <c:v>东区肾病科</c:v>
                </c:pt>
                <c:pt idx="15">
                  <c:v>治未病中心</c:v>
                </c:pt>
                <c:pt idx="16">
                  <c:v>脑病三科</c:v>
                </c:pt>
                <c:pt idx="17">
                  <c:v>肝胆外科</c:v>
                </c:pt>
                <c:pt idx="18">
                  <c:v>血液科</c:v>
                </c:pt>
                <c:pt idx="19">
                  <c:v>眼科</c:v>
                </c:pt>
                <c:pt idx="20">
                  <c:v>小儿骨科</c:v>
                </c:pt>
                <c:pt idx="21">
                  <c:v>显微骨科</c:v>
                </c:pt>
                <c:pt idx="22">
                  <c:v>中医经典科</c:v>
                </c:pt>
                <c:pt idx="23">
                  <c:v>心病一科</c:v>
                </c:pt>
                <c:pt idx="24">
                  <c:v>普通外科</c:v>
                </c:pt>
                <c:pt idx="25">
                  <c:v>妇科</c:v>
                </c:pt>
                <c:pt idx="26">
                  <c:v>运动损伤骨科</c:v>
                </c:pt>
                <c:pt idx="27">
                  <c:v>神经内科</c:v>
                </c:pt>
                <c:pt idx="28">
                  <c:v>心病三科</c:v>
                </c:pt>
                <c:pt idx="29">
                  <c:v>产科</c:v>
                </c:pt>
                <c:pt idx="30">
                  <c:v>肛肠科</c:v>
                </c:pt>
                <c:pt idx="31">
                  <c:v>肝病科</c:v>
                </c:pt>
                <c:pt idx="32">
                  <c:v>脊柱骨科</c:v>
                </c:pt>
                <c:pt idx="33">
                  <c:v>心病二科</c:v>
                </c:pt>
                <c:pt idx="34">
                  <c:v>泌尿外科</c:v>
                </c:pt>
                <c:pt idx="35">
                  <c:v>内分泌科</c:v>
                </c:pt>
                <c:pt idx="36">
                  <c:v>脾胃病科</c:v>
                </c:pt>
                <c:pt idx="37">
                  <c:v>针灸科</c:v>
                </c:pt>
                <c:pt idx="38">
                  <c:v>呼吸内科</c:v>
                </c:pt>
                <c:pt idx="39">
                  <c:v>小儿推拿科</c:v>
                </c:pt>
                <c:pt idx="40">
                  <c:v>美容皮肤科</c:v>
                </c:pt>
                <c:pt idx="41">
                  <c:v>妇二科</c:v>
                </c:pt>
                <c:pt idx="42">
                  <c:v>微创骨科</c:v>
                </c:pt>
                <c:pt idx="43">
                  <c:v>耳鼻喉科</c:v>
                </c:pt>
                <c:pt idx="44">
                  <c:v>西区重症医学科</c:v>
                </c:pt>
                <c:pt idx="45">
                  <c:v>创伤骨科</c:v>
                </c:pt>
                <c:pt idx="46">
                  <c:v>肾病科</c:v>
                </c:pt>
                <c:pt idx="47">
                  <c:v>康复科</c:v>
                </c:pt>
                <c:pt idx="48">
                  <c:v>胸外科</c:v>
                </c:pt>
                <c:pt idx="49">
                  <c:v>心血管内科</c:v>
                </c:pt>
                <c:pt idx="50">
                  <c:v>心病四科</c:v>
                </c:pt>
                <c:pt idx="51">
                  <c:v>男科</c:v>
                </c:pt>
                <c:pt idx="52">
                  <c:v>风湿病科</c:v>
                </c:pt>
                <c:pt idx="53">
                  <c:v>口腔科</c:v>
                </c:pt>
                <c:pt idx="54">
                  <c:v>皮肤科</c:v>
                </c:pt>
                <c:pt idx="55">
                  <c:v>脑病二科</c:v>
                </c:pt>
                <c:pt idx="56">
                  <c:v>东区重症医学科</c:v>
                </c:pt>
                <c:pt idx="57">
                  <c:v>推拿科</c:v>
                </c:pt>
                <c:pt idx="58">
                  <c:v>儿科</c:v>
                </c:pt>
                <c:pt idx="59">
                  <c:v>神经外科</c:v>
                </c:pt>
                <c:pt idx="60">
                  <c:v>脑病一科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1.0458085333758367</c:v>
                </c:pt>
                <c:pt idx="2">
                  <c:v>1.0436241903086911</c:v>
                </c:pt>
                <c:pt idx="3">
                  <c:v>1.0309942078672891</c:v>
                </c:pt>
                <c:pt idx="4">
                  <c:v>1.0283325554830982</c:v>
                </c:pt>
                <c:pt idx="5">
                  <c:v>0.9850989157788892</c:v>
                </c:pt>
                <c:pt idx="6">
                  <c:v>0.9634909843582627</c:v>
                </c:pt>
                <c:pt idx="7">
                  <c:v>0.9438648509016202</c:v>
                </c:pt>
                <c:pt idx="8">
                  <c:v>0.9348195953687582</c:v>
                </c:pt>
                <c:pt idx="9">
                  <c:v>0.9200902614813149</c:v>
                </c:pt>
                <c:pt idx="10">
                  <c:v>0.8857150358107003</c:v>
                </c:pt>
                <c:pt idx="11">
                  <c:v>0.8382880112331562</c:v>
                </c:pt>
                <c:pt idx="12">
                  <c:v>0.8333294159707988</c:v>
                </c:pt>
                <c:pt idx="13">
                  <c:v>0.8271040260102337</c:v>
                </c:pt>
                <c:pt idx="14">
                  <c:v>0.8265804388873476</c:v>
                </c:pt>
                <c:pt idx="15">
                  <c:v>0.8257040996195674</c:v>
                </c:pt>
                <c:pt idx="16">
                  <c:v>0.8045864268592194</c:v>
                </c:pt>
                <c:pt idx="17">
                  <c:v>0.7796780665851636</c:v>
                </c:pt>
                <c:pt idx="18">
                  <c:v>0.7345974251068682</c:v>
                </c:pt>
                <c:pt idx="19">
                  <c:v>0.7226559667498814</c:v>
                </c:pt>
                <c:pt idx="20">
                  <c:v>0.7157270419758449</c:v>
                </c:pt>
                <c:pt idx="21">
                  <c:v>0.7116447847232085</c:v>
                </c:pt>
                <c:pt idx="22">
                  <c:v>0.7102237086669392</c:v>
                </c:pt>
                <c:pt idx="23">
                  <c:v>0.6995523263974025</c:v>
                </c:pt>
                <c:pt idx="24">
                  <c:v>0.672193820203689</c:v>
                </c:pt>
                <c:pt idx="25">
                  <c:v>0.6590909999935364</c:v>
                </c:pt>
                <c:pt idx="26">
                  <c:v>0.634070268840582</c:v>
                </c:pt>
                <c:pt idx="27">
                  <c:v>0.624698503647045</c:v>
                </c:pt>
                <c:pt idx="28">
                  <c:v>0.6215010870931931</c:v>
                </c:pt>
                <c:pt idx="29">
                  <c:v>0.6111767801342171</c:v>
                </c:pt>
                <c:pt idx="30">
                  <c:v>0.6025255938775582</c:v>
                </c:pt>
                <c:pt idx="31">
                  <c:v>0.5884324030488517</c:v>
                </c:pt>
                <c:pt idx="32">
                  <c:v>0.5572963291097198</c:v>
                </c:pt>
                <c:pt idx="33">
                  <c:v>0.4968309661808195</c:v>
                </c:pt>
                <c:pt idx="34">
                  <c:v>0.4534063487263637</c:v>
                </c:pt>
                <c:pt idx="35">
                  <c:v>0.4493346317946785</c:v>
                </c:pt>
                <c:pt idx="36">
                  <c:v>0.4348884800729582</c:v>
                </c:pt>
                <c:pt idx="37">
                  <c:v>0.40448436902292856</c:v>
                </c:pt>
                <c:pt idx="38">
                  <c:v>0.3919383230614987</c:v>
                </c:pt>
                <c:pt idx="39">
                  <c:v>0.3899188398890457</c:v>
                </c:pt>
                <c:pt idx="40">
                  <c:v>0.3724216094759403</c:v>
                </c:pt>
                <c:pt idx="41">
                  <c:v>0.3648664328567968</c:v>
                </c:pt>
                <c:pt idx="42">
                  <c:v>0.3566605054766589</c:v>
                </c:pt>
                <c:pt idx="43">
                  <c:v>0.35176232727953993</c:v>
                </c:pt>
                <c:pt idx="44">
                  <c:v>0.3295701894327409</c:v>
                </c:pt>
                <c:pt idx="45">
                  <c:v>0.31192754711728665</c:v>
                </c:pt>
                <c:pt idx="46">
                  <c:v>0.29806645054022246</c:v>
                </c:pt>
                <c:pt idx="47">
                  <c:v>0.2945400396674789</c:v>
                </c:pt>
                <c:pt idx="48">
                  <c:v>0.28001639600201905</c:v>
                </c:pt>
                <c:pt idx="49">
                  <c:v>0.25251202873550654</c:v>
                </c:pt>
                <c:pt idx="50">
                  <c:v>0.23311095879971985</c:v>
                </c:pt>
                <c:pt idx="51">
                  <c:v>0.23219256164216062</c:v>
                </c:pt>
                <c:pt idx="52">
                  <c:v>0.22345911400774893</c:v>
                </c:pt>
                <c:pt idx="53">
                  <c:v>0.21594831077363585</c:v>
                </c:pt>
                <c:pt idx="54">
                  <c:v>0.20900466588224004</c:v>
                </c:pt>
                <c:pt idx="55">
                  <c:v>0.20060639197856836</c:v>
                </c:pt>
                <c:pt idx="56">
                  <c:v>0.17868609310528105</c:v>
                </c:pt>
                <c:pt idx="57">
                  <c:v>0.16586680852115127</c:v>
                </c:pt>
                <c:pt idx="58">
                  <c:v>0.15425584473718013</c:v>
                </c:pt>
                <c:pt idx="59">
                  <c:v>0.144842318953653</c:v>
                </c:pt>
                <c:pt idx="60">
                  <c:v>0.04791963312726315</c:v>
                </c:pt>
                <c:pt idx="61">
                  <c:v>0.03491791737197558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重症医学科</c:v>
                </c:pt>
                <c:pt idx="5">
                  <c:v>口腔科</c:v>
                </c:pt>
                <c:pt idx="6">
                  <c:v>皮肤科</c:v>
                </c:pt>
                <c:pt idx="7">
                  <c:v>男科</c:v>
                </c:pt>
                <c:pt idx="8">
                  <c:v>血液科</c:v>
                </c:pt>
                <c:pt idx="9">
                  <c:v>肛肠科</c:v>
                </c:pt>
                <c:pt idx="10">
                  <c:v>显微骨科</c:v>
                </c:pt>
                <c:pt idx="11">
                  <c:v>产科</c:v>
                </c:pt>
                <c:pt idx="12">
                  <c:v>妇二科</c:v>
                </c:pt>
                <c:pt idx="13">
                  <c:v>运动损伤骨科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微创骨科</c:v>
                </c:pt>
                <c:pt idx="19">
                  <c:v>推拿科</c:v>
                </c:pt>
                <c:pt idx="20">
                  <c:v>乳腺甲状腺外科</c:v>
                </c:pt>
                <c:pt idx="21">
                  <c:v>消化内科</c:v>
                </c:pt>
                <c:pt idx="22">
                  <c:v>耳鼻喉科</c:v>
                </c:pt>
                <c:pt idx="23">
                  <c:v>老年医学科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神经外科</c:v>
                </c:pt>
                <c:pt idx="29">
                  <c:v>呼吸内科</c:v>
                </c:pt>
                <c:pt idx="30">
                  <c:v>创伤骨科</c:v>
                </c:pt>
                <c:pt idx="31">
                  <c:v>普通外科</c:v>
                </c:pt>
                <c:pt idx="32">
                  <c:v>脾胃病科</c:v>
                </c:pt>
                <c:pt idx="33">
                  <c:v>中医经典科</c:v>
                </c:pt>
                <c:pt idx="34">
                  <c:v>儿科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周围血管科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心病二科</c:v>
                </c:pt>
                <c:pt idx="41">
                  <c:v>眼科</c:v>
                </c:pt>
                <c:pt idx="42">
                  <c:v>肝胆外科</c:v>
                </c:pt>
                <c:pt idx="43">
                  <c:v>心血管内科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西区重症医学科</c:v>
                </c:pt>
                <c:pt idx="47">
                  <c:v>脑病一科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针灸科</c:v>
                </c:pt>
                <c:pt idx="54">
                  <c:v>脑病二科</c:v>
                </c:pt>
                <c:pt idx="55">
                  <c:v>风湿病科</c:v>
                </c:pt>
                <c:pt idx="56">
                  <c:v>肾病科</c:v>
                </c:pt>
                <c:pt idx="57">
                  <c:v>肾脏内科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心病二科</c:v>
                </c:pt>
                <c:pt idx="2">
                  <c:v>脊柱骨科</c:v>
                </c:pt>
                <c:pt idx="3">
                  <c:v>脑病三科</c:v>
                </c:pt>
                <c:pt idx="4">
                  <c:v>西区重症医学科</c:v>
                </c:pt>
                <c:pt idx="5">
                  <c:v>男科</c:v>
                </c:pt>
                <c:pt idx="6">
                  <c:v>显微骨科</c:v>
                </c:pt>
                <c:pt idx="7">
                  <c:v>风湿病科</c:v>
                </c:pt>
                <c:pt idx="8">
                  <c:v>康复科</c:v>
                </c:pt>
                <c:pt idx="9">
                  <c:v>小儿骨科</c:v>
                </c:pt>
                <c:pt idx="10">
                  <c:v>推拿科</c:v>
                </c:pt>
                <c:pt idx="11">
                  <c:v>普通外科</c:v>
                </c:pt>
                <c:pt idx="12">
                  <c:v>创伤骨科</c:v>
                </c:pt>
                <c:pt idx="13">
                  <c:v>妇科妇二科合并</c:v>
                </c:pt>
                <c:pt idx="14">
                  <c:v>呼吸内科</c:v>
                </c:pt>
                <c:pt idx="15">
                  <c:v>神经外科</c:v>
                </c:pt>
                <c:pt idx="16">
                  <c:v>乳腺甲状腺外科</c:v>
                </c:pt>
                <c:pt idx="17">
                  <c:v>中医经典科</c:v>
                </c:pt>
                <c:pt idx="18">
                  <c:v>心血管内科</c:v>
                </c:pt>
                <c:pt idx="19">
                  <c:v>小儿推拿科</c:v>
                </c:pt>
                <c:pt idx="20">
                  <c:v>微创骨科</c:v>
                </c:pt>
                <c:pt idx="21">
                  <c:v>心病四科</c:v>
                </c:pt>
                <c:pt idx="22">
                  <c:v>消化内科</c:v>
                </c:pt>
                <c:pt idx="23">
                  <c:v>针灸科</c:v>
                </c:pt>
                <c:pt idx="24">
                  <c:v>关节骨科</c:v>
                </c:pt>
                <c:pt idx="25">
                  <c:v>神经内科</c:v>
                </c:pt>
                <c:pt idx="26">
                  <c:v>胸外科</c:v>
                </c:pt>
                <c:pt idx="27">
                  <c:v>肛肠科</c:v>
                </c:pt>
                <c:pt idx="28">
                  <c:v>血液科</c:v>
                </c:pt>
                <c:pt idx="29">
                  <c:v>内分泌科</c:v>
                </c:pt>
                <c:pt idx="30">
                  <c:v>肝胆外科</c:v>
                </c:pt>
                <c:pt idx="31">
                  <c:v>医院</c:v>
                </c:pt>
                <c:pt idx="32">
                  <c:v>皮肤科</c:v>
                </c:pt>
                <c:pt idx="33">
                  <c:v>妇科</c:v>
                </c:pt>
                <c:pt idx="34">
                  <c:v>综合内科</c:v>
                </c:pt>
                <c:pt idx="35">
                  <c:v>东区肾病科</c:v>
                </c:pt>
                <c:pt idx="36">
                  <c:v>肾脏内科</c:v>
                </c:pt>
                <c:pt idx="37">
                  <c:v>治未病中心</c:v>
                </c:pt>
                <c:pt idx="38">
                  <c:v>肝病科</c:v>
                </c:pt>
                <c:pt idx="39">
                  <c:v>骨科</c:v>
                </c:pt>
                <c:pt idx="40">
                  <c:v>眼科</c:v>
                </c:pt>
                <c:pt idx="41">
                  <c:v>心病一科</c:v>
                </c:pt>
                <c:pt idx="42">
                  <c:v>脑病二科</c:v>
                </c:pt>
                <c:pt idx="43">
                  <c:v>产科</c:v>
                </c:pt>
                <c:pt idx="44">
                  <c:v>中医外治中心</c:v>
                </c:pt>
                <c:pt idx="45">
                  <c:v>泌尿外科</c:v>
                </c:pt>
                <c:pt idx="46">
                  <c:v>身心医学科</c:v>
                </c:pt>
                <c:pt idx="47">
                  <c:v>周围血管科</c:v>
                </c:pt>
                <c:pt idx="48">
                  <c:v>运动损伤骨科</c:v>
                </c:pt>
                <c:pt idx="49">
                  <c:v>口腔科</c:v>
                </c:pt>
                <c:pt idx="50">
                  <c:v>妇二科</c:v>
                </c:pt>
                <c:pt idx="51">
                  <c:v>美容皮肤科</c:v>
                </c:pt>
                <c:pt idx="52">
                  <c:v>儿科</c:v>
                </c:pt>
                <c:pt idx="53">
                  <c:v>脑病一科</c:v>
                </c:pt>
                <c:pt idx="54">
                  <c:v>老年医学科</c:v>
                </c:pt>
                <c:pt idx="55">
                  <c:v>重症医学科</c:v>
                </c:pt>
                <c:pt idx="56">
                  <c:v>心病三科</c:v>
                </c:pt>
                <c:pt idx="57">
                  <c:v>脾胃科消化科合并</c:v>
                </c:pt>
                <c:pt idx="58">
                  <c:v>脾胃病科</c:v>
                </c:pt>
                <c:pt idx="59">
                  <c:v>肾病科</c:v>
                </c:pt>
                <c:pt idx="60">
                  <c:v>东区重症医学科</c:v>
                </c:pt>
                <c:pt idx="61">
                  <c:v>耳鼻喉科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99.46213258285681</c:v>
                </c:pt>
                <c:pt idx="2">
                  <c:v>98.56214123635478</c:v>
                </c:pt>
                <c:pt idx="3">
                  <c:v>95.97613899559624</c:v>
                </c:pt>
                <c:pt idx="4">
                  <c:v>95.92147551416146</c:v>
                </c:pt>
                <c:pt idx="5">
                  <c:v>93.67806783336194</c:v>
                </c:pt>
                <c:pt idx="6">
                  <c:v>92.83087635994512</c:v>
                </c:pt>
                <c:pt idx="7">
                  <c:v>89.63855591157983</c:v>
                </c:pt>
                <c:pt idx="8">
                  <c:v>89.4234966967824</c:v>
                </c:pt>
                <c:pt idx="9">
                  <c:v>88.17803799232506</c:v>
                </c:pt>
                <c:pt idx="10">
                  <c:v>81.19099768097965</c:v>
                </c:pt>
                <c:pt idx="11">
                  <c:v>76.96635504543625</c:v>
                </c:pt>
                <c:pt idx="12">
                  <c:v>72.75912902155817</c:v>
                </c:pt>
                <c:pt idx="13">
                  <c:v>72.7134626781754</c:v>
                </c:pt>
                <c:pt idx="14">
                  <c:v>72.22268899797335</c:v>
                </c:pt>
                <c:pt idx="15">
                  <c:v>70.51238778499581</c:v>
                </c:pt>
                <c:pt idx="16">
                  <c:v>69.29442635060256</c:v>
                </c:pt>
                <c:pt idx="17">
                  <c:v>68.20656501762608</c:v>
                </c:pt>
                <c:pt idx="18">
                  <c:v>67.72421073948536</c:v>
                </c:pt>
                <c:pt idx="19">
                  <c:v>66.74281331958719</c:v>
                </c:pt>
                <c:pt idx="20">
                  <c:v>63.64631763985806</c:v>
                </c:pt>
                <c:pt idx="21">
                  <c:v>63.31656579534524</c:v>
                </c:pt>
                <c:pt idx="22">
                  <c:v>61.03564672766823</c:v>
                </c:pt>
                <c:pt idx="23">
                  <c:v>60.00820082077634</c:v>
                </c:pt>
                <c:pt idx="24">
                  <c:v>57.634344763622835</c:v>
                </c:pt>
                <c:pt idx="25">
                  <c:v>51.67598197647721</c:v>
                </c:pt>
                <c:pt idx="26">
                  <c:v>51.00684085218593</c:v>
                </c:pt>
                <c:pt idx="27">
                  <c:v>50.39273415462819</c:v>
                </c:pt>
                <c:pt idx="28">
                  <c:v>49.61736002586488</c:v>
                </c:pt>
                <c:pt idx="29">
                  <c:v>48.362065104426755</c:v>
                </c:pt>
                <c:pt idx="30">
                  <c:v>47.55730603402435</c:v>
                </c:pt>
                <c:pt idx="31">
                  <c:v>47.08399904644713</c:v>
                </c:pt>
                <c:pt idx="32">
                  <c:v>45.57616585906301</c:v>
                </c:pt>
                <c:pt idx="33">
                  <c:v>42.00054749575575</c:v>
                </c:pt>
                <c:pt idx="34">
                  <c:v>41.10168544711371</c:v>
                </c:pt>
                <c:pt idx="35">
                  <c:v>40.81211492243001</c:v>
                </c:pt>
                <c:pt idx="36">
                  <c:v>39.99319047004757</c:v>
                </c:pt>
                <c:pt idx="37">
                  <c:v>39.63846259954469</c:v>
                </c:pt>
                <c:pt idx="38">
                  <c:v>37.88220402498354</c:v>
                </c:pt>
                <c:pt idx="39">
                  <c:v>36.526088029763955</c:v>
                </c:pt>
                <c:pt idx="40">
                  <c:v>35.08668111580304</c:v>
                </c:pt>
                <c:pt idx="41">
                  <c:v>32.87098709164004</c:v>
                </c:pt>
                <c:pt idx="42">
                  <c:v>32.357705245509116</c:v>
                </c:pt>
                <c:pt idx="43">
                  <c:v>30.346890728248997</c:v>
                </c:pt>
                <c:pt idx="44">
                  <c:v>29.62821570135201</c:v>
                </c:pt>
                <c:pt idx="45">
                  <c:v>28.55572016450417</c:v>
                </c:pt>
                <c:pt idx="46">
                  <c:v>28.50005795599178</c:v>
                </c:pt>
                <c:pt idx="47">
                  <c:v>28.35359173294188</c:v>
                </c:pt>
                <c:pt idx="48">
                  <c:v>27.033697864670636</c:v>
                </c:pt>
                <c:pt idx="49">
                  <c:v>24.759841241087432</c:v>
                </c:pt>
                <c:pt idx="50">
                  <c:v>18.089158006270065</c:v>
                </c:pt>
                <c:pt idx="51">
                  <c:v>13.404244740952596</c:v>
                </c:pt>
                <c:pt idx="52">
                  <c:v>12.918807991711223</c:v>
                </c:pt>
                <c:pt idx="53">
                  <c:v>12.83053750963767</c:v>
                </c:pt>
                <c:pt idx="54">
                  <c:v>12.738601117202057</c:v>
                </c:pt>
                <c:pt idx="55">
                  <c:v>9.511751400720943</c:v>
                </c:pt>
                <c:pt idx="56">
                  <c:v>9.384897914141634</c:v>
                </c:pt>
                <c:pt idx="57">
                  <c:v>9.384033667710467</c:v>
                </c:pt>
                <c:pt idx="58">
                  <c:v>6.4320539307399045</c:v>
                </c:pt>
                <c:pt idx="59">
                  <c:v>4.141934956358088</c:v>
                </c:pt>
                <c:pt idx="60">
                  <c:v>1.9982781938647105</c:v>
                </c:pt>
                <c:pt idx="61">
                  <c:v>1.1198201999685042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肾病科</c:v>
                </c:pt>
                <c:pt idx="2">
                  <c:v>眼科</c:v>
                </c:pt>
                <c:pt idx="3">
                  <c:v>普通外科</c:v>
                </c:pt>
                <c:pt idx="4">
                  <c:v>血液科</c:v>
                </c:pt>
                <c:pt idx="5">
                  <c:v>脑病三科</c:v>
                </c:pt>
                <c:pt idx="6">
                  <c:v>泌尿外科</c:v>
                </c:pt>
                <c:pt idx="7">
                  <c:v>心病三科</c:v>
                </c:pt>
                <c:pt idx="8">
                  <c:v>关节骨科</c:v>
                </c:pt>
                <c:pt idx="9">
                  <c:v>胸外科</c:v>
                </c:pt>
                <c:pt idx="10">
                  <c:v>医院</c:v>
                </c:pt>
                <c:pt idx="11">
                  <c:v>身心医学科</c:v>
                </c:pt>
                <c:pt idx="12">
                  <c:v>美容皮肤科</c:v>
                </c:pt>
                <c:pt idx="13">
                  <c:v>中医外治中心</c:v>
                </c:pt>
                <c:pt idx="14">
                  <c:v>呼吸内科</c:v>
                </c:pt>
                <c:pt idx="15">
                  <c:v>风湿病科</c:v>
                </c:pt>
                <c:pt idx="16">
                  <c:v>耳鼻喉科</c:v>
                </c:pt>
                <c:pt idx="17">
                  <c:v>乳腺甲状腺外科</c:v>
                </c:pt>
                <c:pt idx="18">
                  <c:v>男科</c:v>
                </c:pt>
                <c:pt idx="19">
                  <c:v>妇科</c:v>
                </c:pt>
                <c:pt idx="20">
                  <c:v>口腔科</c:v>
                </c:pt>
                <c:pt idx="21">
                  <c:v>重症医学科</c:v>
                </c:pt>
                <c:pt idx="22">
                  <c:v>内分泌科</c:v>
                </c:pt>
                <c:pt idx="23">
                  <c:v>骨科</c:v>
                </c:pt>
                <c:pt idx="24">
                  <c:v>消化内科</c:v>
                </c:pt>
                <c:pt idx="25">
                  <c:v>肾脏内科</c:v>
                </c:pt>
                <c:pt idx="26">
                  <c:v>老年医学科</c:v>
                </c:pt>
                <c:pt idx="27">
                  <c:v>周围血管科</c:v>
                </c:pt>
                <c:pt idx="28">
                  <c:v>心病四科</c:v>
                </c:pt>
                <c:pt idx="29">
                  <c:v>神经外科</c:v>
                </c:pt>
                <c:pt idx="30">
                  <c:v>肝胆外科</c:v>
                </c:pt>
                <c:pt idx="31">
                  <c:v>肛肠科</c:v>
                </c:pt>
                <c:pt idx="32">
                  <c:v>东区重症医学科</c:v>
                </c:pt>
                <c:pt idx="33">
                  <c:v>脾胃病科</c:v>
                </c:pt>
                <c:pt idx="34">
                  <c:v>针灸科</c:v>
                </c:pt>
                <c:pt idx="35">
                  <c:v>康复科</c:v>
                </c:pt>
                <c:pt idx="36">
                  <c:v>脊柱骨科</c:v>
                </c:pt>
                <c:pt idx="37">
                  <c:v>脑病二科</c:v>
                </c:pt>
                <c:pt idx="38">
                  <c:v>中医经典科</c:v>
                </c:pt>
                <c:pt idx="39">
                  <c:v>产科</c:v>
                </c:pt>
                <c:pt idx="40">
                  <c:v>脑病一科</c:v>
                </c:pt>
                <c:pt idx="41">
                  <c:v>妇科妇二科合并</c:v>
                </c:pt>
                <c:pt idx="42">
                  <c:v>东区肾病科</c:v>
                </c:pt>
                <c:pt idx="43">
                  <c:v>心病一科</c:v>
                </c:pt>
                <c:pt idx="44">
                  <c:v>微创骨科</c:v>
                </c:pt>
                <c:pt idx="45">
                  <c:v>推拿科</c:v>
                </c:pt>
                <c:pt idx="46">
                  <c:v>心病二科</c:v>
                </c:pt>
                <c:pt idx="47">
                  <c:v>小儿推拿科</c:v>
                </c:pt>
                <c:pt idx="48">
                  <c:v>创伤骨科</c:v>
                </c:pt>
                <c:pt idx="49">
                  <c:v>神经内科</c:v>
                </c:pt>
                <c:pt idx="50">
                  <c:v>肝病科</c:v>
                </c:pt>
                <c:pt idx="51">
                  <c:v>儿科</c:v>
                </c:pt>
                <c:pt idx="52">
                  <c:v>皮肤科</c:v>
                </c:pt>
                <c:pt idx="53">
                  <c:v>综合内科</c:v>
                </c:pt>
                <c:pt idx="54">
                  <c:v>西区重症医学科</c:v>
                </c:pt>
                <c:pt idx="55">
                  <c:v>显微骨科</c:v>
                </c:pt>
                <c:pt idx="56">
                  <c:v>妇二科</c:v>
                </c:pt>
                <c:pt idx="57">
                  <c:v>小儿骨科</c:v>
                </c:pt>
                <c:pt idx="58">
                  <c:v>肿瘤内科</c:v>
                </c:pt>
                <c:pt idx="59">
                  <c:v>运动损伤骨科</c:v>
                </c:pt>
                <c:pt idx="60">
                  <c:v>心血管内科</c:v>
                </c:pt>
                <c:pt idx="61">
                  <c:v>脾胃科消化科合并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98.31786757853799</c:v>
                </c:pt>
                <c:pt idx="2">
                  <c:v>95.49137333804107</c:v>
                </c:pt>
                <c:pt idx="3">
                  <c:v>94.32225962423882</c:v>
                </c:pt>
                <c:pt idx="4">
                  <c:v>92.92096167719436</c:v>
                </c:pt>
                <c:pt idx="5">
                  <c:v>90.65053046381452</c:v>
                </c:pt>
                <c:pt idx="6">
                  <c:v>90.3673812554587</c:v>
                </c:pt>
                <c:pt idx="7">
                  <c:v>88.41557052890376</c:v>
                </c:pt>
                <c:pt idx="8">
                  <c:v>87.12466547409345</c:v>
                </c:pt>
                <c:pt idx="9">
                  <c:v>85.98827199271342</c:v>
                </c:pt>
                <c:pt idx="10">
                  <c:v>85.62793343725207</c:v>
                </c:pt>
                <c:pt idx="11">
                  <c:v>81.52143057895461</c:v>
                </c:pt>
                <c:pt idx="12">
                  <c:v>80.58519883695695</c:v>
                </c:pt>
                <c:pt idx="13">
                  <c:v>78.38052998819666</c:v>
                </c:pt>
                <c:pt idx="14">
                  <c:v>73.46119268484172</c:v>
                </c:pt>
                <c:pt idx="15">
                  <c:v>72.38514968809598</c:v>
                </c:pt>
                <c:pt idx="16">
                  <c:v>71.99144784964801</c:v>
                </c:pt>
                <c:pt idx="17">
                  <c:v>69.05853777311518</c:v>
                </c:pt>
                <c:pt idx="18">
                  <c:v>66.2419715200677</c:v>
                </c:pt>
                <c:pt idx="19">
                  <c:v>64.44443947621524</c:v>
                </c:pt>
                <c:pt idx="20">
                  <c:v>63.514666627874576</c:v>
                </c:pt>
                <c:pt idx="21">
                  <c:v>62.354281172606825</c:v>
                </c:pt>
                <c:pt idx="22">
                  <c:v>57.50459409402989</c:v>
                </c:pt>
                <c:pt idx="23">
                  <c:v>56.511026337362004</c:v>
                </c:pt>
                <c:pt idx="24">
                  <c:v>56.44159685948936</c:v>
                </c:pt>
                <c:pt idx="25">
                  <c:v>55.235102926496715</c:v>
                </c:pt>
                <c:pt idx="26">
                  <c:v>54.82268504170398</c:v>
                </c:pt>
                <c:pt idx="27">
                  <c:v>53.11867585039836</c:v>
                </c:pt>
                <c:pt idx="28">
                  <c:v>51.88084791465632</c:v>
                </c:pt>
                <c:pt idx="29">
                  <c:v>51.69156268945322</c:v>
                </c:pt>
                <c:pt idx="30">
                  <c:v>51.37565091142466</c:v>
                </c:pt>
                <c:pt idx="31">
                  <c:v>48.81376141029135</c:v>
                </c:pt>
                <c:pt idx="32">
                  <c:v>45.65524478118609</c:v>
                </c:pt>
                <c:pt idx="33">
                  <c:v>45.49244983053232</c:v>
                </c:pt>
                <c:pt idx="34">
                  <c:v>45.18250323944564</c:v>
                </c:pt>
                <c:pt idx="35">
                  <c:v>44.71642938505357</c:v>
                </c:pt>
                <c:pt idx="36">
                  <c:v>43.492806079693445</c:v>
                </c:pt>
                <c:pt idx="37">
                  <c:v>42.22498922214396</c:v>
                </c:pt>
                <c:pt idx="38">
                  <c:v>42.05142247583125</c:v>
                </c:pt>
                <c:pt idx="39">
                  <c:v>37.210864714418605</c:v>
                </c:pt>
                <c:pt idx="40">
                  <c:v>33.751734593145784</c:v>
                </c:pt>
                <c:pt idx="41">
                  <c:v>29.793752514920794</c:v>
                </c:pt>
                <c:pt idx="42">
                  <c:v>22.10378698411211</c:v>
                </c:pt>
                <c:pt idx="43">
                  <c:v>20.649913315329556</c:v>
                </c:pt>
                <c:pt idx="44">
                  <c:v>20.090954579046453</c:v>
                </c:pt>
                <c:pt idx="45">
                  <c:v>19.578509677011343</c:v>
                </c:pt>
                <c:pt idx="46">
                  <c:v>17.957713758975206</c:v>
                </c:pt>
                <c:pt idx="47">
                  <c:v>17.179821884119956</c:v>
                </c:pt>
                <c:pt idx="48">
                  <c:v>15.570765235147798</c:v>
                </c:pt>
                <c:pt idx="49">
                  <c:v>14.865965487238732</c:v>
                </c:pt>
                <c:pt idx="50">
                  <c:v>14.418712580314859</c:v>
                </c:pt>
                <c:pt idx="51">
                  <c:v>13.833898982011258</c:v>
                </c:pt>
                <c:pt idx="52">
                  <c:v>11.105561892418443</c:v>
                </c:pt>
                <c:pt idx="53">
                  <c:v>10.784502612486472</c:v>
                </c:pt>
                <c:pt idx="54">
                  <c:v>10.665449848749152</c:v>
                </c:pt>
                <c:pt idx="55">
                  <c:v>10.07741753474474</c:v>
                </c:pt>
                <c:pt idx="56">
                  <c:v>7.143041477610257</c:v>
                </c:pt>
                <c:pt idx="57">
                  <c:v>4.178040484072147</c:v>
                </c:pt>
                <c:pt idx="58">
                  <c:v>1.876264695201418</c:v>
                </c:pt>
                <c:pt idx="59">
                  <c:v>1.506197459296839</c:v>
                </c:pt>
                <c:pt idx="60">
                  <c:v>0.4181664901071948</c:v>
                </c:pt>
                <c:pt idx="61">
                  <c:v>0.3561221046298119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脑病三科</c:v>
                </c:pt>
                <c:pt idx="2">
                  <c:v>创伤骨科</c:v>
                </c:pt>
                <c:pt idx="3">
                  <c:v>产科</c:v>
                </c:pt>
                <c:pt idx="4">
                  <c:v>血液科</c:v>
                </c:pt>
                <c:pt idx="5">
                  <c:v>脊柱骨科</c:v>
                </c:pt>
                <c:pt idx="6">
                  <c:v>推拿科</c:v>
                </c:pt>
                <c:pt idx="7">
                  <c:v>东区肾病科</c:v>
                </c:pt>
                <c:pt idx="8">
                  <c:v>心病一科</c:v>
                </c:pt>
                <c:pt idx="9">
                  <c:v>关节骨科</c:v>
                </c:pt>
                <c:pt idx="10">
                  <c:v>肿瘤内科</c:v>
                </c:pt>
                <c:pt idx="11">
                  <c:v>重症医学科</c:v>
                </c:pt>
                <c:pt idx="12">
                  <c:v>显微骨科</c:v>
                </c:pt>
                <c:pt idx="13">
                  <c:v>神经外科</c:v>
                </c:pt>
                <c:pt idx="14">
                  <c:v>东区重症医学科</c:v>
                </c:pt>
                <c:pt idx="15">
                  <c:v>西区重症医学科</c:v>
                </c:pt>
                <c:pt idx="16">
                  <c:v>耳鼻喉科</c:v>
                </c:pt>
                <c:pt idx="17">
                  <c:v>脑病二科</c:v>
                </c:pt>
                <c:pt idx="18">
                  <c:v>小儿推拿科</c:v>
                </c:pt>
                <c:pt idx="19">
                  <c:v>针灸科</c:v>
                </c:pt>
                <c:pt idx="20">
                  <c:v>治未病中心</c:v>
                </c:pt>
                <c:pt idx="21">
                  <c:v>骨科</c:v>
                </c:pt>
                <c:pt idx="22">
                  <c:v>泌尿外科</c:v>
                </c:pt>
                <c:pt idx="23">
                  <c:v>脑病一科</c:v>
                </c:pt>
                <c:pt idx="24">
                  <c:v>小儿骨科</c:v>
                </c:pt>
                <c:pt idx="25">
                  <c:v>综合内科</c:v>
                </c:pt>
                <c:pt idx="26">
                  <c:v>周围血管科</c:v>
                </c:pt>
                <c:pt idx="27">
                  <c:v>老年医学科</c:v>
                </c:pt>
                <c:pt idx="28">
                  <c:v>妇科</c:v>
                </c:pt>
                <c:pt idx="29">
                  <c:v>肝胆外科</c:v>
                </c:pt>
                <c:pt idx="30">
                  <c:v>妇二科</c:v>
                </c:pt>
                <c:pt idx="31">
                  <c:v>肾脏内科</c:v>
                </c:pt>
                <c:pt idx="32">
                  <c:v>微创骨科</c:v>
                </c:pt>
                <c:pt idx="33">
                  <c:v>肝病科</c:v>
                </c:pt>
                <c:pt idx="34">
                  <c:v>呼吸内科</c:v>
                </c:pt>
                <c:pt idx="35">
                  <c:v>中医经典科</c:v>
                </c:pt>
                <c:pt idx="36">
                  <c:v>美容皮肤科</c:v>
                </c:pt>
                <c:pt idx="37">
                  <c:v>皮肤科</c:v>
                </c:pt>
                <c:pt idx="38">
                  <c:v>肾病科</c:v>
                </c:pt>
                <c:pt idx="39">
                  <c:v>神经内科</c:v>
                </c:pt>
                <c:pt idx="40">
                  <c:v>心病四科</c:v>
                </c:pt>
                <c:pt idx="41">
                  <c:v>妇科妇二科合并</c:v>
                </c:pt>
                <c:pt idx="42">
                  <c:v>普通外科</c:v>
                </c:pt>
                <c:pt idx="43">
                  <c:v>医院</c:v>
                </c:pt>
                <c:pt idx="44">
                  <c:v>心血管内科</c:v>
                </c:pt>
                <c:pt idx="45">
                  <c:v>乳腺甲状腺外科</c:v>
                </c:pt>
                <c:pt idx="46">
                  <c:v>脾胃病科</c:v>
                </c:pt>
                <c:pt idx="47">
                  <c:v>消化内科</c:v>
                </c:pt>
                <c:pt idx="48">
                  <c:v>儿科</c:v>
                </c:pt>
                <c:pt idx="49">
                  <c:v>中医外治中心</c:v>
                </c:pt>
                <c:pt idx="50">
                  <c:v>脾胃科消化科合并</c:v>
                </c:pt>
                <c:pt idx="51">
                  <c:v>内分泌科</c:v>
                </c:pt>
                <c:pt idx="52">
                  <c:v>康复科</c:v>
                </c:pt>
                <c:pt idx="53">
                  <c:v>口腔科</c:v>
                </c:pt>
                <c:pt idx="54">
                  <c:v>风湿病科</c:v>
                </c:pt>
                <c:pt idx="55">
                  <c:v>心病三科</c:v>
                </c:pt>
                <c:pt idx="56">
                  <c:v>眼科</c:v>
                </c:pt>
                <c:pt idx="57">
                  <c:v>心病二科</c:v>
                </c:pt>
                <c:pt idx="58">
                  <c:v>男科</c:v>
                </c:pt>
                <c:pt idx="59">
                  <c:v>肛肠科</c:v>
                </c:pt>
                <c:pt idx="60">
                  <c:v>胸外科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99.42571985405573</c:v>
                </c:pt>
                <c:pt idx="2">
                  <c:v>96.15422030949743</c:v>
                </c:pt>
                <c:pt idx="3">
                  <c:v>95.00659305572529</c:v>
                </c:pt>
                <c:pt idx="4">
                  <c:v>94.89765639614096</c:v>
                </c:pt>
                <c:pt idx="5">
                  <c:v>94.8935037668574</c:v>
                </c:pt>
                <c:pt idx="6">
                  <c:v>94.72616169032823</c:v>
                </c:pt>
                <c:pt idx="7">
                  <c:v>94.55409905166171</c:v>
                </c:pt>
                <c:pt idx="8">
                  <c:v>93.09504770857083</c:v>
                </c:pt>
                <c:pt idx="9">
                  <c:v>92.96283099830407</c:v>
                </c:pt>
                <c:pt idx="10">
                  <c:v>90.58450159192853</c:v>
                </c:pt>
                <c:pt idx="11">
                  <c:v>89.80333611977095</c:v>
                </c:pt>
                <c:pt idx="12">
                  <c:v>87.1107904194886</c:v>
                </c:pt>
                <c:pt idx="13">
                  <c:v>85.04489626414619</c:v>
                </c:pt>
                <c:pt idx="14">
                  <c:v>79.60761488058714</c:v>
                </c:pt>
                <c:pt idx="15">
                  <c:v>76.54019746503394</c:v>
                </c:pt>
                <c:pt idx="16">
                  <c:v>67.49833937552414</c:v>
                </c:pt>
                <c:pt idx="17">
                  <c:v>66.8192180967761</c:v>
                </c:pt>
                <c:pt idx="18">
                  <c:v>65.62933780073963</c:v>
                </c:pt>
                <c:pt idx="19">
                  <c:v>60.772917658187254</c:v>
                </c:pt>
                <c:pt idx="20">
                  <c:v>60.29609930956829</c:v>
                </c:pt>
                <c:pt idx="21">
                  <c:v>57.269488445268564</c:v>
                </c:pt>
                <c:pt idx="22">
                  <c:v>53.53010202187284</c:v>
                </c:pt>
                <c:pt idx="23">
                  <c:v>53.20480849470033</c:v>
                </c:pt>
                <c:pt idx="24">
                  <c:v>52.81381751039507</c:v>
                </c:pt>
                <c:pt idx="25">
                  <c:v>51.13020436868487</c:v>
                </c:pt>
                <c:pt idx="26">
                  <c:v>45.07012730072922</c:v>
                </c:pt>
                <c:pt idx="27">
                  <c:v>43.398826956071616</c:v>
                </c:pt>
                <c:pt idx="28">
                  <c:v>42.44715001355481</c:v>
                </c:pt>
                <c:pt idx="29">
                  <c:v>40.97353592573451</c:v>
                </c:pt>
                <c:pt idx="30">
                  <c:v>38.337880401738225</c:v>
                </c:pt>
                <c:pt idx="31">
                  <c:v>38.17772444917717</c:v>
                </c:pt>
                <c:pt idx="32">
                  <c:v>38.09749002155991</c:v>
                </c:pt>
                <c:pt idx="33">
                  <c:v>37.46961906127028</c:v>
                </c:pt>
                <c:pt idx="34">
                  <c:v>36.25713074045614</c:v>
                </c:pt>
                <c:pt idx="35">
                  <c:v>36.17894795784639</c:v>
                </c:pt>
                <c:pt idx="36">
                  <c:v>34.57460648733912</c:v>
                </c:pt>
                <c:pt idx="37">
                  <c:v>34.47515202309006</c:v>
                </c:pt>
                <c:pt idx="38">
                  <c:v>33.1895945808862</c:v>
                </c:pt>
                <c:pt idx="39">
                  <c:v>31.246830893376774</c:v>
                </c:pt>
                <c:pt idx="40">
                  <c:v>29.390039266013694</c:v>
                </c:pt>
                <c:pt idx="41">
                  <c:v>29.13459686638545</c:v>
                </c:pt>
                <c:pt idx="42">
                  <c:v>26.734493136654724</c:v>
                </c:pt>
                <c:pt idx="43">
                  <c:v>26.125493293504928</c:v>
                </c:pt>
                <c:pt idx="44">
                  <c:v>20.044557029065597</c:v>
                </c:pt>
                <c:pt idx="45">
                  <c:v>19.504144520627587</c:v>
                </c:pt>
                <c:pt idx="46">
                  <c:v>19.126918352637915</c:v>
                </c:pt>
                <c:pt idx="47">
                  <c:v>18.990557750932307</c:v>
                </c:pt>
                <c:pt idx="48">
                  <c:v>18.413775705209304</c:v>
                </c:pt>
                <c:pt idx="49">
                  <c:v>16.430978374548545</c:v>
                </c:pt>
                <c:pt idx="50">
                  <c:v>14.301119720046373</c:v>
                </c:pt>
                <c:pt idx="51">
                  <c:v>13.762003005821516</c:v>
                </c:pt>
                <c:pt idx="52">
                  <c:v>12.581119634097675</c:v>
                </c:pt>
                <c:pt idx="53">
                  <c:v>11.645632700772536</c:v>
                </c:pt>
                <c:pt idx="54">
                  <c:v>9.550082829131219</c:v>
                </c:pt>
                <c:pt idx="55">
                  <c:v>7.881132240126987</c:v>
                </c:pt>
                <c:pt idx="56">
                  <c:v>3.4614346867755628</c:v>
                </c:pt>
                <c:pt idx="57">
                  <c:v>3.366690916163395</c:v>
                </c:pt>
                <c:pt idx="58">
                  <c:v>2.0580436966803344</c:v>
                </c:pt>
                <c:pt idx="59">
                  <c:v>0.711102160159051</c:v>
                </c:pt>
                <c:pt idx="60">
                  <c:v>0.6709888508944561</c:v>
                </c:pt>
                <c:pt idx="61">
                  <c:v>0.5610357951609958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泌尿外科</c:v>
                </c:pt>
                <c:pt idx="2">
                  <c:v>脾胃病科</c:v>
                </c:pt>
                <c:pt idx="3">
                  <c:v>小儿骨科</c:v>
                </c:pt>
                <c:pt idx="4">
                  <c:v>肝胆外科</c:v>
                </c:pt>
                <c:pt idx="5">
                  <c:v>关节骨科</c:v>
                </c:pt>
                <c:pt idx="6">
                  <c:v>胸外科</c:v>
                </c:pt>
                <c:pt idx="7">
                  <c:v>风湿病科</c:v>
                </c:pt>
                <c:pt idx="8">
                  <c:v>脊柱骨科</c:v>
                </c:pt>
                <c:pt idx="9">
                  <c:v>乳腺甲状腺外科</c:v>
                </c:pt>
                <c:pt idx="10">
                  <c:v>东区重症医学科</c:v>
                </c:pt>
                <c:pt idx="11">
                  <c:v>脾胃科消化科合并</c:v>
                </c:pt>
                <c:pt idx="12">
                  <c:v>心病三科</c:v>
                </c:pt>
                <c:pt idx="13">
                  <c:v>周围血管科</c:v>
                </c:pt>
                <c:pt idx="14">
                  <c:v>内分泌科</c:v>
                </c:pt>
                <c:pt idx="15">
                  <c:v>血液科</c:v>
                </c:pt>
                <c:pt idx="16">
                  <c:v>耳鼻喉科</c:v>
                </c:pt>
                <c:pt idx="17">
                  <c:v>心血管内科</c:v>
                </c:pt>
                <c:pt idx="18">
                  <c:v>西区重症医学科</c:v>
                </c:pt>
                <c:pt idx="19">
                  <c:v>微创骨科</c:v>
                </c:pt>
                <c:pt idx="20">
                  <c:v>美容皮肤科</c:v>
                </c:pt>
                <c:pt idx="21">
                  <c:v>康复科</c:v>
                </c:pt>
                <c:pt idx="22">
                  <c:v>脑病一科</c:v>
                </c:pt>
                <c:pt idx="23">
                  <c:v>创伤骨科</c:v>
                </c:pt>
                <c:pt idx="24">
                  <c:v>神经内科</c:v>
                </c:pt>
                <c:pt idx="25">
                  <c:v>重症医学科</c:v>
                </c:pt>
                <c:pt idx="26">
                  <c:v>消化内科</c:v>
                </c:pt>
                <c:pt idx="27">
                  <c:v>骨科</c:v>
                </c:pt>
                <c:pt idx="28">
                  <c:v>中医经典科</c:v>
                </c:pt>
                <c:pt idx="29">
                  <c:v>脑病三科</c:v>
                </c:pt>
                <c:pt idx="30">
                  <c:v>心病四科</c:v>
                </c:pt>
                <c:pt idx="31">
                  <c:v>治未病中心</c:v>
                </c:pt>
                <c:pt idx="32">
                  <c:v>老年医学科</c:v>
                </c:pt>
                <c:pt idx="33">
                  <c:v>肾脏内科</c:v>
                </c:pt>
                <c:pt idx="34">
                  <c:v>呼吸内科</c:v>
                </c:pt>
                <c:pt idx="35">
                  <c:v>口腔科</c:v>
                </c:pt>
                <c:pt idx="36">
                  <c:v>综合内科</c:v>
                </c:pt>
                <c:pt idx="37">
                  <c:v>针灸科</c:v>
                </c:pt>
                <c:pt idx="38">
                  <c:v>中医外治中心</c:v>
                </c:pt>
                <c:pt idx="39">
                  <c:v>小儿推拿科</c:v>
                </c:pt>
                <c:pt idx="40">
                  <c:v>医院</c:v>
                </c:pt>
                <c:pt idx="41">
                  <c:v>产科</c:v>
                </c:pt>
                <c:pt idx="42">
                  <c:v>神经外科</c:v>
                </c:pt>
                <c:pt idx="43">
                  <c:v>东区肾病科</c:v>
                </c:pt>
                <c:pt idx="44">
                  <c:v>男科</c:v>
                </c:pt>
                <c:pt idx="45">
                  <c:v>显微骨科</c:v>
                </c:pt>
                <c:pt idx="46">
                  <c:v>肾病科</c:v>
                </c:pt>
                <c:pt idx="47">
                  <c:v>皮肤科</c:v>
                </c:pt>
                <c:pt idx="48">
                  <c:v>眼科</c:v>
                </c:pt>
                <c:pt idx="49">
                  <c:v>肿瘤内科</c:v>
                </c:pt>
                <c:pt idx="50">
                  <c:v>妇二科</c:v>
                </c:pt>
                <c:pt idx="51">
                  <c:v>心病二科</c:v>
                </c:pt>
                <c:pt idx="52">
                  <c:v>肛肠科</c:v>
                </c:pt>
                <c:pt idx="53">
                  <c:v>脑病二科</c:v>
                </c:pt>
                <c:pt idx="54">
                  <c:v>推拿科</c:v>
                </c:pt>
                <c:pt idx="55">
                  <c:v>身心医学科</c:v>
                </c:pt>
                <c:pt idx="56">
                  <c:v>妇科妇二科合并</c:v>
                </c:pt>
                <c:pt idx="57">
                  <c:v>妇科</c:v>
                </c:pt>
                <c:pt idx="58">
                  <c:v>普通外科</c:v>
                </c:pt>
                <c:pt idx="59">
                  <c:v>运动损伤骨科</c:v>
                </c:pt>
                <c:pt idx="60">
                  <c:v>心病一科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99.94496180631309</c:v>
                </c:pt>
                <c:pt idx="2">
                  <c:v>93.58082418871281</c:v>
                </c:pt>
                <c:pt idx="3">
                  <c:v>90.48959286239186</c:v>
                </c:pt>
                <c:pt idx="4">
                  <c:v>89.58621921507</c:v>
                </c:pt>
                <c:pt idx="5">
                  <c:v>89.15952833929933</c:v>
                </c:pt>
                <c:pt idx="6">
                  <c:v>82.44989505901496</c:v>
                </c:pt>
                <c:pt idx="7">
                  <c:v>78.90135599811558</c:v>
                </c:pt>
                <c:pt idx="8">
                  <c:v>77.71036725657471</c:v>
                </c:pt>
                <c:pt idx="9">
                  <c:v>77.34849073386455</c:v>
                </c:pt>
                <c:pt idx="10">
                  <c:v>76.02091900239421</c:v>
                </c:pt>
                <c:pt idx="11">
                  <c:v>74.61677536372305</c:v>
                </c:pt>
                <c:pt idx="12">
                  <c:v>74.55274837405017</c:v>
                </c:pt>
                <c:pt idx="13">
                  <c:v>74.2751960364978</c:v>
                </c:pt>
                <c:pt idx="14">
                  <c:v>72.63652930267332</c:v>
                </c:pt>
                <c:pt idx="15">
                  <c:v>71.60955774236581</c:v>
                </c:pt>
                <c:pt idx="16">
                  <c:v>66.14838183645222</c:v>
                </c:pt>
                <c:pt idx="17">
                  <c:v>64.74698374371722</c:v>
                </c:pt>
                <c:pt idx="18">
                  <c:v>62.632613806709465</c:v>
                </c:pt>
                <c:pt idx="19">
                  <c:v>62.34033284045935</c:v>
                </c:pt>
                <c:pt idx="20">
                  <c:v>61.332533672274515</c:v>
                </c:pt>
                <c:pt idx="21">
                  <c:v>60.52071959371919</c:v>
                </c:pt>
                <c:pt idx="22">
                  <c:v>60.51431514472941</c:v>
                </c:pt>
                <c:pt idx="23">
                  <c:v>60.50601182426107</c:v>
                </c:pt>
                <c:pt idx="24">
                  <c:v>59.68970863431921</c:v>
                </c:pt>
                <c:pt idx="25">
                  <c:v>56.55912985810917</c:v>
                </c:pt>
                <c:pt idx="26">
                  <c:v>53.357447336340655</c:v>
                </c:pt>
                <c:pt idx="27">
                  <c:v>51.84611917427712</c:v>
                </c:pt>
                <c:pt idx="28">
                  <c:v>50.94890425739283</c:v>
                </c:pt>
                <c:pt idx="29">
                  <c:v>49.84923824437576</c:v>
                </c:pt>
                <c:pt idx="30">
                  <c:v>49.38446844296271</c:v>
                </c:pt>
                <c:pt idx="31">
                  <c:v>47.32251758257686</c:v>
                </c:pt>
                <c:pt idx="32">
                  <c:v>46.41390675704857</c:v>
                </c:pt>
                <c:pt idx="33">
                  <c:v>45.80376510393971</c:v>
                </c:pt>
                <c:pt idx="34">
                  <c:v>43.99869795733356</c:v>
                </c:pt>
                <c:pt idx="35">
                  <c:v>43.762880915140016</c:v>
                </c:pt>
                <c:pt idx="36">
                  <c:v>43.03589500413915</c:v>
                </c:pt>
                <c:pt idx="37">
                  <c:v>42.96793111726416</c:v>
                </c:pt>
                <c:pt idx="38">
                  <c:v>42.457313273598075</c:v>
                </c:pt>
                <c:pt idx="39">
                  <c:v>40.80241274152198</c:v>
                </c:pt>
                <c:pt idx="40">
                  <c:v>39.890855887720086</c:v>
                </c:pt>
                <c:pt idx="41">
                  <c:v>38.81663999558376</c:v>
                </c:pt>
                <c:pt idx="42">
                  <c:v>38.59021297788836</c:v>
                </c:pt>
                <c:pt idx="43">
                  <c:v>28.434766580889285</c:v>
                </c:pt>
                <c:pt idx="44">
                  <c:v>26.831369437238244</c:v>
                </c:pt>
                <c:pt idx="45">
                  <c:v>22.96992500608829</c:v>
                </c:pt>
                <c:pt idx="46">
                  <c:v>19.961731942381697</c:v>
                </c:pt>
                <c:pt idx="47">
                  <c:v>18.27195347393761</c:v>
                </c:pt>
                <c:pt idx="48">
                  <c:v>18.24557702347939</c:v>
                </c:pt>
                <c:pt idx="49">
                  <c:v>18.22258857546617</c:v>
                </c:pt>
                <c:pt idx="50">
                  <c:v>18.171589837348414</c:v>
                </c:pt>
                <c:pt idx="51">
                  <c:v>15.681837049348227</c:v>
                </c:pt>
                <c:pt idx="52">
                  <c:v>14.876609643038874</c:v>
                </c:pt>
                <c:pt idx="53">
                  <c:v>14.465510018896367</c:v>
                </c:pt>
                <c:pt idx="54">
                  <c:v>14.080113548710306</c:v>
                </c:pt>
                <c:pt idx="55">
                  <c:v>13.506027881951788</c:v>
                </c:pt>
                <c:pt idx="56">
                  <c:v>10.181666346184612</c:v>
                </c:pt>
                <c:pt idx="57">
                  <c:v>9.88811540113414</c:v>
                </c:pt>
                <c:pt idx="58">
                  <c:v>5.330063944064753</c:v>
                </c:pt>
                <c:pt idx="59">
                  <c:v>5.126529457443891</c:v>
                </c:pt>
                <c:pt idx="60">
                  <c:v>3.6964799599043907</c:v>
                </c:pt>
                <c:pt idx="61">
                  <c:v>1.9343485987689417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肝病科</c:v>
                </c:pt>
                <c:pt idx="2">
                  <c:v>医院</c:v>
                </c:pt>
                <c:pt idx="3">
                  <c:v>耳鼻喉科</c:v>
                </c:pt>
                <c:pt idx="4">
                  <c:v>显微骨科</c:v>
                </c:pt>
                <c:pt idx="5">
                  <c:v>关节骨科</c:v>
                </c:pt>
                <c:pt idx="6">
                  <c:v>乳腺甲状腺外科</c:v>
                </c:pt>
                <c:pt idx="7">
                  <c:v>东区肾病科</c:v>
                </c:pt>
                <c:pt idx="8">
                  <c:v>血液科</c:v>
                </c:pt>
                <c:pt idx="9">
                  <c:v>肝胆外科</c:v>
                </c:pt>
                <c:pt idx="10">
                  <c:v>普通外科</c:v>
                </c:pt>
                <c:pt idx="11">
                  <c:v>针灸科</c:v>
                </c:pt>
                <c:pt idx="12">
                  <c:v>心病四科</c:v>
                </c:pt>
                <c:pt idx="13">
                  <c:v>脑病一科</c:v>
                </c:pt>
                <c:pt idx="14">
                  <c:v>呼吸内科</c:v>
                </c:pt>
                <c:pt idx="15">
                  <c:v>内分泌科</c:v>
                </c:pt>
                <c:pt idx="16">
                  <c:v>心病一科</c:v>
                </c:pt>
                <c:pt idx="17">
                  <c:v>小儿推拿科</c:v>
                </c:pt>
                <c:pt idx="18">
                  <c:v>中医外治中心</c:v>
                </c:pt>
                <c:pt idx="19">
                  <c:v>妇二科</c:v>
                </c:pt>
                <c:pt idx="20">
                  <c:v>脑病三科</c:v>
                </c:pt>
                <c:pt idx="21">
                  <c:v>微创骨科</c:v>
                </c:pt>
                <c:pt idx="22">
                  <c:v>肾病科</c:v>
                </c:pt>
                <c:pt idx="23">
                  <c:v>老年医学科</c:v>
                </c:pt>
                <c:pt idx="24">
                  <c:v>肿瘤内科</c:v>
                </c:pt>
                <c:pt idx="25">
                  <c:v>东区重症医学科</c:v>
                </c:pt>
                <c:pt idx="26">
                  <c:v>风湿病科</c:v>
                </c:pt>
                <c:pt idx="27">
                  <c:v>心血管内科</c:v>
                </c:pt>
                <c:pt idx="28">
                  <c:v>胸外科</c:v>
                </c:pt>
                <c:pt idx="29">
                  <c:v>神经外科</c:v>
                </c:pt>
                <c:pt idx="30">
                  <c:v>治未病中心</c:v>
                </c:pt>
                <c:pt idx="31">
                  <c:v>重症医学科</c:v>
                </c:pt>
                <c:pt idx="32">
                  <c:v>神经内科</c:v>
                </c:pt>
                <c:pt idx="33">
                  <c:v>创伤骨科</c:v>
                </c:pt>
                <c:pt idx="34">
                  <c:v>脾胃科消化科合并</c:v>
                </c:pt>
                <c:pt idx="35">
                  <c:v>脾胃病科</c:v>
                </c:pt>
                <c:pt idx="36">
                  <c:v>身心医学科</c:v>
                </c:pt>
                <c:pt idx="37">
                  <c:v>泌尿外科</c:v>
                </c:pt>
                <c:pt idx="38">
                  <c:v>产科</c:v>
                </c:pt>
                <c:pt idx="39">
                  <c:v>皮肤科</c:v>
                </c:pt>
                <c:pt idx="40">
                  <c:v>中医经典科</c:v>
                </c:pt>
                <c:pt idx="41">
                  <c:v>肛肠科</c:v>
                </c:pt>
                <c:pt idx="42">
                  <c:v>康复科</c:v>
                </c:pt>
                <c:pt idx="43">
                  <c:v>西区重症医学科</c:v>
                </c:pt>
                <c:pt idx="44">
                  <c:v>运动损伤骨科</c:v>
                </c:pt>
                <c:pt idx="45">
                  <c:v>肾脏内科</c:v>
                </c:pt>
                <c:pt idx="46">
                  <c:v>眼科</c:v>
                </c:pt>
                <c:pt idx="47">
                  <c:v>美容皮肤科</c:v>
                </c:pt>
                <c:pt idx="48">
                  <c:v>综合内科</c:v>
                </c:pt>
                <c:pt idx="49">
                  <c:v>脊柱骨科</c:v>
                </c:pt>
                <c:pt idx="50">
                  <c:v>妇科妇二科合并</c:v>
                </c:pt>
                <c:pt idx="51">
                  <c:v>推拿科</c:v>
                </c:pt>
                <c:pt idx="52">
                  <c:v>周围血管科</c:v>
                </c:pt>
                <c:pt idx="53">
                  <c:v>男科</c:v>
                </c:pt>
                <c:pt idx="54">
                  <c:v>儿科</c:v>
                </c:pt>
                <c:pt idx="55">
                  <c:v>心病三科</c:v>
                </c:pt>
                <c:pt idx="56">
                  <c:v>脑病二科</c:v>
                </c:pt>
                <c:pt idx="57">
                  <c:v>妇科</c:v>
                </c:pt>
                <c:pt idx="58">
                  <c:v>小儿骨科</c:v>
                </c:pt>
                <c:pt idx="59">
                  <c:v>口腔科</c:v>
                </c:pt>
                <c:pt idx="60">
                  <c:v>心病二科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98.77766544863931</c:v>
                </c:pt>
                <c:pt idx="2">
                  <c:v>97.79695472709572</c:v>
                </c:pt>
                <c:pt idx="3">
                  <c:v>97.3375793407239</c:v>
                </c:pt>
                <c:pt idx="4">
                  <c:v>95.30064462363319</c:v>
                </c:pt>
                <c:pt idx="5">
                  <c:v>93.23170418923385</c:v>
                </c:pt>
                <c:pt idx="6">
                  <c:v>93.02503244697444</c:v>
                </c:pt>
                <c:pt idx="7">
                  <c:v>91.97212589833795</c:v>
                </c:pt>
                <c:pt idx="8">
                  <c:v>90.59203154856338</c:v>
                </c:pt>
                <c:pt idx="9">
                  <c:v>89.83736089246338</c:v>
                </c:pt>
                <c:pt idx="10">
                  <c:v>85.88978513932825</c:v>
                </c:pt>
                <c:pt idx="11">
                  <c:v>83.50231993709349</c:v>
                </c:pt>
                <c:pt idx="12">
                  <c:v>83.45903074224226</c:v>
                </c:pt>
                <c:pt idx="13">
                  <c:v>81.88304062947925</c:v>
                </c:pt>
                <c:pt idx="14">
                  <c:v>79.47748482802191</c:v>
                </c:pt>
                <c:pt idx="15">
                  <c:v>79.29287803960142</c:v>
                </c:pt>
                <c:pt idx="16">
                  <c:v>77.00261837237336</c:v>
                </c:pt>
                <c:pt idx="17">
                  <c:v>74.13031760599158</c:v>
                </c:pt>
                <c:pt idx="18">
                  <c:v>68.86300955154454</c:v>
                </c:pt>
                <c:pt idx="19">
                  <c:v>68.55501488071378</c:v>
                </c:pt>
                <c:pt idx="20">
                  <c:v>65.88367601867463</c:v>
                </c:pt>
                <c:pt idx="21">
                  <c:v>64.79348436958756</c:v>
                </c:pt>
                <c:pt idx="22">
                  <c:v>64.62679894228891</c:v>
                </c:pt>
                <c:pt idx="23">
                  <c:v>63.19671835984042</c:v>
                </c:pt>
                <c:pt idx="24">
                  <c:v>59.42721914849398</c:v>
                </c:pt>
                <c:pt idx="25">
                  <c:v>58.98228687081665</c:v>
                </c:pt>
                <c:pt idx="26">
                  <c:v>58.29506583450197</c:v>
                </c:pt>
                <c:pt idx="27">
                  <c:v>57.73746950444702</c:v>
                </c:pt>
                <c:pt idx="28">
                  <c:v>54.55941655466885</c:v>
                </c:pt>
                <c:pt idx="29">
                  <c:v>54.48059719135875</c:v>
                </c:pt>
                <c:pt idx="30">
                  <c:v>54.03796649872471</c:v>
                </c:pt>
                <c:pt idx="31">
                  <c:v>53.82061891074473</c:v>
                </c:pt>
                <c:pt idx="32">
                  <c:v>52.31940816832898</c:v>
                </c:pt>
                <c:pt idx="33">
                  <c:v>50.02831750662895</c:v>
                </c:pt>
                <c:pt idx="34">
                  <c:v>45.77938619642813</c:v>
                </c:pt>
                <c:pt idx="35">
                  <c:v>45.48056087018159</c:v>
                </c:pt>
                <c:pt idx="36">
                  <c:v>40.48755126887891</c:v>
                </c:pt>
                <c:pt idx="37">
                  <c:v>37.735088471780024</c:v>
                </c:pt>
                <c:pt idx="38">
                  <c:v>36.830489613639024</c:v>
                </c:pt>
                <c:pt idx="39">
                  <c:v>33.006331615455885</c:v>
                </c:pt>
                <c:pt idx="40">
                  <c:v>31.45757750671088</c:v>
                </c:pt>
                <c:pt idx="41">
                  <c:v>30.915854759035252</c:v>
                </c:pt>
                <c:pt idx="42">
                  <c:v>28.991323923619316</c:v>
                </c:pt>
                <c:pt idx="43">
                  <c:v>26.941069949663547</c:v>
                </c:pt>
                <c:pt idx="44">
                  <c:v>26.783264438322586</c:v>
                </c:pt>
                <c:pt idx="45">
                  <c:v>24.902161064162108</c:v>
                </c:pt>
                <c:pt idx="46">
                  <c:v>24.822434462701334</c:v>
                </c:pt>
                <c:pt idx="47">
                  <c:v>21.91487379014137</c:v>
                </c:pt>
                <c:pt idx="48">
                  <c:v>21.474663246680194</c:v>
                </c:pt>
                <c:pt idx="49">
                  <c:v>18.96173765464703</c:v>
                </c:pt>
                <c:pt idx="50">
                  <c:v>16.133845761478046</c:v>
                </c:pt>
                <c:pt idx="51">
                  <c:v>15.957991745757777</c:v>
                </c:pt>
                <c:pt idx="52">
                  <c:v>15.582392946208524</c:v>
                </c:pt>
                <c:pt idx="53">
                  <c:v>14.928029668780304</c:v>
                </c:pt>
                <c:pt idx="54">
                  <c:v>14.40653557957195</c:v>
                </c:pt>
                <c:pt idx="55">
                  <c:v>11.785568879346313</c:v>
                </c:pt>
                <c:pt idx="56">
                  <c:v>11.71580842776366</c:v>
                </c:pt>
                <c:pt idx="57">
                  <c:v>10.355374085230224</c:v>
                </c:pt>
                <c:pt idx="58">
                  <c:v>10.262443255630782</c:v>
                </c:pt>
                <c:pt idx="59">
                  <c:v>6.36481157184463</c:v>
                </c:pt>
                <c:pt idx="60">
                  <c:v>4.843812325829628</c:v>
                </c:pt>
                <c:pt idx="61">
                  <c:v>4.679845508369748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治未病中心</c:v>
                </c:pt>
                <c:pt idx="2">
                  <c:v>重症医学科</c:v>
                </c:pt>
                <c:pt idx="3">
                  <c:v>风湿病科</c:v>
                </c:pt>
                <c:pt idx="4">
                  <c:v>胸外科</c:v>
                </c:pt>
                <c:pt idx="5">
                  <c:v>皮肤科</c:v>
                </c:pt>
                <c:pt idx="6">
                  <c:v>脑病一科</c:v>
                </c:pt>
                <c:pt idx="7">
                  <c:v>运动损伤骨科</c:v>
                </c:pt>
                <c:pt idx="8">
                  <c:v>妇科</c:v>
                </c:pt>
                <c:pt idx="9">
                  <c:v>综合内科</c:v>
                </c:pt>
                <c:pt idx="10">
                  <c:v>眼科</c:v>
                </c:pt>
                <c:pt idx="11">
                  <c:v>医院</c:v>
                </c:pt>
                <c:pt idx="12">
                  <c:v>口腔科</c:v>
                </c:pt>
                <c:pt idx="13">
                  <c:v>乳腺甲状腺外科</c:v>
                </c:pt>
                <c:pt idx="14">
                  <c:v>康复科</c:v>
                </c:pt>
                <c:pt idx="15">
                  <c:v>内分泌科</c:v>
                </c:pt>
                <c:pt idx="16">
                  <c:v>心病二科</c:v>
                </c:pt>
                <c:pt idx="17">
                  <c:v>东区重症医学科</c:v>
                </c:pt>
                <c:pt idx="18">
                  <c:v>脑病三科</c:v>
                </c:pt>
                <c:pt idx="19">
                  <c:v>关节骨科</c:v>
                </c:pt>
                <c:pt idx="20">
                  <c:v>血液科</c:v>
                </c:pt>
                <c:pt idx="21">
                  <c:v>心血管内科</c:v>
                </c:pt>
                <c:pt idx="22">
                  <c:v>针灸科</c:v>
                </c:pt>
                <c:pt idx="23">
                  <c:v>脊柱骨科</c:v>
                </c:pt>
                <c:pt idx="24">
                  <c:v>小儿骨科</c:v>
                </c:pt>
                <c:pt idx="25">
                  <c:v>中医经典科</c:v>
                </c:pt>
                <c:pt idx="26">
                  <c:v>呼吸内科</c:v>
                </c:pt>
                <c:pt idx="27">
                  <c:v>普通外科</c:v>
                </c:pt>
                <c:pt idx="28">
                  <c:v>小儿推拿科</c:v>
                </c:pt>
                <c:pt idx="29">
                  <c:v>脾胃病科</c:v>
                </c:pt>
                <c:pt idx="30">
                  <c:v>脑病二科</c:v>
                </c:pt>
                <c:pt idx="31">
                  <c:v>美容皮肤科</c:v>
                </c:pt>
                <c:pt idx="32">
                  <c:v>肝病科</c:v>
                </c:pt>
                <c:pt idx="33">
                  <c:v>肾病科</c:v>
                </c:pt>
                <c:pt idx="34">
                  <c:v>产科</c:v>
                </c:pt>
                <c:pt idx="35">
                  <c:v>创伤骨科</c:v>
                </c:pt>
                <c:pt idx="36">
                  <c:v>心病三科</c:v>
                </c:pt>
                <c:pt idx="37">
                  <c:v>消化内科</c:v>
                </c:pt>
                <c:pt idx="38">
                  <c:v>肿瘤内科</c:v>
                </c:pt>
                <c:pt idx="39">
                  <c:v>微创骨科</c:v>
                </c:pt>
                <c:pt idx="40">
                  <c:v>西区重症医学科</c:v>
                </c:pt>
                <c:pt idx="41">
                  <c:v>骨科</c:v>
                </c:pt>
                <c:pt idx="42">
                  <c:v>周围血管科</c:v>
                </c:pt>
                <c:pt idx="43">
                  <c:v>肛肠科</c:v>
                </c:pt>
                <c:pt idx="44">
                  <c:v>妇二科</c:v>
                </c:pt>
                <c:pt idx="45">
                  <c:v>心病一科</c:v>
                </c:pt>
                <c:pt idx="46">
                  <c:v>妇科妇二科合并</c:v>
                </c:pt>
                <c:pt idx="47">
                  <c:v>肾脏内科</c:v>
                </c:pt>
                <c:pt idx="48">
                  <c:v>肝胆外科</c:v>
                </c:pt>
                <c:pt idx="49">
                  <c:v>泌尿外科</c:v>
                </c:pt>
                <c:pt idx="50">
                  <c:v>中医外治中心</c:v>
                </c:pt>
                <c:pt idx="51">
                  <c:v>耳鼻喉科</c:v>
                </c:pt>
                <c:pt idx="52">
                  <c:v>显微骨科</c:v>
                </c:pt>
                <c:pt idx="53">
                  <c:v>身心医学科</c:v>
                </c:pt>
                <c:pt idx="54">
                  <c:v>神经内科</c:v>
                </c:pt>
                <c:pt idx="55">
                  <c:v>老年医学科</c:v>
                </c:pt>
                <c:pt idx="56">
                  <c:v>心病四科</c:v>
                </c:pt>
                <c:pt idx="57">
                  <c:v>东区肾病科</c:v>
                </c:pt>
                <c:pt idx="58">
                  <c:v>男科</c:v>
                </c:pt>
                <c:pt idx="59">
                  <c:v>推拿科</c:v>
                </c:pt>
                <c:pt idx="60">
                  <c:v>神经外科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85.34704002781454</c:v>
                </c:pt>
                <c:pt idx="2">
                  <c:v>41.19253213389778</c:v>
                </c:pt>
                <c:pt idx="3">
                  <c:v>40.416275631514424</c:v>
                </c:pt>
                <c:pt idx="4">
                  <c:v>30.26524397465407</c:v>
                </c:pt>
                <c:pt idx="5">
                  <c:v>24.9258331335989</c:v>
                </c:pt>
                <c:pt idx="6">
                  <c:v>23.19901724976247</c:v>
                </c:pt>
                <c:pt idx="7">
                  <c:v>19.061342985093237</c:v>
                </c:pt>
                <c:pt idx="8">
                  <c:v>14.567437295151327</c:v>
                </c:pt>
                <c:pt idx="9">
                  <c:v>12.053591382530218</c:v>
                </c:pt>
                <c:pt idx="10">
                  <c:v>12.052728398131858</c:v>
                </c:pt>
                <c:pt idx="11">
                  <c:v>10.403608040608601</c:v>
                </c:pt>
                <c:pt idx="12">
                  <c:v>9.241743757933916</c:v>
                </c:pt>
                <c:pt idx="13">
                  <c:v>9.230145595866919</c:v>
                </c:pt>
                <c:pt idx="14">
                  <c:v>7.0640037716871635</c:v>
                </c:pt>
                <c:pt idx="15">
                  <c:v>7.005041305292095</c:v>
                </c:pt>
                <c:pt idx="16">
                  <c:v>6.274691280501493</c:v>
                </c:pt>
                <c:pt idx="17">
                  <c:v>4.439397466868818</c:v>
                </c:pt>
                <c:pt idx="18">
                  <c:v>4.307492584173394</c:v>
                </c:pt>
                <c:pt idx="19">
                  <c:v>4.217382466652972</c:v>
                </c:pt>
                <c:pt idx="20">
                  <c:v>3.9731552249266393</c:v>
                </c:pt>
                <c:pt idx="21">
                  <c:v>3.925968551388896</c:v>
                </c:pt>
                <c:pt idx="22">
                  <c:v>3.727972020739234</c:v>
                </c:pt>
                <c:pt idx="23">
                  <c:v>3.6408378337281118</c:v>
                </c:pt>
                <c:pt idx="24">
                  <c:v>3.423289170696554</c:v>
                </c:pt>
                <c:pt idx="25">
                  <c:v>3.390033652518791</c:v>
                </c:pt>
                <c:pt idx="26">
                  <c:v>3.273635700883828</c:v>
                </c:pt>
                <c:pt idx="27">
                  <c:v>3.1419212251056994</c:v>
                </c:pt>
                <c:pt idx="28">
                  <c:v>3.1276183461723956</c:v>
                </c:pt>
                <c:pt idx="29">
                  <c:v>3.06362050518751</c:v>
                </c:pt>
                <c:pt idx="30">
                  <c:v>2.873118962906561</c:v>
                </c:pt>
                <c:pt idx="31">
                  <c:v>2.864057220362298</c:v>
                </c:pt>
                <c:pt idx="32">
                  <c:v>2.737929131096765</c:v>
                </c:pt>
                <c:pt idx="33">
                  <c:v>2.7072055210438464</c:v>
                </c:pt>
                <c:pt idx="34">
                  <c:v>2.6931412264200185</c:v>
                </c:pt>
                <c:pt idx="35">
                  <c:v>2.4932180076012878</c:v>
                </c:pt>
                <c:pt idx="36">
                  <c:v>2.4731141085854924</c:v>
                </c:pt>
                <c:pt idx="37">
                  <c:v>2.3970107109291847</c:v>
                </c:pt>
                <c:pt idx="38">
                  <c:v>2.386010308493416</c:v>
                </c:pt>
                <c:pt idx="39">
                  <c:v>2.3846291683584067</c:v>
                </c:pt>
                <c:pt idx="40">
                  <c:v>2.3496342376483277</c:v>
                </c:pt>
                <c:pt idx="41">
                  <c:v>2.2976973748807468</c:v>
                </c:pt>
                <c:pt idx="42">
                  <c:v>2.1778699115219124</c:v>
                </c:pt>
                <c:pt idx="43">
                  <c:v>2.1162625137491267</c:v>
                </c:pt>
                <c:pt idx="44">
                  <c:v>2.109085196470298</c:v>
                </c:pt>
                <c:pt idx="45">
                  <c:v>2.0735885368980616</c:v>
                </c:pt>
                <c:pt idx="46">
                  <c:v>1.9637490292304125</c:v>
                </c:pt>
                <c:pt idx="47">
                  <c:v>1.8388440049627595</c:v>
                </c:pt>
                <c:pt idx="48">
                  <c:v>1.8358135209775828</c:v>
                </c:pt>
                <c:pt idx="49">
                  <c:v>1.7729306934379734</c:v>
                </c:pt>
                <c:pt idx="50">
                  <c:v>1.746069654191684</c:v>
                </c:pt>
                <c:pt idx="51">
                  <c:v>1.7318893723453235</c:v>
                </c:pt>
                <c:pt idx="52">
                  <c:v>1.718221169934656</c:v>
                </c:pt>
                <c:pt idx="53">
                  <c:v>1.71780555416136</c:v>
                </c:pt>
                <c:pt idx="54">
                  <c:v>1.7000789075279334</c:v>
                </c:pt>
                <c:pt idx="55">
                  <c:v>1.696270748307423</c:v>
                </c:pt>
                <c:pt idx="56">
                  <c:v>1.6778744017079426</c:v>
                </c:pt>
                <c:pt idx="57">
                  <c:v>1.6759191262908903</c:v>
                </c:pt>
                <c:pt idx="58">
                  <c:v>1.6305347865555828</c:v>
                </c:pt>
                <c:pt idx="59">
                  <c:v>1.6301981289580132</c:v>
                </c:pt>
                <c:pt idx="60">
                  <c:v>1.616175173047218</c:v>
                </c:pt>
                <c:pt idx="61">
                  <c:v>1.5898172980038119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综合内科</c:v>
                </c:pt>
                <c:pt idx="1">
                  <c:v>肿瘤内科</c:v>
                </c:pt>
                <c:pt idx="2">
                  <c:v>心病一科</c:v>
                </c:pt>
                <c:pt idx="3">
                  <c:v>肛肠科</c:v>
                </c:pt>
                <c:pt idx="4">
                  <c:v>医院</c:v>
                </c:pt>
                <c:pt idx="5">
                  <c:v>妇科妇二科合并</c:v>
                </c:pt>
                <c:pt idx="6">
                  <c:v>脾胃病科</c:v>
                </c:pt>
                <c:pt idx="7">
                  <c:v>内分泌科</c:v>
                </c:pt>
                <c:pt idx="8">
                  <c:v>心血管内科</c:v>
                </c:pt>
                <c:pt idx="9">
                  <c:v>妇科</c:v>
                </c:pt>
                <c:pt idx="10">
                  <c:v>创伤骨科</c:v>
                </c:pt>
                <c:pt idx="11">
                  <c:v>脊柱骨科</c:v>
                </c:pt>
                <c:pt idx="12">
                  <c:v>心病四科</c:v>
                </c:pt>
                <c:pt idx="13">
                  <c:v>脑病三科</c:v>
                </c:pt>
                <c:pt idx="14">
                  <c:v>胸外科</c:v>
                </c:pt>
                <c:pt idx="15">
                  <c:v>妇二科</c:v>
                </c:pt>
                <c:pt idx="16">
                  <c:v>骨科</c:v>
                </c:pt>
                <c:pt idx="17">
                  <c:v>小儿推拿科</c:v>
                </c:pt>
                <c:pt idx="18">
                  <c:v>肝病科</c:v>
                </c:pt>
                <c:pt idx="19">
                  <c:v>肾脏内科</c:v>
                </c:pt>
                <c:pt idx="20">
                  <c:v>心病三科</c:v>
                </c:pt>
                <c:pt idx="21">
                  <c:v>脑病一科</c:v>
                </c:pt>
                <c:pt idx="22">
                  <c:v>呼吸内科</c:v>
                </c:pt>
                <c:pt idx="23">
                  <c:v>周围血管科</c:v>
                </c:pt>
                <c:pt idx="24">
                  <c:v>微创骨科</c:v>
                </c:pt>
                <c:pt idx="25">
                  <c:v>关节骨科</c:v>
                </c:pt>
                <c:pt idx="26">
                  <c:v>东区重症医学科</c:v>
                </c:pt>
                <c:pt idx="27">
                  <c:v>普通外科</c:v>
                </c:pt>
                <c:pt idx="28">
                  <c:v>皮肤科</c:v>
                </c:pt>
                <c:pt idx="29">
                  <c:v>针灸科</c:v>
                </c:pt>
                <c:pt idx="30">
                  <c:v>脑病二科</c:v>
                </c:pt>
                <c:pt idx="31">
                  <c:v>推拿科</c:v>
                </c:pt>
                <c:pt idx="32">
                  <c:v>血液科</c:v>
                </c:pt>
                <c:pt idx="33">
                  <c:v>治未病中心</c:v>
                </c:pt>
                <c:pt idx="34">
                  <c:v>老年医学科</c:v>
                </c:pt>
                <c:pt idx="35">
                  <c:v>风湿病科</c:v>
                </c:pt>
                <c:pt idx="36">
                  <c:v>美容皮肤科</c:v>
                </c:pt>
                <c:pt idx="37">
                  <c:v>西区重症医学科</c:v>
                </c:pt>
                <c:pt idx="38">
                  <c:v>耳鼻喉科</c:v>
                </c:pt>
                <c:pt idx="39">
                  <c:v>中医外治中心</c:v>
                </c:pt>
                <c:pt idx="40">
                  <c:v>康复科</c:v>
                </c:pt>
                <c:pt idx="41">
                  <c:v>口腔科</c:v>
                </c:pt>
                <c:pt idx="42">
                  <c:v>心病二科</c:v>
                </c:pt>
                <c:pt idx="43">
                  <c:v>肝胆外科</c:v>
                </c:pt>
                <c:pt idx="44">
                  <c:v>产科</c:v>
                </c:pt>
                <c:pt idx="45">
                  <c:v>显微骨科</c:v>
                </c:pt>
                <c:pt idx="46">
                  <c:v>重症医学科</c:v>
                </c:pt>
                <c:pt idx="47">
                  <c:v>身心医学科</c:v>
                </c:pt>
                <c:pt idx="48">
                  <c:v>神经外科</c:v>
                </c:pt>
                <c:pt idx="49">
                  <c:v>肾病科</c:v>
                </c:pt>
                <c:pt idx="50">
                  <c:v>儿科</c:v>
                </c:pt>
                <c:pt idx="51">
                  <c:v>消化内科</c:v>
                </c:pt>
                <c:pt idx="52">
                  <c:v>眼科</c:v>
                </c:pt>
                <c:pt idx="53">
                  <c:v>脾胃科消化科合并</c:v>
                </c:pt>
                <c:pt idx="54">
                  <c:v>中医经典科</c:v>
                </c:pt>
                <c:pt idx="55">
                  <c:v>神经内科</c:v>
                </c:pt>
                <c:pt idx="56">
                  <c:v>泌尿外科</c:v>
                </c:pt>
                <c:pt idx="57">
                  <c:v>小儿骨科</c:v>
                </c:pt>
                <c:pt idx="58">
                  <c:v>男科</c:v>
                </c:pt>
                <c:pt idx="59">
                  <c:v>运动损伤骨科</c:v>
                </c:pt>
                <c:pt idx="60">
                  <c:v>东区肾病科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97.68827910183471</c:v>
                </c:pt>
                <c:pt idx="2">
                  <c:v>35.9270171214608</c:v>
                </c:pt>
                <c:pt idx="3">
                  <c:v>18.162398784005784</c:v>
                </c:pt>
                <c:pt idx="4">
                  <c:v>16.48559230495627</c:v>
                </c:pt>
                <c:pt idx="5">
                  <c:v>13.145253062361368</c:v>
                </c:pt>
                <c:pt idx="6">
                  <c:v>10.413183224741873</c:v>
                </c:pt>
                <c:pt idx="7">
                  <c:v>9.719691757075035</c:v>
                </c:pt>
                <c:pt idx="8">
                  <c:v>7.234773306537089</c:v>
                </c:pt>
                <c:pt idx="9">
                  <c:v>7.148521224131744</c:v>
                </c:pt>
                <c:pt idx="10">
                  <c:v>6.9333154430165305</c:v>
                </c:pt>
                <c:pt idx="11">
                  <c:v>6.728733419850677</c:v>
                </c:pt>
                <c:pt idx="12">
                  <c:v>5.554346569931443</c:v>
                </c:pt>
                <c:pt idx="13">
                  <c:v>4.798925484259232</c:v>
                </c:pt>
                <c:pt idx="14">
                  <c:v>4.771544063561769</c:v>
                </c:pt>
                <c:pt idx="15">
                  <c:v>4.260839789540614</c:v>
                </c:pt>
                <c:pt idx="16">
                  <c:v>3.8404779159795877</c:v>
                </c:pt>
                <c:pt idx="17">
                  <c:v>3.7769625345295132</c:v>
                </c:pt>
                <c:pt idx="18">
                  <c:v>3.641314333203731</c:v>
                </c:pt>
                <c:pt idx="19">
                  <c:v>3.3663635697457743</c:v>
                </c:pt>
                <c:pt idx="20">
                  <c:v>3.3518086186611544</c:v>
                </c:pt>
                <c:pt idx="21">
                  <c:v>3.3357404698173228</c:v>
                </c:pt>
                <c:pt idx="22">
                  <c:v>3.2636525520148125</c:v>
                </c:pt>
                <c:pt idx="23">
                  <c:v>3.2150120890595617</c:v>
                </c:pt>
                <c:pt idx="24">
                  <c:v>2.952731186834512</c:v>
                </c:pt>
                <c:pt idx="25">
                  <c:v>2.7938124170599643</c:v>
                </c:pt>
                <c:pt idx="26">
                  <c:v>2.6804240287694796</c:v>
                </c:pt>
                <c:pt idx="27">
                  <c:v>2.5980597312478038</c:v>
                </c:pt>
                <c:pt idx="28">
                  <c:v>2.4195121463808116</c:v>
                </c:pt>
                <c:pt idx="29">
                  <c:v>2.302986243307879</c:v>
                </c:pt>
                <c:pt idx="30">
                  <c:v>2.292505539736068</c:v>
                </c:pt>
                <c:pt idx="31">
                  <c:v>2.2484749700192275</c:v>
                </c:pt>
                <c:pt idx="32">
                  <c:v>2.1609960625906965</c:v>
                </c:pt>
                <c:pt idx="33">
                  <c:v>2.1018120497843</c:v>
                </c:pt>
                <c:pt idx="34">
                  <c:v>2.080729266586692</c:v>
                </c:pt>
                <c:pt idx="35">
                  <c:v>1.9822574886487239</c:v>
                </c:pt>
                <c:pt idx="36">
                  <c:v>1.9780684193245701</c:v>
                </c:pt>
                <c:pt idx="37">
                  <c:v>1.950174607650402</c:v>
                </c:pt>
                <c:pt idx="38">
                  <c:v>1.82595466428592</c:v>
                </c:pt>
                <c:pt idx="39">
                  <c:v>1.7853718756076031</c:v>
                </c:pt>
                <c:pt idx="40">
                  <c:v>1.7844572310294917</c:v>
                </c:pt>
                <c:pt idx="41">
                  <c:v>1.7020580990328187</c:v>
                </c:pt>
                <c:pt idx="42">
                  <c:v>1.694159493850619</c:v>
                </c:pt>
                <c:pt idx="43">
                  <c:v>1.6487705238721158</c:v>
                </c:pt>
                <c:pt idx="44">
                  <c:v>1.5942728089617297</c:v>
                </c:pt>
                <c:pt idx="45">
                  <c:v>1.55984369388521</c:v>
                </c:pt>
                <c:pt idx="46">
                  <c:v>1.501832565149314</c:v>
                </c:pt>
                <c:pt idx="47">
                  <c:v>1.4500373060706793</c:v>
                </c:pt>
                <c:pt idx="48">
                  <c:v>1.3318535927931925</c:v>
                </c:pt>
                <c:pt idx="49">
                  <c:v>1.3033564340475785</c:v>
                </c:pt>
                <c:pt idx="50">
                  <c:v>1.297526409859403</c:v>
                </c:pt>
                <c:pt idx="51">
                  <c:v>1.2894958585910241</c:v>
                </c:pt>
                <c:pt idx="52">
                  <c:v>1.267813296796313</c:v>
                </c:pt>
                <c:pt idx="53">
                  <c:v>1.217996950872404</c:v>
                </c:pt>
                <c:pt idx="54">
                  <c:v>1.2177397320720287</c:v>
                </c:pt>
                <c:pt idx="55">
                  <c:v>1.1733482163815063</c:v>
                </c:pt>
                <c:pt idx="56">
                  <c:v>1.172775670366556</c:v>
                </c:pt>
                <c:pt idx="57">
                  <c:v>1.1029345281703784</c:v>
                </c:pt>
                <c:pt idx="58">
                  <c:v>1.101354525217413</c:v>
                </c:pt>
                <c:pt idx="59">
                  <c:v>1.0979500522306425</c:v>
                </c:pt>
                <c:pt idx="60">
                  <c:v>1.0674130034596265</c:v>
                </c:pt>
                <c:pt idx="61">
                  <c:v>1.0544983787446516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运动损伤骨科</c:v>
                </c:pt>
                <c:pt idx="2">
                  <c:v>中医外治中心</c:v>
                </c:pt>
                <c:pt idx="3">
                  <c:v>小儿推拿科</c:v>
                </c:pt>
                <c:pt idx="4">
                  <c:v>创伤骨科</c:v>
                </c:pt>
                <c:pt idx="5">
                  <c:v>血液科</c:v>
                </c:pt>
                <c:pt idx="6">
                  <c:v>呼吸内科</c:v>
                </c:pt>
                <c:pt idx="7">
                  <c:v>美容皮肤科</c:v>
                </c:pt>
                <c:pt idx="8">
                  <c:v>心病二科</c:v>
                </c:pt>
                <c:pt idx="9">
                  <c:v>综合内科</c:v>
                </c:pt>
                <c:pt idx="10">
                  <c:v>肾脏内科</c:v>
                </c:pt>
                <c:pt idx="11">
                  <c:v>胸外科</c:v>
                </c:pt>
                <c:pt idx="12">
                  <c:v>心病三科</c:v>
                </c:pt>
                <c:pt idx="13">
                  <c:v>普通外科</c:v>
                </c:pt>
                <c:pt idx="14">
                  <c:v>周围血管科</c:v>
                </c:pt>
                <c:pt idx="15">
                  <c:v>消化内科</c:v>
                </c:pt>
                <c:pt idx="16">
                  <c:v>微创骨科</c:v>
                </c:pt>
                <c:pt idx="17">
                  <c:v>心病四科</c:v>
                </c:pt>
                <c:pt idx="18">
                  <c:v>肿瘤内科</c:v>
                </c:pt>
                <c:pt idx="19">
                  <c:v>耳鼻喉科</c:v>
                </c:pt>
                <c:pt idx="20">
                  <c:v>妇二科</c:v>
                </c:pt>
                <c:pt idx="21">
                  <c:v>治未病中心</c:v>
                </c:pt>
                <c:pt idx="22">
                  <c:v>西区重症医学科</c:v>
                </c:pt>
                <c:pt idx="23">
                  <c:v>泌尿外科</c:v>
                </c:pt>
                <c:pt idx="24">
                  <c:v>产科</c:v>
                </c:pt>
                <c:pt idx="25">
                  <c:v>骨科</c:v>
                </c:pt>
                <c:pt idx="26">
                  <c:v>乳腺甲状腺外科</c:v>
                </c:pt>
                <c:pt idx="27">
                  <c:v>肝病科</c:v>
                </c:pt>
                <c:pt idx="28">
                  <c:v>脑病一科</c:v>
                </c:pt>
                <c:pt idx="29">
                  <c:v>神经外科</c:v>
                </c:pt>
                <c:pt idx="30">
                  <c:v>关节骨科</c:v>
                </c:pt>
                <c:pt idx="31">
                  <c:v>脊柱骨科</c:v>
                </c:pt>
                <c:pt idx="32">
                  <c:v>医院</c:v>
                </c:pt>
                <c:pt idx="33">
                  <c:v>风湿病科</c:v>
                </c:pt>
                <c:pt idx="34">
                  <c:v>肛肠科</c:v>
                </c:pt>
                <c:pt idx="35">
                  <c:v>神经内科</c:v>
                </c:pt>
                <c:pt idx="36">
                  <c:v>脑病二科</c:v>
                </c:pt>
                <c:pt idx="37">
                  <c:v>东区重症医学科</c:v>
                </c:pt>
                <c:pt idx="38">
                  <c:v>心病一科</c:v>
                </c:pt>
                <c:pt idx="39">
                  <c:v>眼科</c:v>
                </c:pt>
                <c:pt idx="40">
                  <c:v>男科</c:v>
                </c:pt>
                <c:pt idx="41">
                  <c:v>康复科</c:v>
                </c:pt>
                <c:pt idx="42">
                  <c:v>老年医学科</c:v>
                </c:pt>
                <c:pt idx="43">
                  <c:v>妇科</c:v>
                </c:pt>
                <c:pt idx="44">
                  <c:v>皮肤科</c:v>
                </c:pt>
                <c:pt idx="45">
                  <c:v>心血管内科</c:v>
                </c:pt>
                <c:pt idx="46">
                  <c:v>儿科</c:v>
                </c:pt>
                <c:pt idx="47">
                  <c:v>重症医学科</c:v>
                </c:pt>
                <c:pt idx="48">
                  <c:v>脾胃科消化科合并</c:v>
                </c:pt>
                <c:pt idx="49">
                  <c:v>脾胃病科</c:v>
                </c:pt>
                <c:pt idx="50">
                  <c:v>肝胆外科</c:v>
                </c:pt>
                <c:pt idx="51">
                  <c:v>内分泌科</c:v>
                </c:pt>
                <c:pt idx="52">
                  <c:v>小儿骨科</c:v>
                </c:pt>
                <c:pt idx="53">
                  <c:v>脑病三科</c:v>
                </c:pt>
                <c:pt idx="54">
                  <c:v>妇科妇二科合并</c:v>
                </c:pt>
                <c:pt idx="55">
                  <c:v>东区肾病科</c:v>
                </c:pt>
                <c:pt idx="56">
                  <c:v>显微骨科</c:v>
                </c:pt>
                <c:pt idx="57">
                  <c:v>推拿科</c:v>
                </c:pt>
                <c:pt idx="58">
                  <c:v>针灸科</c:v>
                </c:pt>
                <c:pt idx="59">
                  <c:v>中医经典科</c:v>
                </c:pt>
                <c:pt idx="60">
                  <c:v>身心医学科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53.58825790682059</c:v>
                </c:pt>
                <c:pt idx="2">
                  <c:v>42.29876054407287</c:v>
                </c:pt>
                <c:pt idx="3">
                  <c:v>39.38309813876179</c:v>
                </c:pt>
                <c:pt idx="4">
                  <c:v>33.00723988534855</c:v>
                </c:pt>
                <c:pt idx="5">
                  <c:v>21.510471312935994</c:v>
                </c:pt>
                <c:pt idx="6">
                  <c:v>16.95207140819613</c:v>
                </c:pt>
                <c:pt idx="7">
                  <c:v>16.316338461193457</c:v>
                </c:pt>
                <c:pt idx="8">
                  <c:v>16.27202521504661</c:v>
                </c:pt>
                <c:pt idx="9">
                  <c:v>15.514245129267946</c:v>
                </c:pt>
                <c:pt idx="10">
                  <c:v>9.722446395091646</c:v>
                </c:pt>
                <c:pt idx="11">
                  <c:v>7.841387741990099</c:v>
                </c:pt>
                <c:pt idx="12">
                  <c:v>7.358033986049715</c:v>
                </c:pt>
                <c:pt idx="13">
                  <c:v>5.397994544128222</c:v>
                </c:pt>
                <c:pt idx="14">
                  <c:v>4.351485653115192</c:v>
                </c:pt>
                <c:pt idx="15">
                  <c:v>4.297266493458614</c:v>
                </c:pt>
                <c:pt idx="16">
                  <c:v>3.7756199665988244</c:v>
                </c:pt>
                <c:pt idx="17">
                  <c:v>3.7180820578605713</c:v>
                </c:pt>
                <c:pt idx="18">
                  <c:v>3.28326731950941</c:v>
                </c:pt>
                <c:pt idx="19">
                  <c:v>2.8273802828411743</c:v>
                </c:pt>
                <c:pt idx="20">
                  <c:v>2.735780990656433</c:v>
                </c:pt>
                <c:pt idx="21">
                  <c:v>2.619624053187224</c:v>
                </c:pt>
                <c:pt idx="22">
                  <c:v>2.329099834333574</c:v>
                </c:pt>
                <c:pt idx="23">
                  <c:v>2.281337013046532</c:v>
                </c:pt>
                <c:pt idx="24">
                  <c:v>2.1487462848906085</c:v>
                </c:pt>
                <c:pt idx="25">
                  <c:v>2.137477027325882</c:v>
                </c:pt>
                <c:pt idx="26">
                  <c:v>2.0020453040593438</c:v>
                </c:pt>
                <c:pt idx="27">
                  <c:v>1.9341182359158204</c:v>
                </c:pt>
                <c:pt idx="28">
                  <c:v>1.9053444967358</c:v>
                </c:pt>
                <c:pt idx="29">
                  <c:v>1.8285865014085436</c:v>
                </c:pt>
                <c:pt idx="30">
                  <c:v>1.7844701413620587</c:v>
                </c:pt>
                <c:pt idx="31">
                  <c:v>1.6237379145166977</c:v>
                </c:pt>
                <c:pt idx="32">
                  <c:v>1.418507003562956</c:v>
                </c:pt>
                <c:pt idx="33">
                  <c:v>1.3616369624432918</c:v>
                </c:pt>
                <c:pt idx="34">
                  <c:v>1.3574954411634297</c:v>
                </c:pt>
                <c:pt idx="35">
                  <c:v>1.2963872583871492</c:v>
                </c:pt>
                <c:pt idx="36">
                  <c:v>1.2893920285275695</c:v>
                </c:pt>
                <c:pt idx="37">
                  <c:v>1.2692151119012158</c:v>
                </c:pt>
                <c:pt idx="38">
                  <c:v>1.2683531765525702</c:v>
                </c:pt>
                <c:pt idx="39">
                  <c:v>1.1947745848846552</c:v>
                </c:pt>
                <c:pt idx="40">
                  <c:v>1.1860423542217955</c:v>
                </c:pt>
                <c:pt idx="41">
                  <c:v>1.1689269548452985</c:v>
                </c:pt>
                <c:pt idx="42">
                  <c:v>1.153333855029492</c:v>
                </c:pt>
                <c:pt idx="43">
                  <c:v>1.1151342902315062</c:v>
                </c:pt>
                <c:pt idx="44">
                  <c:v>1.0539599376714772</c:v>
                </c:pt>
                <c:pt idx="45">
                  <c:v>1.0529511995521341</c:v>
                </c:pt>
                <c:pt idx="46">
                  <c:v>1.044306883519194</c:v>
                </c:pt>
                <c:pt idx="47">
                  <c:v>1.0090313661380754</c:v>
                </c:pt>
                <c:pt idx="48">
                  <c:v>0.9780501645673539</c:v>
                </c:pt>
                <c:pt idx="49">
                  <c:v>0.9526167477924257</c:v>
                </c:pt>
                <c:pt idx="50">
                  <c:v>0.9371445208871704</c:v>
                </c:pt>
                <c:pt idx="51">
                  <c:v>0.9328601031254314</c:v>
                </c:pt>
                <c:pt idx="52">
                  <c:v>0.9308810804148907</c:v>
                </c:pt>
                <c:pt idx="53">
                  <c:v>0.9294077526276464</c:v>
                </c:pt>
                <c:pt idx="54">
                  <c:v>0.8876759732684917</c:v>
                </c:pt>
                <c:pt idx="55">
                  <c:v>0.8740975436794896</c:v>
                </c:pt>
                <c:pt idx="56">
                  <c:v>0.8711510199320689</c:v>
                </c:pt>
                <c:pt idx="57">
                  <c:v>0.8596596006577452</c:v>
                </c:pt>
                <c:pt idx="58">
                  <c:v>0.8337844704077223</c:v>
                </c:pt>
                <c:pt idx="59">
                  <c:v>0.8211557751565037</c:v>
                </c:pt>
                <c:pt idx="60">
                  <c:v>0.8108634280978904</c:v>
                </c:pt>
                <c:pt idx="61">
                  <c:v>0.8038359782299883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耳鼻喉科</c:v>
                </c:pt>
                <c:pt idx="2">
                  <c:v>治未病中心</c:v>
                </c:pt>
                <c:pt idx="3">
                  <c:v>微创骨科</c:v>
                </c:pt>
                <c:pt idx="4">
                  <c:v>西区重症医学科</c:v>
                </c:pt>
                <c:pt idx="5">
                  <c:v>普通外科</c:v>
                </c:pt>
                <c:pt idx="6">
                  <c:v>脑病一科</c:v>
                </c:pt>
                <c:pt idx="7">
                  <c:v>关节骨科</c:v>
                </c:pt>
                <c:pt idx="8">
                  <c:v>口腔科</c:v>
                </c:pt>
                <c:pt idx="9">
                  <c:v>血液科</c:v>
                </c:pt>
                <c:pt idx="10">
                  <c:v>创伤骨科</c:v>
                </c:pt>
                <c:pt idx="11">
                  <c:v>肝病科</c:v>
                </c:pt>
                <c:pt idx="12">
                  <c:v>推拿科</c:v>
                </c:pt>
                <c:pt idx="13">
                  <c:v>肿瘤内科</c:v>
                </c:pt>
                <c:pt idx="14">
                  <c:v>胸外科</c:v>
                </c:pt>
                <c:pt idx="15">
                  <c:v>心病三科</c:v>
                </c:pt>
                <c:pt idx="16">
                  <c:v>产科</c:v>
                </c:pt>
                <c:pt idx="17">
                  <c:v>脾胃病科</c:v>
                </c:pt>
                <c:pt idx="18">
                  <c:v>神经内科</c:v>
                </c:pt>
                <c:pt idx="19">
                  <c:v>肝胆外科</c:v>
                </c:pt>
                <c:pt idx="20">
                  <c:v>重症医学科</c:v>
                </c:pt>
                <c:pt idx="21">
                  <c:v>妇科</c:v>
                </c:pt>
                <c:pt idx="22">
                  <c:v>风湿病科</c:v>
                </c:pt>
                <c:pt idx="23">
                  <c:v>妇科妇二科合并</c:v>
                </c:pt>
                <c:pt idx="24">
                  <c:v>中医外治中心</c:v>
                </c:pt>
                <c:pt idx="25">
                  <c:v>心病二科</c:v>
                </c:pt>
                <c:pt idx="26">
                  <c:v>呼吸内科</c:v>
                </c:pt>
                <c:pt idx="27">
                  <c:v>男科</c:v>
                </c:pt>
                <c:pt idx="28">
                  <c:v>泌尿外科</c:v>
                </c:pt>
                <c:pt idx="29">
                  <c:v>脑病二科</c:v>
                </c:pt>
                <c:pt idx="30">
                  <c:v>肾病科</c:v>
                </c:pt>
                <c:pt idx="31">
                  <c:v>针灸科</c:v>
                </c:pt>
                <c:pt idx="32">
                  <c:v>心血管内科</c:v>
                </c:pt>
                <c:pt idx="33">
                  <c:v>神经外科</c:v>
                </c:pt>
                <c:pt idx="34">
                  <c:v>皮肤科</c:v>
                </c:pt>
                <c:pt idx="35">
                  <c:v>内分泌科</c:v>
                </c:pt>
                <c:pt idx="36">
                  <c:v>康复科</c:v>
                </c:pt>
                <c:pt idx="37">
                  <c:v>小儿推拿科</c:v>
                </c:pt>
                <c:pt idx="38">
                  <c:v>骨科</c:v>
                </c:pt>
                <c:pt idx="39">
                  <c:v>儿科</c:v>
                </c:pt>
                <c:pt idx="40">
                  <c:v>肾脏内科</c:v>
                </c:pt>
                <c:pt idx="41">
                  <c:v>老年医学科</c:v>
                </c:pt>
                <c:pt idx="42">
                  <c:v>脊柱骨科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心病一科</c:v>
                </c:pt>
                <c:pt idx="46">
                  <c:v>肛肠科</c:v>
                </c:pt>
                <c:pt idx="47">
                  <c:v>心病四科</c:v>
                </c:pt>
                <c:pt idx="48">
                  <c:v>身心医学科</c:v>
                </c:pt>
                <c:pt idx="49">
                  <c:v>乳腺甲状腺外科</c:v>
                </c:pt>
                <c:pt idx="50">
                  <c:v>妇二科</c:v>
                </c:pt>
                <c:pt idx="51">
                  <c:v>小儿骨科</c:v>
                </c:pt>
                <c:pt idx="52">
                  <c:v>脾胃科消化科合并</c:v>
                </c:pt>
                <c:pt idx="53">
                  <c:v>显微骨科</c:v>
                </c:pt>
                <c:pt idx="54">
                  <c:v>周围血管科</c:v>
                </c:pt>
                <c:pt idx="55">
                  <c:v>美容皮肤科</c:v>
                </c:pt>
                <c:pt idx="56">
                  <c:v>东区肾病科</c:v>
                </c:pt>
                <c:pt idx="57">
                  <c:v>眼科</c:v>
                </c:pt>
                <c:pt idx="58">
                  <c:v>综合内科</c:v>
                </c:pt>
                <c:pt idx="59">
                  <c:v>消化内科</c:v>
                </c:pt>
                <c:pt idx="60">
                  <c:v>运动损伤骨科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99.87266751975439</c:v>
                </c:pt>
                <c:pt idx="2">
                  <c:v>99.3023998940565</c:v>
                </c:pt>
                <c:pt idx="3">
                  <c:v>96.623541914824</c:v>
                </c:pt>
                <c:pt idx="4">
                  <c:v>95.7302278608848</c:v>
                </c:pt>
                <c:pt idx="5">
                  <c:v>94.54329398789235</c:v>
                </c:pt>
                <c:pt idx="6">
                  <c:v>93.12173975909211</c:v>
                </c:pt>
                <c:pt idx="7">
                  <c:v>92.3910358326969</c:v>
                </c:pt>
                <c:pt idx="8">
                  <c:v>91.47297062201953</c:v>
                </c:pt>
                <c:pt idx="9">
                  <c:v>87.04381878542814</c:v>
                </c:pt>
                <c:pt idx="10">
                  <c:v>86.76514702726577</c:v>
                </c:pt>
                <c:pt idx="11">
                  <c:v>86.52425454327422</c:v>
                </c:pt>
                <c:pt idx="12">
                  <c:v>84.94575197055165</c:v>
                </c:pt>
                <c:pt idx="13">
                  <c:v>83.92971220944841</c:v>
                </c:pt>
                <c:pt idx="14">
                  <c:v>83.46895182515112</c:v>
                </c:pt>
                <c:pt idx="15">
                  <c:v>83.3754973816865</c:v>
                </c:pt>
                <c:pt idx="16">
                  <c:v>81.76234426529908</c:v>
                </c:pt>
                <c:pt idx="17">
                  <c:v>81.30991338012507</c:v>
                </c:pt>
                <c:pt idx="18">
                  <c:v>80.7601202645082</c:v>
                </c:pt>
                <c:pt idx="19">
                  <c:v>78.99550243292543</c:v>
                </c:pt>
                <c:pt idx="20">
                  <c:v>73.15728924398199</c:v>
                </c:pt>
                <c:pt idx="21">
                  <c:v>67.50844491373955</c:v>
                </c:pt>
                <c:pt idx="22">
                  <c:v>66.26401652493774</c:v>
                </c:pt>
                <c:pt idx="23">
                  <c:v>66.2222070569866</c:v>
                </c:pt>
                <c:pt idx="24">
                  <c:v>62.152641092596674</c:v>
                </c:pt>
                <c:pt idx="25">
                  <c:v>59.60386953167575</c:v>
                </c:pt>
                <c:pt idx="26">
                  <c:v>58.804747569597836</c:v>
                </c:pt>
                <c:pt idx="27">
                  <c:v>56.15376013411634</c:v>
                </c:pt>
                <c:pt idx="28">
                  <c:v>53.74796183906984</c:v>
                </c:pt>
                <c:pt idx="29">
                  <c:v>52.35107410359913</c:v>
                </c:pt>
                <c:pt idx="30">
                  <c:v>51.664625924583774</c:v>
                </c:pt>
                <c:pt idx="31">
                  <c:v>51.58418517611852</c:v>
                </c:pt>
                <c:pt idx="32">
                  <c:v>48.117718571983836</c:v>
                </c:pt>
                <c:pt idx="33">
                  <c:v>45.53058261118304</c:v>
                </c:pt>
                <c:pt idx="34">
                  <c:v>41.48602728994155</c:v>
                </c:pt>
                <c:pt idx="35">
                  <c:v>39.48980484247864</c:v>
                </c:pt>
                <c:pt idx="36">
                  <c:v>38.44813899943515</c:v>
                </c:pt>
                <c:pt idx="37">
                  <c:v>36.390562271340315</c:v>
                </c:pt>
                <c:pt idx="38">
                  <c:v>36.27571016709629</c:v>
                </c:pt>
                <c:pt idx="39">
                  <c:v>35.943990588640524</c:v>
                </c:pt>
                <c:pt idx="40">
                  <c:v>31.330213303819722</c:v>
                </c:pt>
                <c:pt idx="41">
                  <c:v>30.326528362460014</c:v>
                </c:pt>
                <c:pt idx="42">
                  <c:v>30.102587554692565</c:v>
                </c:pt>
                <c:pt idx="43">
                  <c:v>27.575227880913292</c:v>
                </c:pt>
                <c:pt idx="44">
                  <c:v>26.587869060958162</c:v>
                </c:pt>
                <c:pt idx="45">
                  <c:v>24.476907238170195</c:v>
                </c:pt>
                <c:pt idx="46">
                  <c:v>22.325240771600118</c:v>
                </c:pt>
                <c:pt idx="47">
                  <c:v>21.923059466257698</c:v>
                </c:pt>
                <c:pt idx="48">
                  <c:v>21.381614723149745</c:v>
                </c:pt>
                <c:pt idx="49">
                  <c:v>16.49710187768613</c:v>
                </c:pt>
                <c:pt idx="50">
                  <c:v>16.098755058342153</c:v>
                </c:pt>
                <c:pt idx="51">
                  <c:v>15.924419991949307</c:v>
                </c:pt>
                <c:pt idx="52">
                  <c:v>15.629639202265325</c:v>
                </c:pt>
                <c:pt idx="53">
                  <c:v>13.498835390992417</c:v>
                </c:pt>
                <c:pt idx="54">
                  <c:v>12.820074938516667</c:v>
                </c:pt>
                <c:pt idx="55">
                  <c:v>12.29248572630007</c:v>
                </c:pt>
                <c:pt idx="56">
                  <c:v>10.06365378700697</c:v>
                </c:pt>
                <c:pt idx="57">
                  <c:v>6.805165360827805</c:v>
                </c:pt>
                <c:pt idx="58">
                  <c:v>6.408365915847888</c:v>
                </c:pt>
                <c:pt idx="59">
                  <c:v>5.671374910605164</c:v>
                </c:pt>
                <c:pt idx="60">
                  <c:v>2.688704173739478</c:v>
                </c:pt>
                <c:pt idx="61">
                  <c:v>0.9481358415110754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针灸科</c:v>
                </c:pt>
                <c:pt idx="7">
                  <c:v>推拿科</c:v>
                </c:pt>
                <c:pt idx="8">
                  <c:v>康复科</c:v>
                </c:pt>
                <c:pt idx="9">
                  <c:v>眼科</c:v>
                </c:pt>
                <c:pt idx="10">
                  <c:v>关节骨科</c:v>
                </c:pt>
                <c:pt idx="11">
                  <c:v>美容皮肤科</c:v>
                </c:pt>
                <c:pt idx="12">
                  <c:v>脑病一科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脑病二科</c:v>
                </c:pt>
                <c:pt idx="16">
                  <c:v>神经内科</c:v>
                </c:pt>
                <c:pt idx="17">
                  <c:v>脑病三科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肾病科</c:v>
                </c:pt>
                <c:pt idx="21">
                  <c:v>内分泌科</c:v>
                </c:pt>
                <c:pt idx="22">
                  <c:v>妇科妇二科合并</c:v>
                </c:pt>
                <c:pt idx="23">
                  <c:v>中医经典科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创伤骨科</c:v>
                </c:pt>
                <c:pt idx="27">
                  <c:v>耳鼻喉科</c:v>
                </c:pt>
                <c:pt idx="28">
                  <c:v>心病三科</c:v>
                </c:pt>
                <c:pt idx="29">
                  <c:v>骨科</c:v>
                </c:pt>
                <c:pt idx="30">
                  <c:v>消化内科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脾胃病科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运动损伤骨科</c:v>
                </c:pt>
                <c:pt idx="37">
                  <c:v>产科</c:v>
                </c:pt>
                <c:pt idx="38">
                  <c:v>心病一科</c:v>
                </c:pt>
                <c:pt idx="39">
                  <c:v>综合内科</c:v>
                </c:pt>
                <c:pt idx="40">
                  <c:v>肾脏内科</c:v>
                </c:pt>
                <c:pt idx="41">
                  <c:v>心病四科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老年医学科</c:v>
                </c:pt>
                <c:pt idx="45">
                  <c:v>周围血管科</c:v>
                </c:pt>
                <c:pt idx="46">
                  <c:v>脊柱骨科</c:v>
                </c:pt>
                <c:pt idx="47">
                  <c:v>医院</c:v>
                </c:pt>
                <c:pt idx="48">
                  <c:v>风湿病科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肝胆外科</c:v>
                </c:pt>
                <c:pt idx="54">
                  <c:v>普通外科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血液科</c:v>
                </c:pt>
                <c:pt idx="58">
                  <c:v>西区重症医学科</c:v>
                </c:pt>
                <c:pt idx="59">
                  <c:v>重症医学科</c:v>
                </c:pt>
                <c:pt idx="60">
                  <c:v>东区重症医学科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耳鼻喉科</c:v>
                </c:pt>
                <c:pt idx="2">
                  <c:v>心病二科</c:v>
                </c:pt>
                <c:pt idx="3">
                  <c:v>呼吸内科</c:v>
                </c:pt>
                <c:pt idx="4">
                  <c:v>康复科</c:v>
                </c:pt>
                <c:pt idx="5">
                  <c:v>身心医学科</c:v>
                </c:pt>
                <c:pt idx="6">
                  <c:v>血液科</c:v>
                </c:pt>
                <c:pt idx="7">
                  <c:v>脑病三科</c:v>
                </c:pt>
                <c:pt idx="8">
                  <c:v>中医外治中心</c:v>
                </c:pt>
                <c:pt idx="9">
                  <c:v>西区重症医学科</c:v>
                </c:pt>
                <c:pt idx="10">
                  <c:v>心血管内科</c:v>
                </c:pt>
                <c:pt idx="11">
                  <c:v>乳腺甲状腺外科</c:v>
                </c:pt>
                <c:pt idx="12">
                  <c:v>运动损伤骨科</c:v>
                </c:pt>
                <c:pt idx="13">
                  <c:v>重症医学科</c:v>
                </c:pt>
                <c:pt idx="14">
                  <c:v>脊柱骨科</c:v>
                </c:pt>
                <c:pt idx="15">
                  <c:v>消化内科</c:v>
                </c:pt>
                <c:pt idx="16">
                  <c:v>神经内科</c:v>
                </c:pt>
                <c:pt idx="17">
                  <c:v>风湿病科</c:v>
                </c:pt>
                <c:pt idx="18">
                  <c:v>治未病中心</c:v>
                </c:pt>
                <c:pt idx="19">
                  <c:v>脑病二科</c:v>
                </c:pt>
                <c:pt idx="20">
                  <c:v>肿瘤内科</c:v>
                </c:pt>
                <c:pt idx="21">
                  <c:v>肾病科</c:v>
                </c:pt>
                <c:pt idx="22">
                  <c:v>小儿推拿科</c:v>
                </c:pt>
                <c:pt idx="23">
                  <c:v>综合内科</c:v>
                </c:pt>
                <c:pt idx="24">
                  <c:v>骨科</c:v>
                </c:pt>
                <c:pt idx="25">
                  <c:v>中医经典科</c:v>
                </c:pt>
                <c:pt idx="26">
                  <c:v>脾胃病科</c:v>
                </c:pt>
                <c:pt idx="27">
                  <c:v>显微骨科</c:v>
                </c:pt>
                <c:pt idx="28">
                  <c:v>脾胃科消化科合并</c:v>
                </c:pt>
                <c:pt idx="29">
                  <c:v>产科</c:v>
                </c:pt>
                <c:pt idx="30">
                  <c:v>内分泌科</c:v>
                </c:pt>
                <c:pt idx="31">
                  <c:v>普通外科</c:v>
                </c:pt>
                <c:pt idx="32">
                  <c:v>东区重症医学科</c:v>
                </c:pt>
                <c:pt idx="33">
                  <c:v>周围血管科</c:v>
                </c:pt>
                <c:pt idx="34">
                  <c:v>美容皮肤科</c:v>
                </c:pt>
                <c:pt idx="35">
                  <c:v>肛肠科</c:v>
                </c:pt>
                <c:pt idx="36">
                  <c:v>心病四科</c:v>
                </c:pt>
                <c:pt idx="37">
                  <c:v>口腔科</c:v>
                </c:pt>
                <c:pt idx="38">
                  <c:v>妇科</c:v>
                </c:pt>
                <c:pt idx="39">
                  <c:v>肝胆外科</c:v>
                </c:pt>
                <c:pt idx="40">
                  <c:v>关节骨科</c:v>
                </c:pt>
                <c:pt idx="41">
                  <c:v>创伤骨科</c:v>
                </c:pt>
                <c:pt idx="42">
                  <c:v>东区肾病科</c:v>
                </c:pt>
                <c:pt idx="43">
                  <c:v>脑病一科</c:v>
                </c:pt>
                <c:pt idx="44">
                  <c:v>泌尿外科</c:v>
                </c:pt>
                <c:pt idx="45">
                  <c:v>心病一科</c:v>
                </c:pt>
                <c:pt idx="46">
                  <c:v>针灸科</c:v>
                </c:pt>
                <c:pt idx="47">
                  <c:v>胸外科</c:v>
                </c:pt>
                <c:pt idx="48">
                  <c:v>推拿科</c:v>
                </c:pt>
                <c:pt idx="49">
                  <c:v>小儿骨科</c:v>
                </c:pt>
                <c:pt idx="50">
                  <c:v>神经外科</c:v>
                </c:pt>
                <c:pt idx="51">
                  <c:v>皮肤科</c:v>
                </c:pt>
                <c:pt idx="52">
                  <c:v>妇二科</c:v>
                </c:pt>
                <c:pt idx="53">
                  <c:v>微创骨科</c:v>
                </c:pt>
                <c:pt idx="54">
                  <c:v>老年医学科</c:v>
                </c:pt>
                <c:pt idx="55">
                  <c:v>肾脏内科</c:v>
                </c:pt>
                <c:pt idx="56">
                  <c:v>妇科妇二科合并</c:v>
                </c:pt>
                <c:pt idx="57">
                  <c:v>眼科</c:v>
                </c:pt>
                <c:pt idx="58">
                  <c:v>男科</c:v>
                </c:pt>
                <c:pt idx="59">
                  <c:v>心病三科</c:v>
                </c:pt>
                <c:pt idx="60">
                  <c:v>医院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98.62782002943985</c:v>
                </c:pt>
                <c:pt idx="2">
                  <c:v>97.09451638742854</c:v>
                </c:pt>
                <c:pt idx="3">
                  <c:v>95.27241535102566</c:v>
                </c:pt>
                <c:pt idx="4">
                  <c:v>93.19247479534722</c:v>
                </c:pt>
                <c:pt idx="5">
                  <c:v>89.2290146434465</c:v>
                </c:pt>
                <c:pt idx="6">
                  <c:v>89.02323617821364</c:v>
                </c:pt>
                <c:pt idx="7">
                  <c:v>88.5496028249076</c:v>
                </c:pt>
                <c:pt idx="8">
                  <c:v>85.19536654464794</c:v>
                </c:pt>
                <c:pt idx="9">
                  <c:v>83.56244006074799</c:v>
                </c:pt>
                <c:pt idx="10">
                  <c:v>81.23469872897779</c:v>
                </c:pt>
                <c:pt idx="11">
                  <c:v>80.61262369902428</c:v>
                </c:pt>
                <c:pt idx="12">
                  <c:v>78.97441402654655</c:v>
                </c:pt>
                <c:pt idx="13">
                  <c:v>77.19013824376022</c:v>
                </c:pt>
                <c:pt idx="14">
                  <c:v>71.50572377280166</c:v>
                </c:pt>
                <c:pt idx="15">
                  <c:v>71.48058242362558</c:v>
                </c:pt>
                <c:pt idx="16">
                  <c:v>71.01959540947075</c:v>
                </c:pt>
                <c:pt idx="17">
                  <c:v>68.19721495925751</c:v>
                </c:pt>
                <c:pt idx="18">
                  <c:v>63.00367396104202</c:v>
                </c:pt>
                <c:pt idx="19">
                  <c:v>61.22349477853784</c:v>
                </c:pt>
                <c:pt idx="20">
                  <c:v>60.664132652961555</c:v>
                </c:pt>
                <c:pt idx="21">
                  <c:v>59.85135551696757</c:v>
                </c:pt>
                <c:pt idx="22">
                  <c:v>59.565500427143675</c:v>
                </c:pt>
                <c:pt idx="23">
                  <c:v>59.461519510321544</c:v>
                </c:pt>
                <c:pt idx="24">
                  <c:v>59.362336144213025</c:v>
                </c:pt>
                <c:pt idx="25">
                  <c:v>56.07962001349855</c:v>
                </c:pt>
                <c:pt idx="26">
                  <c:v>52.33154602549731</c:v>
                </c:pt>
                <c:pt idx="27">
                  <c:v>50.32956906800245</c:v>
                </c:pt>
                <c:pt idx="28">
                  <c:v>49.612794945448094</c:v>
                </c:pt>
                <c:pt idx="29">
                  <c:v>47.17336217299472</c:v>
                </c:pt>
                <c:pt idx="30">
                  <c:v>46.9992057564963</c:v>
                </c:pt>
                <c:pt idx="31">
                  <c:v>44.90190715884454</c:v>
                </c:pt>
                <c:pt idx="32">
                  <c:v>41.92046288178617</c:v>
                </c:pt>
                <c:pt idx="33">
                  <c:v>41.49362404407113</c:v>
                </c:pt>
                <c:pt idx="34">
                  <c:v>39.76193099693567</c:v>
                </c:pt>
                <c:pt idx="35">
                  <c:v>36.71059254619723</c:v>
                </c:pt>
                <c:pt idx="36">
                  <c:v>34.96780638682729</c:v>
                </c:pt>
                <c:pt idx="37">
                  <c:v>33.26593204299357</c:v>
                </c:pt>
                <c:pt idx="38">
                  <c:v>33.20714351073257</c:v>
                </c:pt>
                <c:pt idx="39">
                  <c:v>32.69473384497481</c:v>
                </c:pt>
                <c:pt idx="40">
                  <c:v>31.048908876043857</c:v>
                </c:pt>
                <c:pt idx="41">
                  <c:v>30.992461264420836</c:v>
                </c:pt>
                <c:pt idx="42">
                  <c:v>27.158200170689</c:v>
                </c:pt>
                <c:pt idx="43">
                  <c:v>26.301334201953967</c:v>
                </c:pt>
                <c:pt idx="44">
                  <c:v>25.781887245493486</c:v>
                </c:pt>
                <c:pt idx="45">
                  <c:v>23.85915921994533</c:v>
                </c:pt>
                <c:pt idx="46">
                  <c:v>21.537503044055192</c:v>
                </c:pt>
                <c:pt idx="47">
                  <c:v>21.068332170189553</c:v>
                </c:pt>
                <c:pt idx="48">
                  <c:v>18.51683574398784</c:v>
                </c:pt>
                <c:pt idx="49">
                  <c:v>17.99506022326711</c:v>
                </c:pt>
                <c:pt idx="50">
                  <c:v>17.10550339592828</c:v>
                </c:pt>
                <c:pt idx="51">
                  <c:v>16.8551009583483</c:v>
                </c:pt>
                <c:pt idx="52">
                  <c:v>16.08833394199388</c:v>
                </c:pt>
                <c:pt idx="53">
                  <c:v>15.272922036869911</c:v>
                </c:pt>
                <c:pt idx="54">
                  <c:v>11.21057480453121</c:v>
                </c:pt>
                <c:pt idx="55">
                  <c:v>8.172499351609954</c:v>
                </c:pt>
                <c:pt idx="56">
                  <c:v>6.024389822746325</c:v>
                </c:pt>
                <c:pt idx="57">
                  <c:v>3.7992620337563148</c:v>
                </c:pt>
                <c:pt idx="58">
                  <c:v>3.09385934792811</c:v>
                </c:pt>
                <c:pt idx="59">
                  <c:v>1.0970266363296235</c:v>
                </c:pt>
                <c:pt idx="60">
                  <c:v>1.0879130594517252</c:v>
                </c:pt>
                <c:pt idx="61">
                  <c:v>0.5455733204129478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脾胃病科</c:v>
                </c:pt>
                <c:pt idx="2">
                  <c:v>美容皮肤科</c:v>
                </c:pt>
                <c:pt idx="3">
                  <c:v>治未病中心</c:v>
                </c:pt>
                <c:pt idx="4">
                  <c:v>眼科</c:v>
                </c:pt>
                <c:pt idx="5">
                  <c:v>肛肠科</c:v>
                </c:pt>
                <c:pt idx="6">
                  <c:v>肾病科</c:v>
                </c:pt>
                <c:pt idx="7">
                  <c:v>关节骨科</c:v>
                </c:pt>
                <c:pt idx="8">
                  <c:v>推拿科</c:v>
                </c:pt>
                <c:pt idx="9">
                  <c:v>中医外治中心</c:v>
                </c:pt>
                <c:pt idx="10">
                  <c:v>创伤骨科</c:v>
                </c:pt>
                <c:pt idx="11">
                  <c:v>泌尿外科</c:v>
                </c:pt>
                <c:pt idx="12">
                  <c:v>显微骨科</c:v>
                </c:pt>
                <c:pt idx="13">
                  <c:v>内分泌科</c:v>
                </c:pt>
                <c:pt idx="14">
                  <c:v>风湿病科</c:v>
                </c:pt>
                <c:pt idx="15">
                  <c:v>男科</c:v>
                </c:pt>
                <c:pt idx="16">
                  <c:v>胸外科</c:v>
                </c:pt>
                <c:pt idx="17">
                  <c:v>针灸科</c:v>
                </c:pt>
                <c:pt idx="18">
                  <c:v>周围血管科</c:v>
                </c:pt>
                <c:pt idx="19">
                  <c:v>妇科</c:v>
                </c:pt>
                <c:pt idx="20">
                  <c:v>消化内科</c:v>
                </c:pt>
                <c:pt idx="21">
                  <c:v>东区肾病科</c:v>
                </c:pt>
                <c:pt idx="22">
                  <c:v>儿科</c:v>
                </c:pt>
                <c:pt idx="23">
                  <c:v>妇科妇二科合并</c:v>
                </c:pt>
                <c:pt idx="24">
                  <c:v>肝胆外科</c:v>
                </c:pt>
                <c:pt idx="25">
                  <c:v>综合内科</c:v>
                </c:pt>
                <c:pt idx="26">
                  <c:v>脊柱骨科</c:v>
                </c:pt>
                <c:pt idx="27">
                  <c:v>微创骨科</c:v>
                </c:pt>
                <c:pt idx="28">
                  <c:v>运动损伤骨科</c:v>
                </c:pt>
                <c:pt idx="29">
                  <c:v>心血管内科</c:v>
                </c:pt>
                <c:pt idx="30">
                  <c:v>中医经典科</c:v>
                </c:pt>
                <c:pt idx="31">
                  <c:v>血液科</c:v>
                </c:pt>
                <c:pt idx="32">
                  <c:v>皮肤科</c:v>
                </c:pt>
                <c:pt idx="33">
                  <c:v>脑病三科</c:v>
                </c:pt>
                <c:pt idx="34">
                  <c:v>小儿骨科</c:v>
                </c:pt>
                <c:pt idx="35">
                  <c:v>普通外科</c:v>
                </c:pt>
                <c:pt idx="36">
                  <c:v>骨科</c:v>
                </c:pt>
                <c:pt idx="37">
                  <c:v>康复科</c:v>
                </c:pt>
                <c:pt idx="38">
                  <c:v>医院</c:v>
                </c:pt>
                <c:pt idx="39">
                  <c:v>脑病二科</c:v>
                </c:pt>
                <c:pt idx="40">
                  <c:v>老年医学科</c:v>
                </c:pt>
                <c:pt idx="41">
                  <c:v>神经内科</c:v>
                </c:pt>
                <c:pt idx="42">
                  <c:v>肝病科</c:v>
                </c:pt>
                <c:pt idx="43">
                  <c:v>脑病一科</c:v>
                </c:pt>
                <c:pt idx="44">
                  <c:v>妇二科</c:v>
                </c:pt>
                <c:pt idx="45">
                  <c:v>重症医学科</c:v>
                </c:pt>
                <c:pt idx="46">
                  <c:v>脾胃科消化科合并</c:v>
                </c:pt>
                <c:pt idx="47">
                  <c:v>心病一科</c:v>
                </c:pt>
                <c:pt idx="48">
                  <c:v>小儿推拿科</c:v>
                </c:pt>
                <c:pt idx="49">
                  <c:v>神经外科</c:v>
                </c:pt>
                <c:pt idx="50">
                  <c:v>心病四科</c:v>
                </c:pt>
                <c:pt idx="51">
                  <c:v>产科</c:v>
                </c:pt>
                <c:pt idx="52">
                  <c:v>肾脏内科</c:v>
                </c:pt>
                <c:pt idx="53">
                  <c:v>呼吸内科</c:v>
                </c:pt>
                <c:pt idx="54">
                  <c:v>耳鼻喉科</c:v>
                </c:pt>
                <c:pt idx="55">
                  <c:v>口腔科</c:v>
                </c:pt>
                <c:pt idx="56">
                  <c:v>心病二科</c:v>
                </c:pt>
                <c:pt idx="57">
                  <c:v>乳腺甲状腺外科</c:v>
                </c:pt>
                <c:pt idx="58">
                  <c:v>肿瘤内科</c:v>
                </c:pt>
                <c:pt idx="59">
                  <c:v>西区重症医学科</c:v>
                </c:pt>
                <c:pt idx="60">
                  <c:v>身心医学科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99.50438279486445</c:v>
                </c:pt>
                <c:pt idx="2">
                  <c:v>94.76569951836441</c:v>
                </c:pt>
                <c:pt idx="3">
                  <c:v>93.40470004810419</c:v>
                </c:pt>
                <c:pt idx="4">
                  <c:v>92.14132347528765</c:v>
                </c:pt>
                <c:pt idx="5">
                  <c:v>91.76918895955409</c:v>
                </c:pt>
                <c:pt idx="6">
                  <c:v>91.05751579797652</c:v>
                </c:pt>
                <c:pt idx="7">
                  <c:v>90.79950218257277</c:v>
                </c:pt>
                <c:pt idx="8">
                  <c:v>90.22296372110155</c:v>
                </c:pt>
                <c:pt idx="9">
                  <c:v>90.20899222662243</c:v>
                </c:pt>
                <c:pt idx="10">
                  <c:v>87.79369050216903</c:v>
                </c:pt>
                <c:pt idx="11">
                  <c:v>86.1174669394295</c:v>
                </c:pt>
                <c:pt idx="12">
                  <c:v>82.71589043875098</c:v>
                </c:pt>
                <c:pt idx="13">
                  <c:v>81.73175208576718</c:v>
                </c:pt>
                <c:pt idx="14">
                  <c:v>80.51450600101751</c:v>
                </c:pt>
                <c:pt idx="15">
                  <c:v>78.2967142624148</c:v>
                </c:pt>
                <c:pt idx="16">
                  <c:v>75.71806822177805</c:v>
                </c:pt>
                <c:pt idx="17">
                  <c:v>74.89776446903247</c:v>
                </c:pt>
                <c:pt idx="18">
                  <c:v>74.76734317257477</c:v>
                </c:pt>
                <c:pt idx="19">
                  <c:v>74.2165870554188</c:v>
                </c:pt>
                <c:pt idx="20">
                  <c:v>70.26042310098258</c:v>
                </c:pt>
                <c:pt idx="21">
                  <c:v>69.17335807340304</c:v>
                </c:pt>
                <c:pt idx="22">
                  <c:v>69.10033366808979</c:v>
                </c:pt>
                <c:pt idx="23">
                  <c:v>66.32088948530424</c:v>
                </c:pt>
                <c:pt idx="24">
                  <c:v>65.78170607281851</c:v>
                </c:pt>
                <c:pt idx="25">
                  <c:v>64.65642900719382</c:v>
                </c:pt>
                <c:pt idx="26">
                  <c:v>64.32391222243224</c:v>
                </c:pt>
                <c:pt idx="27">
                  <c:v>62.937049763234356</c:v>
                </c:pt>
                <c:pt idx="28">
                  <c:v>60.99258182328101</c:v>
                </c:pt>
                <c:pt idx="29">
                  <c:v>60.79429740144716</c:v>
                </c:pt>
                <c:pt idx="30">
                  <c:v>58.97818819419092</c:v>
                </c:pt>
                <c:pt idx="31">
                  <c:v>58.647318069033865</c:v>
                </c:pt>
                <c:pt idx="32">
                  <c:v>55.463358001642625</c:v>
                </c:pt>
                <c:pt idx="33">
                  <c:v>55.13373790346444</c:v>
                </c:pt>
                <c:pt idx="34">
                  <c:v>54.053831813437284</c:v>
                </c:pt>
                <c:pt idx="35">
                  <c:v>50.20372144580746</c:v>
                </c:pt>
                <c:pt idx="36">
                  <c:v>48.63768076495467</c:v>
                </c:pt>
                <c:pt idx="37">
                  <c:v>33.9254115140144</c:v>
                </c:pt>
                <c:pt idx="38">
                  <c:v>30.80346210470587</c:v>
                </c:pt>
                <c:pt idx="39">
                  <c:v>30.674133983042736</c:v>
                </c:pt>
                <c:pt idx="40">
                  <c:v>30.007531354668778</c:v>
                </c:pt>
                <c:pt idx="41">
                  <c:v>27.628358450040697</c:v>
                </c:pt>
                <c:pt idx="42">
                  <c:v>26.695856597690728</c:v>
                </c:pt>
                <c:pt idx="43">
                  <c:v>26.349261545815715</c:v>
                </c:pt>
                <c:pt idx="44">
                  <c:v>21.44353829023739</c:v>
                </c:pt>
                <c:pt idx="45">
                  <c:v>21.160517501155084</c:v>
                </c:pt>
                <c:pt idx="46">
                  <c:v>20.213830954765104</c:v>
                </c:pt>
                <c:pt idx="47">
                  <c:v>17.760471168086426</c:v>
                </c:pt>
                <c:pt idx="48">
                  <c:v>16.503097213275478</c:v>
                </c:pt>
                <c:pt idx="49">
                  <c:v>15.078432760461931</c:v>
                </c:pt>
                <c:pt idx="50">
                  <c:v>14.835352601259117</c:v>
                </c:pt>
                <c:pt idx="51">
                  <c:v>13.404814851577346</c:v>
                </c:pt>
                <c:pt idx="52">
                  <c:v>11.496666660221036</c:v>
                </c:pt>
                <c:pt idx="53">
                  <c:v>10.553697197261599</c:v>
                </c:pt>
                <c:pt idx="54">
                  <c:v>9.218084382516167</c:v>
                </c:pt>
                <c:pt idx="55">
                  <c:v>9.209607432551302</c:v>
                </c:pt>
                <c:pt idx="56">
                  <c:v>8.333518608492115</c:v>
                </c:pt>
                <c:pt idx="57">
                  <c:v>8.072345664910898</c:v>
                </c:pt>
                <c:pt idx="58">
                  <c:v>5.737279770888878</c:v>
                </c:pt>
                <c:pt idx="59">
                  <c:v>5.253208205057124</c:v>
                </c:pt>
                <c:pt idx="60">
                  <c:v>0.36184006985739575</c:v>
                </c:pt>
                <c:pt idx="61">
                  <c:v>0.2955629055139015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心病三科</c:v>
                </c:pt>
                <c:pt idx="2">
                  <c:v>口腔科</c:v>
                </c:pt>
                <c:pt idx="3">
                  <c:v>针灸科</c:v>
                </c:pt>
                <c:pt idx="4">
                  <c:v>肾脏内科</c:v>
                </c:pt>
                <c:pt idx="5">
                  <c:v>心血管内科</c:v>
                </c:pt>
                <c:pt idx="6">
                  <c:v>小儿推拿科</c:v>
                </c:pt>
                <c:pt idx="7">
                  <c:v>男科</c:v>
                </c:pt>
                <c:pt idx="8">
                  <c:v>周围血管科</c:v>
                </c:pt>
                <c:pt idx="9">
                  <c:v>肾病科</c:v>
                </c:pt>
                <c:pt idx="10">
                  <c:v>血液科</c:v>
                </c:pt>
                <c:pt idx="11">
                  <c:v>肿瘤内科</c:v>
                </c:pt>
                <c:pt idx="12">
                  <c:v>脾胃科消化科合并</c:v>
                </c:pt>
                <c:pt idx="13">
                  <c:v>心病四科</c:v>
                </c:pt>
                <c:pt idx="14">
                  <c:v>肛肠科</c:v>
                </c:pt>
                <c:pt idx="15">
                  <c:v>治未病中心</c:v>
                </c:pt>
                <c:pt idx="16">
                  <c:v>东区重症医学科</c:v>
                </c:pt>
                <c:pt idx="17">
                  <c:v>心病二科</c:v>
                </c:pt>
                <c:pt idx="18">
                  <c:v>乳腺甲状腺外科</c:v>
                </c:pt>
                <c:pt idx="19">
                  <c:v>泌尿外科</c:v>
                </c:pt>
                <c:pt idx="20">
                  <c:v>美容皮肤科</c:v>
                </c:pt>
                <c:pt idx="21">
                  <c:v>肝病科</c:v>
                </c:pt>
                <c:pt idx="22">
                  <c:v>妇科</c:v>
                </c:pt>
                <c:pt idx="23">
                  <c:v>胸外科</c:v>
                </c:pt>
                <c:pt idx="24">
                  <c:v>运动损伤骨科</c:v>
                </c:pt>
                <c:pt idx="25">
                  <c:v>微创骨科</c:v>
                </c:pt>
                <c:pt idx="26">
                  <c:v>小儿骨科</c:v>
                </c:pt>
                <c:pt idx="27">
                  <c:v>眼科</c:v>
                </c:pt>
                <c:pt idx="28">
                  <c:v>妇二科</c:v>
                </c:pt>
                <c:pt idx="29">
                  <c:v>创伤骨科</c:v>
                </c:pt>
                <c:pt idx="30">
                  <c:v>皮肤科</c:v>
                </c:pt>
                <c:pt idx="31">
                  <c:v>脾胃病科</c:v>
                </c:pt>
                <c:pt idx="32">
                  <c:v>推拿科</c:v>
                </c:pt>
                <c:pt idx="33">
                  <c:v>心病一科</c:v>
                </c:pt>
                <c:pt idx="34">
                  <c:v>东区肾病科</c:v>
                </c:pt>
                <c:pt idx="35">
                  <c:v>老年医学科</c:v>
                </c:pt>
                <c:pt idx="36">
                  <c:v>显微骨科</c:v>
                </c:pt>
                <c:pt idx="37">
                  <c:v>产科</c:v>
                </c:pt>
                <c:pt idx="38">
                  <c:v>风湿病科</c:v>
                </c:pt>
                <c:pt idx="39">
                  <c:v>妇科妇二科合并</c:v>
                </c:pt>
                <c:pt idx="40">
                  <c:v>脑病二科</c:v>
                </c:pt>
                <c:pt idx="41">
                  <c:v>西区重症医学科</c:v>
                </c:pt>
                <c:pt idx="42">
                  <c:v>耳鼻喉科</c:v>
                </c:pt>
                <c:pt idx="43">
                  <c:v>脑病一科</c:v>
                </c:pt>
                <c:pt idx="44">
                  <c:v>综合内科</c:v>
                </c:pt>
                <c:pt idx="45">
                  <c:v>神经内科</c:v>
                </c:pt>
                <c:pt idx="46">
                  <c:v>神经外科</c:v>
                </c:pt>
                <c:pt idx="47">
                  <c:v>身心医学科</c:v>
                </c:pt>
                <c:pt idx="48">
                  <c:v>儿科</c:v>
                </c:pt>
                <c:pt idx="49">
                  <c:v>呼吸内科</c:v>
                </c:pt>
                <c:pt idx="50">
                  <c:v>脊柱骨科</c:v>
                </c:pt>
                <c:pt idx="51">
                  <c:v>中医外治中心</c:v>
                </c:pt>
                <c:pt idx="52">
                  <c:v>骨科</c:v>
                </c:pt>
                <c:pt idx="53">
                  <c:v>中医经典科</c:v>
                </c:pt>
                <c:pt idx="54">
                  <c:v>脑病三科</c:v>
                </c:pt>
                <c:pt idx="55">
                  <c:v>康复科</c:v>
                </c:pt>
                <c:pt idx="56">
                  <c:v>重症医学科</c:v>
                </c:pt>
                <c:pt idx="57">
                  <c:v>肝胆外科</c:v>
                </c:pt>
                <c:pt idx="58">
                  <c:v>关节骨科</c:v>
                </c:pt>
                <c:pt idx="59">
                  <c:v>普通外科</c:v>
                </c:pt>
                <c:pt idx="60">
                  <c:v>消化内科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97.77173256564302</c:v>
                </c:pt>
                <c:pt idx="2">
                  <c:v>96.47675456386796</c:v>
                </c:pt>
                <c:pt idx="3">
                  <c:v>93.909090855327</c:v>
                </c:pt>
                <c:pt idx="4">
                  <c:v>93.67636788558482</c:v>
                </c:pt>
                <c:pt idx="5">
                  <c:v>91.81894015251422</c:v>
                </c:pt>
                <c:pt idx="6">
                  <c:v>86.08522953905631</c:v>
                </c:pt>
                <c:pt idx="7">
                  <c:v>85.26777945857492</c:v>
                </c:pt>
                <c:pt idx="8">
                  <c:v>84.9326402499926</c:v>
                </c:pt>
                <c:pt idx="9">
                  <c:v>84.66509431167127</c:v>
                </c:pt>
                <c:pt idx="10">
                  <c:v>82.5074047334678</c:v>
                </c:pt>
                <c:pt idx="11">
                  <c:v>81.86211980757119</c:v>
                </c:pt>
                <c:pt idx="12">
                  <c:v>78.63974184900087</c:v>
                </c:pt>
                <c:pt idx="13">
                  <c:v>75.99642215018676</c:v>
                </c:pt>
                <c:pt idx="14">
                  <c:v>74.57104682524529</c:v>
                </c:pt>
                <c:pt idx="15">
                  <c:v>74.56234359559312</c:v>
                </c:pt>
                <c:pt idx="16">
                  <c:v>74.07038995427878</c:v>
                </c:pt>
                <c:pt idx="17">
                  <c:v>73.2045027864866</c:v>
                </c:pt>
                <c:pt idx="18">
                  <c:v>73.15765930632817</c:v>
                </c:pt>
                <c:pt idx="19">
                  <c:v>71.27986091980965</c:v>
                </c:pt>
                <c:pt idx="20">
                  <c:v>70.68035403801103</c:v>
                </c:pt>
                <c:pt idx="21">
                  <c:v>68.27668177579777</c:v>
                </c:pt>
                <c:pt idx="22">
                  <c:v>67.44652987907197</c:v>
                </c:pt>
                <c:pt idx="23">
                  <c:v>67.1178252748114</c:v>
                </c:pt>
                <c:pt idx="24">
                  <c:v>66.36012833697393</c:v>
                </c:pt>
                <c:pt idx="25">
                  <c:v>65.61019572468497</c:v>
                </c:pt>
                <c:pt idx="26">
                  <c:v>63.1379561090515</c:v>
                </c:pt>
                <c:pt idx="27">
                  <c:v>59.04681657889992</c:v>
                </c:pt>
                <c:pt idx="28">
                  <c:v>54.04420795859377</c:v>
                </c:pt>
                <c:pt idx="29">
                  <c:v>53.74875825031246</c:v>
                </c:pt>
                <c:pt idx="30">
                  <c:v>47.92240823900032</c:v>
                </c:pt>
                <c:pt idx="31">
                  <c:v>42.35278776860794</c:v>
                </c:pt>
                <c:pt idx="32">
                  <c:v>41.8697697216705</c:v>
                </c:pt>
                <c:pt idx="33">
                  <c:v>41.6367603593313</c:v>
                </c:pt>
                <c:pt idx="34">
                  <c:v>41.15079604038079</c:v>
                </c:pt>
                <c:pt idx="35">
                  <c:v>41.112052167914165</c:v>
                </c:pt>
                <c:pt idx="36">
                  <c:v>39.83054605503053</c:v>
                </c:pt>
                <c:pt idx="37">
                  <c:v>37.59981967415713</c:v>
                </c:pt>
                <c:pt idx="38">
                  <c:v>35.216782993771325</c:v>
                </c:pt>
                <c:pt idx="39">
                  <c:v>32.55971220160587</c:v>
                </c:pt>
                <c:pt idx="40">
                  <c:v>30.18618193567053</c:v>
                </c:pt>
                <c:pt idx="41">
                  <c:v>28.412173759156353</c:v>
                </c:pt>
                <c:pt idx="42">
                  <c:v>25.65268421023627</c:v>
                </c:pt>
                <c:pt idx="43">
                  <c:v>22.78130140082854</c:v>
                </c:pt>
                <c:pt idx="44">
                  <c:v>22.49839373633994</c:v>
                </c:pt>
                <c:pt idx="45">
                  <c:v>21.533065161047354</c:v>
                </c:pt>
                <c:pt idx="46">
                  <c:v>19.036116287551337</c:v>
                </c:pt>
                <c:pt idx="47">
                  <c:v>13.926093818739691</c:v>
                </c:pt>
                <c:pt idx="48">
                  <c:v>12.329694689672577</c:v>
                </c:pt>
                <c:pt idx="49">
                  <c:v>11.460494716835928</c:v>
                </c:pt>
                <c:pt idx="50">
                  <c:v>9.36542941697867</c:v>
                </c:pt>
                <c:pt idx="51">
                  <c:v>9.12288233408953</c:v>
                </c:pt>
                <c:pt idx="52">
                  <c:v>8.566001570812196</c:v>
                </c:pt>
                <c:pt idx="53">
                  <c:v>8.190834163884313</c:v>
                </c:pt>
                <c:pt idx="54">
                  <c:v>7.749709814884677</c:v>
                </c:pt>
                <c:pt idx="55">
                  <c:v>7.3630775508236335</c:v>
                </c:pt>
                <c:pt idx="56">
                  <c:v>7.242914645663796</c:v>
                </c:pt>
                <c:pt idx="57">
                  <c:v>4.921740664471267</c:v>
                </c:pt>
                <c:pt idx="58">
                  <c:v>2.5105050625999383</c:v>
                </c:pt>
                <c:pt idx="59">
                  <c:v>1.510545534266682</c:v>
                </c:pt>
                <c:pt idx="60">
                  <c:v>1.179898490649014</c:v>
                </c:pt>
                <c:pt idx="61">
                  <c:v>0.3309716411399871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4.xml"/>
		</Relationships>
</file>

<file path=ppt/notesSlides/_rels/notesSlide2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5.xml"/>
		</Relationships>
</file>

<file path=ppt/notesSlides/_rels/notesSlide2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6.xml"/>
		</Relationships>
</file>

<file path=ppt/notesSlides/_rels/notesSlide2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7.xml"/>
		</Relationships>
</file>

<file path=ppt/notesSlides/_rels/notesSlide2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8.xml"/>
		</Relationships>
</file>

<file path=ppt/notesSlides/_rels/notesSlide2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9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0.xml"/>
		</Relationships>
</file>

<file path=ppt/notesSlides/_rels/notesSlide2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1.xml"/>
		</Relationships>
</file>

<file path=ppt/notesSlides/_rels/notesSlide2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2.xml"/>
		</Relationships>
</file>

<file path=ppt/notesSlides/_rels/notesSlide2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3.xml"/>
		</Relationships>
</file>

<file path=ppt/notesSlides/_rels/notesSlide2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4.xml"/>
		</Relationships>
</file>

<file path=ppt/notesSlides/_rels/notesSlide2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5.xml"/>
		</Relationships>
</file>

<file path=ppt/notesSlides/_rels/notesSlide2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6.xml"/>
		</Relationships>
</file>

<file path=ppt/notesSlides/_rels/notesSlide2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7.xml"/>
		</Relationships>
</file>

<file path=ppt/notesSlides/_rels/notesSlide2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8.xml"/>
		</Relationships>
</file>

<file path=ppt/notesSlides/_rels/notesSlide2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9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0.xml"/>
		</Relationships>
</file>

<file path=ppt/notesSlides/_rels/notesSlide2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1.xml"/>
		</Relationships>
</file>

<file path=ppt/notesSlides/_rels/notesSlide2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2.xml"/>
		</Relationships>
</file>

<file path=ppt/notesSlides/_rels/notesSlide2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3.xml"/>
		</Relationships>
</file>

<file path=ppt/notesSlides/_rels/notesSlide2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4.xml"/>
		</Relationships>
</file>

<file path=ppt/notesSlides/_rels/notesSlide2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5.xml"/>
		</Relationships>
</file>

<file path=ppt/notesSlides/_rels/notesSlide2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6.xml"/>
		</Relationships>
</file>

<file path=ppt/notesSlides/_rels/notesSlide2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7.xml"/>
		</Relationships>
</file>

<file path=ppt/notesSlides/_rels/notesSlide2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8.xml"/>
		</Relationships>
</file>

<file path=ppt/notesSlides/_rels/notesSlide2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9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0.xml"/>
		</Relationships>
</file>

<file path=ppt/notesSlides/_rels/notesSlide2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1.xml"/>
		</Relationships>
</file>

<file path=ppt/notesSlides/_rels/notesSlide2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2.xml"/>
		</Relationships>
</file>

<file path=ppt/notesSlides/_rels/notesSlide2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3.xml"/>
		</Relationships>
</file>

<file path=ppt/notesSlides/_rels/notesSlide2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4.xml"/>
		</Relationships>
</file>

<file path=ppt/notesSlides/_rels/notesSlide2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5.xml"/>
		</Relationships>
</file>

<file path=ppt/notesSlides/_rels/notesSlide2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6.xml"/>
		</Relationships>
</file>

<file path=ppt/notesSlides/_rels/notesSlide2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7.xml"/>
		</Relationships>
</file>

<file path=ppt/notesSlides/_rels/notesSlide2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8.xml"/>
		</Relationships>
</file>

<file path=ppt/notesSlides/_rels/notesSlide2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9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0.xml"/>
		</Relationships>
</file>

<file path=ppt/notesSlides/_rels/notesSlide2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1.xml"/>
		</Relationships>
</file>

<file path=ppt/notesSlides/_rels/notesSlide2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2.xml"/>
		</Relationships>
</file>

<file path=ppt/notesSlides/_rels/notesSlide2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3.xml"/>
		</Relationships>
</file>

<file path=ppt/notesSlides/_rels/notesSlide2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4.xml"/>
		</Relationships>
</file>

<file path=ppt/notesSlides/_rels/notesSlide2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5.xml"/>
		</Relationships>
</file>

<file path=ppt/notesSlides/_rels/notesSlide2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6.xml"/>
		</Relationships>
</file>

<file path=ppt/notesSlides/_rels/notesSlide2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7.xml"/>
		</Relationships>
</file>

<file path=ppt/notesSlides/_rels/notesSlide2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8.xml"/>
		</Relationships>
</file>

<file path=ppt/notesSlides/_rels/notesSlide2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9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0.xml"/>
		</Relationships>
</file>

<file path=ppt/notesSlides/_rels/notesSlide2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1.xml"/>
		</Relationships>
</file>

<file path=ppt/notesSlides/_rels/notesSlide2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2.xml"/>
		</Relationships>
</file>

<file path=ppt/notesSlides/_rels/notesSlide2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3.xml"/>
		</Relationships>
</file>

<file path=ppt/notesSlides/_rels/notesSlide2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4.xml"/>
		</Relationships>
</file>

<file path=ppt/notesSlides/_rels/notesSlide2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5.xml"/>
		</Relationships>
</file>

<file path=ppt/notesSlides/_rels/notesSlide2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6.xml"/>
		</Relationships>
</file>

<file path=ppt/notesSlides/_rels/notesSlide2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7.xml"/>
		</Relationships>
</file>

<file path=ppt/notesSlides/_rels/notesSlide2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8.xml"/>
		</Relationships>
</file>

<file path=ppt/notesSlides/_rels/notesSlide2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9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0.xml"/>
		</Relationships>
</file>

<file path=ppt/notesSlides/_rels/notesSlide2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1.xml"/>
		</Relationships>
</file>

<file path=ppt/notesSlides/_rels/notesSlide2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2.xml"/>
		</Relationships>
</file>

<file path=ppt/notesSlides/_rels/notesSlide2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3.xml"/>
		</Relationships>
</file>

<file path=ppt/notesSlides/_rels/notesSlide2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4.xml"/>
		</Relationships>
</file>

<file path=ppt/notesSlides/_rels/notesSlide2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5.xml"/>
		</Relationships>
</file>

<file path=ppt/notesSlides/_rels/notesSlide2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6.xml"/>
		</Relationships>
</file>

<file path=ppt/notesSlides/_rels/notesSlide2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7.xml"/>
		</Relationships>
</file>

<file path=ppt/notesSlides/_rels/notesSlide2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8.xml"/>
		</Relationships>
</file>

<file path=ppt/notesSlides/_rels/notesSlide2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9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0.xml"/>
		</Relationships>
</file>

<file path=ppt/notesSlides/_rels/notesSlide2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1.xml"/>
		</Relationships>
</file>

<file path=ppt/notesSlides/_rels/notesSlide2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2.xml"/>
		</Relationships>
</file>

<file path=ppt/notesSlides/_rels/notesSlide2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3.xml"/>
		</Relationships>
</file>

<file path=ppt/notesSlides/_rels/notesSlide2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4.xml"/>
		</Relationships>
</file>

<file path=ppt/notesSlides/_rels/notesSlide2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5.xml"/>
		</Relationships>
</file>

<file path=ppt/notesSlides/_rels/notesSlide2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6.xml"/>
		</Relationships>
</file>

<file path=ppt/notesSlides/_rels/notesSlide2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7.xml"/>
		</Relationships>
</file>

<file path=ppt/notesSlides/_rels/notesSlide2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8.xml"/>
		</Relationships>
</file>

<file path=ppt/notesSlides/_rels/notesSlide2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9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0.xml"/>
		</Relationships>
</file>

<file path=ppt/notesSlides/_rels/notesSlide2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1.xml"/>
		</Relationships>
</file>

<file path=ppt/notesSlides/_rels/notesSlide2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2.xml"/>
		</Relationships>
</file>

<file path=ppt/notesSlides/_rels/notesSlide2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3.xml"/>
		</Relationships>
</file>

<file path=ppt/notesSlides/_rels/notesSlide2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4.xml"/>
		</Relationships>
</file>

<file path=ppt/notesSlides/_rels/notesSlide2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5.xml"/>
		</Relationships>
</file>

<file path=ppt/notesSlides/_rels/notesSlide2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6.xml"/>
		</Relationships>
</file>

<file path=ppt/notesSlides/_rels/notesSlide2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7.xml"/>
		</Relationships>
</file>

<file path=ppt/notesSlides/_rels/notesSlide2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8.xml"/>
		</Relationships>
</file>

<file path=ppt/notesSlides/_rels/notesSlide2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9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2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0.xml"/>
		</Relationships>
</file>

<file path=ppt/notesSlides/_rels/notesSlide2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1.xml"/>
		</Relationships>
</file>

<file path=ppt/notesSlides/_rels/notesSlide2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2.xml"/>
		</Relationships>
</file>

<file path=ppt/notesSlides/_rels/notesSlide2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3.xml"/>
		</Relationships>
</file>

<file path=ppt/notesSlides/_rels/notesSlide2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4.xml"/>
		</Relationships>
</file>

<file path=ppt/notesSlides/_rels/notesSlide2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5.xml"/>
		</Relationships>
</file>

<file path=ppt/notesSlides/_rels/notesSlide2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6.xml"/>
		</Relationships>
</file>

<file path=ppt/notesSlides/_rels/notesSlide2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7.xml"/>
		</Relationships>
</file>

<file path=ppt/notesSlides/_rels/notesSlide2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8.xml"/>
		</Relationships>
</file>

<file path=ppt/notesSlides/_rels/notesSlide2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0.xml"/>
		</Relationships>
</file>

<file path=ppt/notesSlides/_rels/notesSlide3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1.xml"/>
		</Relationships>
</file>

<file path=ppt/notesSlides/_rels/notesSlide3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2.xml"/>
		</Relationships>
</file>

<file path=ppt/notesSlides/_rels/notesSlide3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3.xml"/>
		</Relationships>
</file>

<file path=ppt/notesSlides/_rels/notesSlide3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4.xml"/>
		</Relationships>
</file>

<file path=ppt/notesSlides/_rels/notesSlide3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5.xml"/>
		</Relationships>
</file>

<file path=ppt/notesSlides/_rels/notesSlide3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6.xml"/>
		</Relationships>
</file>

<file path=ppt/notesSlides/_rels/notesSlide3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7.xml"/>
		</Relationships>
</file>

<file path=ppt/notesSlides/_rels/notesSlide3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8.xml"/>
		</Relationships>
</file>

<file path=ppt/notesSlides/_rels/notesSlide3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9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0.xml"/>
		</Relationships>
</file>

<file path=ppt/notesSlides/_rels/notesSlide3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1.xml"/>
		</Relationships>
</file>

<file path=ppt/notesSlides/_rels/notesSlide3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2.xml"/>
		</Relationships>
</file>

<file path=ppt/notesSlides/_rels/notesSlide3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3.xml"/>
		</Relationships>
</file>

<file path=ppt/notesSlides/_rels/notesSlide3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4.xml"/>
		</Relationships>
</file>

<file path=ppt/notesSlides/_rels/notesSlide3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5.xml"/>
		</Relationships>
</file>

<file path=ppt/notesSlides/_rels/notesSlide3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6.xml"/>
		</Relationships>
</file>

<file path=ppt/notesSlides/_rels/notesSlide3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7.xml"/>
		</Relationships>
</file>

<file path=ppt/notesSlides/_rels/notesSlide3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8.xml"/>
		</Relationships>
</file>

<file path=ppt/notesSlides/_rels/notesSlide3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9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0.xml"/>
		</Relationships>
</file>

<file path=ppt/notesSlides/_rels/notesSlide3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1.xml"/>
		</Relationships>
</file>

<file path=ppt/notesSlides/_rels/notesSlide3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2.xml"/>
		</Relationships>
</file>

<file path=ppt/notesSlides/_rels/notesSlide3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3.xml"/>
		</Relationships>
</file>

<file path=ppt/notesSlides/_rels/notesSlide3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4.xml"/>
		</Relationships>
</file>

<file path=ppt/notesSlides/_rels/notesSlide3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5.xml"/>
		</Relationships>
</file>

<file path=ppt/notesSlides/_rels/notesSlide3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6.xml"/>
		</Relationships>
</file>

<file path=ppt/notesSlides/_rels/notesSlide3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7.xml"/>
		</Relationships>
</file>

<file path=ppt/notesSlides/_rels/notesSlide3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8.xml"/>
		</Relationships>
</file>

<file path=ppt/notesSlides/_rels/notesSlide3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9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0.xml"/>
		</Relationships>
</file>

<file path=ppt/notesSlides/_rels/notesSlide3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1.xml"/>
		</Relationships>
</file>

<file path=ppt/notesSlides/_rels/notesSlide3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2.xml"/>
		</Relationships>
</file>

<file path=ppt/notesSlides/_rels/notesSlide3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3.xml"/>
		</Relationships>
</file>

<file path=ppt/notesSlides/_rels/notesSlide3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4.xml"/>
		</Relationships>
</file>

<file path=ppt/notesSlides/_rels/notesSlide3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5.xml"/>
		</Relationships>
</file>

<file path=ppt/notesSlides/_rels/notesSlide3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6.xml"/>
		</Relationships>
</file>

<file path=ppt/notesSlides/_rels/notesSlide3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7.xml"/>
		</Relationships>
</file>

<file path=ppt/notesSlides/_rels/notesSlide3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8.xml"/>
		</Relationships>
</file>

<file path=ppt/notesSlides/_rels/notesSlide3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9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0.xml"/>
		</Relationships>
</file>

<file path=ppt/notesSlides/_rels/notesSlide3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1.xml"/>
		</Relationships>
</file>

<file path=ppt/notesSlides/_rels/notesSlide3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2.xml"/>
		</Relationships>
</file>

<file path=ppt/notesSlides/_rels/notesSlide3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3.xml"/>
		</Relationships>
</file>

<file path=ppt/notesSlides/_rels/notesSlide3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4.xml"/>
		</Relationships>
</file>

<file path=ppt/notesSlides/_rels/notesSlide3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5.xml"/>
		</Relationships>
</file>

<file path=ppt/notesSlides/_rels/notesSlide3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6.xml"/>
		</Relationships>
</file>

<file path=ppt/notesSlides/_rels/notesSlide3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7.xml"/>
		</Relationships>
</file>

<file path=ppt/notesSlides/_rels/notesSlide3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8.xml"/>
		</Relationships>
</file>

<file path=ppt/notesSlides/_rels/notesSlide3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9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0.xml"/>
		</Relationships>
</file>

<file path=ppt/notesSlides/_rels/notesSlide3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1.xml"/>
		</Relationships>
</file>

<file path=ppt/notesSlides/_rels/notesSlide3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2.xml"/>
		</Relationships>
</file>

<file path=ppt/notesSlides/_rels/notesSlide3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3.xml"/>
		</Relationships>
</file>

<file path=ppt/notesSlides/_rels/notesSlide3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4.xml"/>
		</Relationships>
</file>

<file path=ppt/notesSlides/_rels/notesSlide3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5.xml"/>
		</Relationships>
</file>

<file path=ppt/notesSlides/_rels/notesSlide3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6.xml"/>
		</Relationships>
</file>

<file path=ppt/notesSlides/_rels/notesSlide3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7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0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8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0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5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6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7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8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0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2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3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5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6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7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8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0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1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3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5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7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8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0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1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3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4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5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7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8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0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1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3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4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5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6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7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8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0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1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2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3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4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5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6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7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8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0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1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2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3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4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5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6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7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8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0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1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2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3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4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5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6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7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8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0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1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2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3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5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6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7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8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0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1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2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3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4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5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6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7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8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0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1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2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3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4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5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6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7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8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0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1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2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3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4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5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6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357</Slides>
  <Notes>357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357</vt:i4>
      </vt:variant>
    </vt:vector>
  </HeadingPairs>
  <TitlesOfParts>
    <vt:vector size="36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  <vt:lpstr>Slide 204</vt:lpstr>
      <vt:lpstr>Slide 205</vt:lpstr>
      <vt:lpstr>Slide 206</vt:lpstr>
      <vt:lpstr>Slide 207</vt:lpstr>
      <vt:lpstr>Slide 208</vt:lpstr>
      <vt:lpstr>Slide 209</vt:lpstr>
      <vt:lpstr>Slide 210</vt:lpstr>
      <vt:lpstr>Slide 211</vt:lpstr>
      <vt:lpstr>Slide 212</vt:lpstr>
      <vt:lpstr>Slide 213</vt:lpstr>
      <vt:lpstr>Slide 214</vt:lpstr>
      <vt:lpstr>Slide 215</vt:lpstr>
      <vt:lpstr>Slide 216</vt:lpstr>
      <vt:lpstr>Slide 217</vt:lpstr>
      <vt:lpstr>Slide 218</vt:lpstr>
      <vt:lpstr>Slide 219</vt:lpstr>
      <vt:lpstr>Slide 220</vt:lpstr>
      <vt:lpstr>Slide 221</vt:lpstr>
      <vt:lpstr>Slide 222</vt:lpstr>
      <vt:lpstr>Slide 223</vt:lpstr>
      <vt:lpstr>Slide 224</vt:lpstr>
      <vt:lpstr>Slide 225</vt:lpstr>
      <vt:lpstr>Slide 226</vt:lpstr>
      <vt:lpstr>Slide 227</vt:lpstr>
      <vt:lpstr>Slide 228</vt:lpstr>
      <vt:lpstr>Slide 229</vt:lpstr>
      <vt:lpstr>Slide 230</vt:lpstr>
      <vt:lpstr>Slide 231</vt:lpstr>
      <vt:lpstr>Slide 232</vt:lpstr>
      <vt:lpstr>Slide 233</vt:lpstr>
      <vt:lpstr>Slide 234</vt:lpstr>
      <vt:lpstr>Slide 235</vt:lpstr>
      <vt:lpstr>Slide 236</vt:lpstr>
      <vt:lpstr>Slide 237</vt:lpstr>
      <vt:lpstr>Slide 238</vt:lpstr>
      <vt:lpstr>Slide 239</vt:lpstr>
      <vt:lpstr>Slide 240</vt:lpstr>
      <vt:lpstr>Slide 241</vt:lpstr>
      <vt:lpstr>Slide 242</vt:lpstr>
      <vt:lpstr>Slide 243</vt:lpstr>
      <vt:lpstr>Slide 244</vt:lpstr>
      <vt:lpstr>Slide 245</vt:lpstr>
      <vt:lpstr>Slide 246</vt:lpstr>
      <vt:lpstr>Slide 247</vt:lpstr>
      <vt:lpstr>Slide 248</vt:lpstr>
      <vt:lpstr>Slide 249</vt:lpstr>
      <vt:lpstr>Slide 250</vt:lpstr>
      <vt:lpstr>Slide 251</vt:lpstr>
      <vt:lpstr>Slide 252</vt:lpstr>
      <vt:lpstr>Slide 253</vt:lpstr>
      <vt:lpstr>Slide 254</vt:lpstr>
      <vt:lpstr>Slide 255</vt:lpstr>
      <vt:lpstr>Slide 256</vt:lpstr>
      <vt:lpstr>Slide 257</vt:lpstr>
      <vt:lpstr>Slide 258</vt:lpstr>
      <vt:lpstr>Slide 259</vt:lpstr>
      <vt:lpstr>Slide 260</vt:lpstr>
      <vt:lpstr>Slide 261</vt:lpstr>
      <vt:lpstr>Slide 262</vt:lpstr>
      <vt:lpstr>Slide 263</vt:lpstr>
      <vt:lpstr>Slide 264</vt:lpstr>
      <vt:lpstr>Slide 265</vt:lpstr>
      <vt:lpstr>Slide 266</vt:lpstr>
      <vt:lpstr>Slide 267</vt:lpstr>
      <vt:lpstr>Slide 268</vt:lpstr>
      <vt:lpstr>Slide 269</vt:lpstr>
      <vt:lpstr>Slide 270</vt:lpstr>
      <vt:lpstr>Slide 271</vt:lpstr>
      <vt:lpstr>Slide 272</vt:lpstr>
      <vt:lpstr>Slide 273</vt:lpstr>
      <vt:lpstr>Slide 274</vt:lpstr>
      <vt:lpstr>Slide 275</vt:lpstr>
      <vt:lpstr>Slide 276</vt:lpstr>
      <vt:lpstr>Slide 277</vt:lpstr>
      <vt:lpstr>Slide 278</vt:lpstr>
      <vt:lpstr>Slide 279</vt:lpstr>
      <vt:lpstr>Slide 280</vt:lpstr>
      <vt:lpstr>Slide 281</vt:lpstr>
      <vt:lpstr>Slide 282</vt:lpstr>
      <vt:lpstr>Slide 283</vt:lpstr>
      <vt:lpstr>Slide 284</vt:lpstr>
      <vt:lpstr>Slide 285</vt:lpstr>
      <vt:lpstr>Slide 286</vt:lpstr>
      <vt:lpstr>Slide 287</vt:lpstr>
      <vt:lpstr>Slide 288</vt:lpstr>
      <vt:lpstr>Slide 289</vt:lpstr>
      <vt:lpstr>Slide 290</vt:lpstr>
      <vt:lpstr>Slide 291</vt:lpstr>
      <vt:lpstr>Slide 292</vt:lpstr>
      <vt:lpstr>Slide 293</vt:lpstr>
      <vt:lpstr>Slide 294</vt:lpstr>
      <vt:lpstr>Slide 295</vt:lpstr>
      <vt:lpstr>Slide 296</vt:lpstr>
      <vt:lpstr>Slide 297</vt:lpstr>
      <vt:lpstr>Slide 298</vt:lpstr>
      <vt:lpstr>Slide 299</vt:lpstr>
      <vt:lpstr>Slide 300</vt:lpstr>
      <vt:lpstr>Slide 301</vt:lpstr>
      <vt:lpstr>Slide 302</vt:lpstr>
      <vt:lpstr>Slide 303</vt:lpstr>
      <vt:lpstr>Slide 304</vt:lpstr>
      <vt:lpstr>Slide 305</vt:lpstr>
      <vt:lpstr>Slide 306</vt:lpstr>
      <vt:lpstr>Slide 307</vt:lpstr>
      <vt:lpstr>Slide 308</vt:lpstr>
      <vt:lpstr>Slide 309</vt:lpstr>
      <vt:lpstr>Slide 310</vt:lpstr>
      <vt:lpstr>Slide 311</vt:lpstr>
      <vt:lpstr>Slide 312</vt:lpstr>
      <vt:lpstr>Slide 313</vt:lpstr>
      <vt:lpstr>Slide 314</vt:lpstr>
      <vt:lpstr>Slide 315</vt:lpstr>
      <vt:lpstr>Slide 316</vt:lpstr>
      <vt:lpstr>Slide 317</vt:lpstr>
      <vt:lpstr>Slide 318</vt:lpstr>
      <vt:lpstr>Slide 319</vt:lpstr>
      <vt:lpstr>Slide 320</vt:lpstr>
      <vt:lpstr>Slide 321</vt:lpstr>
      <vt:lpstr>Slide 322</vt:lpstr>
      <vt:lpstr>Slide 323</vt:lpstr>
      <vt:lpstr>Slide 324</vt:lpstr>
      <vt:lpstr>Slide 325</vt:lpstr>
      <vt:lpstr>Slide 326</vt:lpstr>
      <vt:lpstr>Slide 327</vt:lpstr>
      <vt:lpstr>Slide 328</vt:lpstr>
      <vt:lpstr>Slide 329</vt:lpstr>
      <vt:lpstr>Slide 330</vt:lpstr>
      <vt:lpstr>Slide 331</vt:lpstr>
      <vt:lpstr>Slide 332</vt:lpstr>
      <vt:lpstr>Slide 333</vt:lpstr>
      <vt:lpstr>Slide 334</vt:lpstr>
      <vt:lpstr>Slide 335</vt:lpstr>
      <vt:lpstr>Slide 336</vt:lpstr>
      <vt:lpstr>Slide 337</vt:lpstr>
      <vt:lpstr>Slide 338</vt:lpstr>
      <vt:lpstr>Slide 339</vt:lpstr>
      <vt:lpstr>Slide 340</vt:lpstr>
      <vt:lpstr>Slide 341</vt:lpstr>
      <vt:lpstr>Slide 342</vt:lpstr>
      <vt:lpstr>Slide 343</vt:lpstr>
      <vt:lpstr>Slide 344</vt:lpstr>
      <vt:lpstr>Slide 345</vt:lpstr>
      <vt:lpstr>Slide 346</vt:lpstr>
      <vt:lpstr>Slide 347</vt:lpstr>
      <vt:lpstr>Slide 348</vt:lpstr>
      <vt:lpstr>Slide 349</vt:lpstr>
      <vt:lpstr>Slide 350</vt:lpstr>
      <vt:lpstr>Slide 351</vt:lpstr>
      <vt:lpstr>Slide 352</vt:lpstr>
      <vt:lpstr>Slide 353</vt:lpstr>
      <vt:lpstr>Slide 354</vt:lpstr>
      <vt:lpstr>Slide 355</vt:lpstr>
      <vt:lpstr>Slide 356</vt:lpstr>
      <vt:lpstr>Slide 357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2021-10-29T04:41:35Z</dcterms:created>
  <dcterms:modified xsi:type="dcterms:W3CDTF">2021-10-29T04:41:35Z</dcterms:modified>
</cp:coreProperties>
</file>